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0"/>
  </p:notesMasterIdLst>
  <p:sldIdLst>
    <p:sldId id="312" r:id="rId3"/>
    <p:sldId id="314" r:id="rId4"/>
    <p:sldId id="280" r:id="rId5"/>
    <p:sldId id="283" r:id="rId6"/>
    <p:sldId id="282" r:id="rId7"/>
    <p:sldId id="284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9144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106047"/>
            <a:ext cx="10715436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644691"/>
            <a:ext cx="1307595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59024"/>
            <a:ext cx="1901121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2022/10/4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5523091" y="4543119"/>
            <a:ext cx="3620909" cy="2317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635"/>
            <a:ext cx="9144000" cy="68592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836930" y="-92075"/>
            <a:ext cx="10715625" cy="62299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24389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134076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901518"/>
            <a:ext cx="1901121" cy="787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3718384"/>
            <a:ext cx="2289840" cy="2289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2297696"/>
            <a:ext cx="3387938" cy="4792294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1956435" y="1689100"/>
            <a:ext cx="5615305" cy="1676400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460">
              <a:defRPr/>
            </a:pPr>
            <a:r>
              <a:rPr lang="en-US" sz="4125" b="1" dirty="0" err="1">
                <a:solidFill>
                  <a:schemeClr val="bg1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</a:rPr>
              <a:t>Bài 17: Con vật quanh em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2057400" y="2057400"/>
            <a:ext cx="4724400" cy="2362200"/>
          </a:xfrm>
          <a:prstGeom prst="doubleWav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</p:cSld>
  <p:clrMapOvr>
    <a:masterClrMapping/>
  </p:clrMapOvr>
  <p:transition spd="slow" advTm="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358775"/>
            <a:ext cx="6407150" cy="613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52400" y="1219200"/>
            <a:ext cx="2146300" cy="192151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Mắt, mũi, mõm, chân, đuôi,....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76200" y="4724400"/>
            <a:ext cx="2209800" cy="1676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Chân, sừng, mắt, mồm, tai....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655" y="401955"/>
            <a:ext cx="6027420" cy="568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76200" y="914400"/>
            <a:ext cx="2362200" cy="1752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Chân, đuôi, mắt, mồm....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0" y="3735070"/>
            <a:ext cx="2362200" cy="1752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Mỏ, mắt, cánh....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83935"/>
            <a:ext cx="4114800" cy="77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ldLvl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20" y="1052195"/>
            <a:ext cx="890593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owchart: Alternate Process 1"/>
          <p:cNvSpPr/>
          <p:nvPr/>
        </p:nvSpPr>
        <p:spPr>
          <a:xfrm>
            <a:off x="605155" y="3567430"/>
            <a:ext cx="1915160" cy="914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2733675" y="3567430"/>
            <a:ext cx="1915160" cy="914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4825365" y="3567430"/>
            <a:ext cx="1738630" cy="914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6883400" y="3567430"/>
            <a:ext cx="1915160" cy="914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" y="553720"/>
            <a:ext cx="6997700" cy="31153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Rounded Rectangle 2"/>
          <p:cNvSpPr/>
          <p:nvPr/>
        </p:nvSpPr>
        <p:spPr>
          <a:xfrm>
            <a:off x="4800600" y="4038600"/>
            <a:ext cx="3124200" cy="2438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Con gì ăn cỏ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Đầu có 2 sừng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Lỗ mũi buộc thừng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Kéo cày rất giỏi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(Đáp án: Con trâu)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14400" y="3962400"/>
            <a:ext cx="3048000" cy="2514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Thường nằm đầu hè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Giữ nhà cho chủ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Người lạ nó sủa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Người quen nó mừng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(Đáp án: Con chó)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roup 3"/>
          <p:cNvGrpSpPr/>
          <p:nvPr/>
        </p:nvGrpSpPr>
        <p:grpSpPr>
          <a:xfrm rot="10800000">
            <a:off x="1646116" y="-198086"/>
            <a:ext cx="309530" cy="1820482"/>
            <a:chOff x="4980416" y="5037518"/>
            <a:chExt cx="412706" cy="1820482"/>
          </a:xfrm>
        </p:grpSpPr>
        <p:sp>
          <p:nvSpPr>
            <p:cNvPr id="368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4"/>
          <p:cNvGrpSpPr/>
          <p:nvPr/>
        </p:nvGrpSpPr>
        <p:grpSpPr>
          <a:xfrm rot="10800000">
            <a:off x="1254281" y="-198086"/>
            <a:ext cx="309530" cy="2155512"/>
            <a:chOff x="5502862" y="5355294"/>
            <a:chExt cx="412706" cy="1502706"/>
          </a:xfrm>
        </p:grpSpPr>
        <p:sp>
          <p:nvSpPr>
            <p:cNvPr id="380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7"/>
          <p:cNvGrpSpPr/>
          <p:nvPr/>
        </p:nvGrpSpPr>
        <p:grpSpPr>
          <a:xfrm rot="10800000">
            <a:off x="165628" y="-198086"/>
            <a:ext cx="305490" cy="1502706"/>
            <a:chOff x="6959786" y="5355294"/>
            <a:chExt cx="407320" cy="1502706"/>
          </a:xfrm>
        </p:grpSpPr>
        <p:sp>
          <p:nvSpPr>
            <p:cNvPr id="392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5"/>
          <p:cNvGrpSpPr/>
          <p:nvPr/>
        </p:nvGrpSpPr>
        <p:grpSpPr>
          <a:xfrm rot="10800000">
            <a:off x="882140" y="-195393"/>
            <a:ext cx="302964" cy="2588666"/>
            <a:chOff x="6007804" y="4266641"/>
            <a:chExt cx="403952" cy="2588666"/>
          </a:xfrm>
        </p:grpSpPr>
        <p:sp>
          <p:nvSpPr>
            <p:cNvPr id="404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6"/>
          <p:cNvGrpSpPr/>
          <p:nvPr/>
        </p:nvGrpSpPr>
        <p:grpSpPr>
          <a:xfrm rot="10800000">
            <a:off x="523632" y="-195393"/>
            <a:ext cx="307004" cy="3142082"/>
            <a:chOff x="6480429" y="3713225"/>
            <a:chExt cx="409339" cy="3142082"/>
          </a:xfrm>
        </p:grpSpPr>
        <p:sp>
          <p:nvSpPr>
            <p:cNvPr id="416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9" name="Group 3"/>
          <p:cNvGrpSpPr/>
          <p:nvPr/>
        </p:nvGrpSpPr>
        <p:grpSpPr>
          <a:xfrm rot="10800000">
            <a:off x="3369103" y="-207511"/>
            <a:ext cx="309530" cy="1820482"/>
            <a:chOff x="4980416" y="5037518"/>
            <a:chExt cx="412706" cy="1820482"/>
          </a:xfrm>
        </p:grpSpPr>
        <p:sp>
          <p:nvSpPr>
            <p:cNvPr id="478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7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8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0" name="Group 4"/>
          <p:cNvGrpSpPr/>
          <p:nvPr/>
        </p:nvGrpSpPr>
        <p:grpSpPr>
          <a:xfrm rot="10800000">
            <a:off x="2928658" y="-198086"/>
            <a:ext cx="309530" cy="1502706"/>
            <a:chOff x="5502862" y="5355294"/>
            <a:chExt cx="412706" cy="1502706"/>
          </a:xfrm>
        </p:grpSpPr>
        <p:sp>
          <p:nvSpPr>
            <p:cNvPr id="467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5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6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1" name="Group 7"/>
          <p:cNvGrpSpPr/>
          <p:nvPr/>
        </p:nvGrpSpPr>
        <p:grpSpPr>
          <a:xfrm rot="10800000">
            <a:off x="2037446" y="-207437"/>
            <a:ext cx="305490" cy="2013200"/>
            <a:chOff x="6959786" y="5355294"/>
            <a:chExt cx="407320" cy="1502706"/>
          </a:xfrm>
        </p:grpSpPr>
        <p:sp>
          <p:nvSpPr>
            <p:cNvPr id="456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3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4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2" name="Group 5"/>
          <p:cNvGrpSpPr/>
          <p:nvPr/>
        </p:nvGrpSpPr>
        <p:grpSpPr>
          <a:xfrm rot="10800000">
            <a:off x="2460845" y="-204744"/>
            <a:ext cx="302964" cy="2167807"/>
            <a:chOff x="6007804" y="4266641"/>
            <a:chExt cx="403952" cy="2588666"/>
          </a:xfrm>
        </p:grpSpPr>
        <p:sp>
          <p:nvSpPr>
            <p:cNvPr id="445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1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2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3" name="Group 6"/>
          <p:cNvGrpSpPr/>
          <p:nvPr/>
        </p:nvGrpSpPr>
        <p:grpSpPr>
          <a:xfrm rot="10800000">
            <a:off x="8539219" y="-232268"/>
            <a:ext cx="307004" cy="3142082"/>
            <a:chOff x="6480429" y="3713225"/>
            <a:chExt cx="409339" cy="3142082"/>
          </a:xfrm>
        </p:grpSpPr>
        <p:sp>
          <p:nvSpPr>
            <p:cNvPr id="43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9" name="Group 5"/>
          <p:cNvGrpSpPr/>
          <p:nvPr/>
        </p:nvGrpSpPr>
        <p:grpSpPr>
          <a:xfrm rot="10800000">
            <a:off x="3778178" y="-204818"/>
            <a:ext cx="302964" cy="2167807"/>
            <a:chOff x="6007804" y="4266641"/>
            <a:chExt cx="403952" cy="2588666"/>
          </a:xfrm>
        </p:grpSpPr>
        <p:sp>
          <p:nvSpPr>
            <p:cNvPr id="49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1" name="Group 3"/>
          <p:cNvGrpSpPr/>
          <p:nvPr/>
        </p:nvGrpSpPr>
        <p:grpSpPr>
          <a:xfrm rot="10800000">
            <a:off x="6389930" y="-245273"/>
            <a:ext cx="309530" cy="1820482"/>
            <a:chOff x="4980416" y="5037518"/>
            <a:chExt cx="412706" cy="1820482"/>
          </a:xfrm>
        </p:grpSpPr>
        <p:sp>
          <p:nvSpPr>
            <p:cNvPr id="50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3" name="Group 4"/>
          <p:cNvGrpSpPr/>
          <p:nvPr/>
        </p:nvGrpSpPr>
        <p:grpSpPr>
          <a:xfrm rot="10800000">
            <a:off x="5998096" y="-245273"/>
            <a:ext cx="309530" cy="2155512"/>
            <a:chOff x="5502862" y="5355294"/>
            <a:chExt cx="412706" cy="1502706"/>
          </a:xfrm>
        </p:grpSpPr>
        <p:sp>
          <p:nvSpPr>
            <p:cNvPr id="51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5" name="Group 3"/>
          <p:cNvGrpSpPr/>
          <p:nvPr/>
        </p:nvGrpSpPr>
        <p:grpSpPr>
          <a:xfrm rot="10800000">
            <a:off x="8112917" y="-254699"/>
            <a:ext cx="309530" cy="2460133"/>
            <a:chOff x="4980416" y="5037518"/>
            <a:chExt cx="412706" cy="1820482"/>
          </a:xfrm>
        </p:grpSpPr>
        <p:sp>
          <p:nvSpPr>
            <p:cNvPr id="52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7" name="Group 4"/>
          <p:cNvGrpSpPr/>
          <p:nvPr/>
        </p:nvGrpSpPr>
        <p:grpSpPr>
          <a:xfrm rot="10800000">
            <a:off x="7672473" y="-245273"/>
            <a:ext cx="309530" cy="2631814"/>
            <a:chOff x="5502862" y="5355294"/>
            <a:chExt cx="412706" cy="1502706"/>
          </a:xfrm>
        </p:grpSpPr>
        <p:sp>
          <p:nvSpPr>
            <p:cNvPr id="53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9" name="Group 7"/>
          <p:cNvGrpSpPr/>
          <p:nvPr/>
        </p:nvGrpSpPr>
        <p:grpSpPr>
          <a:xfrm rot="10800000">
            <a:off x="6781260" y="-254624"/>
            <a:ext cx="305490" cy="2013200"/>
            <a:chOff x="6959786" y="5355294"/>
            <a:chExt cx="407320" cy="1502706"/>
          </a:xfrm>
        </p:grpSpPr>
        <p:sp>
          <p:nvSpPr>
            <p:cNvPr id="55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1" name="Group 5"/>
          <p:cNvGrpSpPr/>
          <p:nvPr/>
        </p:nvGrpSpPr>
        <p:grpSpPr>
          <a:xfrm rot="10800000">
            <a:off x="7204659" y="-251932"/>
            <a:ext cx="302964" cy="2106477"/>
            <a:chOff x="6007804" y="4266641"/>
            <a:chExt cx="403952" cy="2588666"/>
          </a:xfrm>
        </p:grpSpPr>
        <p:sp>
          <p:nvSpPr>
            <p:cNvPr id="56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3" name="Group 6"/>
          <p:cNvGrpSpPr/>
          <p:nvPr/>
        </p:nvGrpSpPr>
        <p:grpSpPr>
          <a:xfrm rot="10800000">
            <a:off x="5536805" y="-225682"/>
            <a:ext cx="307004" cy="2412631"/>
            <a:chOff x="6480429" y="3713225"/>
            <a:chExt cx="409339" cy="3142082"/>
          </a:xfrm>
        </p:grpSpPr>
        <p:sp>
          <p:nvSpPr>
            <p:cNvPr id="57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5" name="Group 4"/>
          <p:cNvGrpSpPr/>
          <p:nvPr/>
        </p:nvGrpSpPr>
        <p:grpSpPr>
          <a:xfrm rot="10800000">
            <a:off x="5084622" y="-218284"/>
            <a:ext cx="309530" cy="1502706"/>
            <a:chOff x="5502862" y="5355294"/>
            <a:chExt cx="412706" cy="1502706"/>
          </a:xfrm>
        </p:grpSpPr>
        <p:sp>
          <p:nvSpPr>
            <p:cNvPr id="58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7" name="Group 7"/>
          <p:cNvGrpSpPr/>
          <p:nvPr/>
        </p:nvGrpSpPr>
        <p:grpSpPr>
          <a:xfrm rot="10800000">
            <a:off x="4199864" y="-228050"/>
            <a:ext cx="305490" cy="2013200"/>
            <a:chOff x="6959786" y="5355294"/>
            <a:chExt cx="407320" cy="1502706"/>
          </a:xfrm>
        </p:grpSpPr>
        <p:sp>
          <p:nvSpPr>
            <p:cNvPr id="59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9" name="Group 5"/>
          <p:cNvGrpSpPr/>
          <p:nvPr/>
        </p:nvGrpSpPr>
        <p:grpSpPr>
          <a:xfrm rot="10800000">
            <a:off x="4623263" y="-225357"/>
            <a:ext cx="302964" cy="2167807"/>
            <a:chOff x="6007804" y="4266641"/>
            <a:chExt cx="403952" cy="2588666"/>
          </a:xfrm>
        </p:grpSpPr>
        <p:sp>
          <p:nvSpPr>
            <p:cNvPr id="61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49614" y="2946689"/>
            <a:ext cx="488950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charset="-122"/>
            <a:ea typeface="Microsoft YaHei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On-screen Show (4:3)</PresentationFormat>
  <Paragraphs>22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宋体</vt:lpstr>
      <vt:lpstr>Arial</vt:lpstr>
      <vt:lpstr>Calibri</vt:lpstr>
      <vt:lpstr>inpin heiti</vt:lpstr>
      <vt:lpstr>黑体</vt:lpstr>
      <vt:lpstr>Times New Roman</vt:lpstr>
      <vt:lpstr>Office Theme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THUY LINH</cp:lastModifiedBy>
  <cp:revision>31</cp:revision>
  <dcterms:created xsi:type="dcterms:W3CDTF">2006-08-16T00:00:00Z</dcterms:created>
  <dcterms:modified xsi:type="dcterms:W3CDTF">2022-10-03T23:02:23Z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