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80" r:id="rId3"/>
    <p:sldId id="260" r:id="rId4"/>
    <p:sldId id="282" r:id="rId5"/>
    <p:sldId id="283" r:id="rId6"/>
    <p:sldId id="284" r:id="rId7"/>
    <p:sldId id="311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4357-0144-4CF8-A297-4A749B0EFC2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7DC86-C6D8-4053-92CC-0C94A90A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5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2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7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8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12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7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1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2FB1A12A-647A-4E53-8FE6-834B52DC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B07EC92-474C-49F8-8D07-F585877D2FF2}"/>
              </a:ext>
            </a:extLst>
          </p:cNvPr>
          <p:cNvSpPr/>
          <p:nvPr userDrawn="1"/>
        </p:nvSpPr>
        <p:spPr>
          <a:xfrm>
            <a:off x="503495" y="261258"/>
            <a:ext cx="11185010" cy="551311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图片 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2204C96-8E4B-4EF6-AF59-A9A56283D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28790F2-7EEA-4D33-BFA3-E5ECDDF79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6" name="图片 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8EE080E-1A7E-4BC7-9BC7-0074B6BE3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7" name="图片 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5AF7C0F5-425A-44B3-B932-37F02C9B1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8" name="图片 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C0001C96-7280-4730-AFBE-796E25F18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97F25-2F4E-4F86-A299-E19B91767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CA74FD-9023-4A1B-A31C-050EB5568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AC2C51-1A45-41AB-8210-3C57C2D2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5486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398431" y="3541585"/>
            <a:ext cx="398280" cy="426067"/>
          </a:xfrm>
          <a:prstGeom prst="rect">
            <a:avLst/>
          </a:prstGeom>
        </p:spPr>
      </p:pic>
      <p:pic>
        <p:nvPicPr>
          <p:cNvPr id="35" name="图片 34" descr="图片包含 物体&#10;&#10;已生成高可信度的说明">
            <a:extLst>
              <a:ext uri="{FF2B5EF4-FFF2-40B4-BE49-F238E27FC236}">
                <a16:creationId xmlns:a16="http://schemas.microsoft.com/office/drawing/2014/main" id="{30429021-1752-4CF4-9454-5AEF356DD2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383354" y="1708543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40" name="图片 39" descr="图片包含 物体&#10;&#10;已生成高可信度的说明">
            <a:extLst>
              <a:ext uri="{FF2B5EF4-FFF2-40B4-BE49-F238E27FC236}">
                <a16:creationId xmlns:a16="http://schemas.microsoft.com/office/drawing/2014/main" id="{3C76995F-C04B-4039-8E78-8045EBBC2C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25672" y="2373705"/>
            <a:ext cx="647832" cy="6930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16511" y="909849"/>
            <a:ext cx="776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/>
          <a:srcRect b="37822"/>
          <a:stretch/>
        </p:blipFill>
        <p:spPr>
          <a:xfrm>
            <a:off x="4354725" y="1470470"/>
            <a:ext cx="2499577" cy="996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84248-C380-46D7-9074-D424F13318D8}"/>
              </a:ext>
            </a:extLst>
          </p:cNvPr>
          <p:cNvSpPr txBox="1"/>
          <p:nvPr/>
        </p:nvSpPr>
        <p:spPr>
          <a:xfrm>
            <a:off x="2571750" y="2619375"/>
            <a:ext cx="7010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Số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có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hai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chữ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số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(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Tiết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7965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256559" y="-70639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11823-DF76-4A08-BCAB-579E021C9D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8129" y="199465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ounded Rectangle 20">
            <a:extLst>
              <a:ext uri="{FF2B5EF4-FFF2-40B4-BE49-F238E27FC236}">
                <a16:creationId xmlns:a16="http://schemas.microsoft.com/office/drawing/2014/main" id="{6529FBCD-F188-4D83-B8CD-8D20B53523DD}"/>
              </a:ext>
            </a:extLst>
          </p:cNvPr>
          <p:cNvSpPr/>
          <p:nvPr/>
        </p:nvSpPr>
        <p:spPr>
          <a:xfrm>
            <a:off x="5314950" y="54864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EF97E7E2-468F-41AE-9A3A-4DFE7470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-22860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EE536BF1-0A34-4B99-9FD5-B77334418424}"/>
              </a:ext>
            </a:extLst>
          </p:cNvPr>
          <p:cNvSpPr/>
          <p:nvPr/>
        </p:nvSpPr>
        <p:spPr>
          <a:xfrm>
            <a:off x="4200525" y="136525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5BADD106-D32D-4946-807C-8A56F1C9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1" y="11430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04F23610-1E02-4159-AB78-D3A1B3EE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7750" y="26670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A9827444-BC83-40A7-830F-E3DCBAC6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750" y="41148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D20A9B17-329F-4D01-A80B-0E7539A4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750" y="54102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ounded Rectangle 8">
            <a:extLst>
              <a:ext uri="{FF2B5EF4-FFF2-40B4-BE49-F238E27FC236}">
                <a16:creationId xmlns:a16="http://schemas.microsoft.com/office/drawing/2014/main" id="{FE054045-D10C-4A70-BB70-9BEF5861EA41}"/>
              </a:ext>
            </a:extLst>
          </p:cNvPr>
          <p:cNvSpPr/>
          <p:nvPr/>
        </p:nvSpPr>
        <p:spPr>
          <a:xfrm>
            <a:off x="5314950" y="13716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5311EF96-BA4D-4E29-A88C-65B146373923}"/>
              </a:ext>
            </a:extLst>
          </p:cNvPr>
          <p:cNvSpPr/>
          <p:nvPr/>
        </p:nvSpPr>
        <p:spPr>
          <a:xfrm>
            <a:off x="8515350" y="1676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07D8939D-080E-4291-A343-4542D7C062A0}"/>
              </a:ext>
            </a:extLst>
          </p:cNvPr>
          <p:cNvSpPr/>
          <p:nvPr/>
        </p:nvSpPr>
        <p:spPr>
          <a:xfrm>
            <a:off x="6838950" y="1676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ounded Rectangle 11">
            <a:extLst>
              <a:ext uri="{FF2B5EF4-FFF2-40B4-BE49-F238E27FC236}">
                <a16:creationId xmlns:a16="http://schemas.microsoft.com/office/drawing/2014/main" id="{0979FEB6-C439-4BEE-81E3-DFFF0549AD54}"/>
              </a:ext>
            </a:extLst>
          </p:cNvPr>
          <p:cNvSpPr/>
          <p:nvPr/>
        </p:nvSpPr>
        <p:spPr>
          <a:xfrm>
            <a:off x="5391150" y="16764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Rounded Rectangle 12">
            <a:extLst>
              <a:ext uri="{FF2B5EF4-FFF2-40B4-BE49-F238E27FC236}">
                <a16:creationId xmlns:a16="http://schemas.microsoft.com/office/drawing/2014/main" id="{41B06464-7591-4AE3-B84D-80B52234AF9A}"/>
              </a:ext>
            </a:extLst>
          </p:cNvPr>
          <p:cNvSpPr/>
          <p:nvPr/>
        </p:nvSpPr>
        <p:spPr>
          <a:xfrm>
            <a:off x="5314950" y="26670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13">
            <a:extLst>
              <a:ext uri="{FF2B5EF4-FFF2-40B4-BE49-F238E27FC236}">
                <a16:creationId xmlns:a16="http://schemas.microsoft.com/office/drawing/2014/main" id="{E2042870-E4C2-4073-B132-94A14354F2A8}"/>
              </a:ext>
            </a:extLst>
          </p:cNvPr>
          <p:cNvSpPr/>
          <p:nvPr/>
        </p:nvSpPr>
        <p:spPr>
          <a:xfrm>
            <a:off x="8515350" y="29718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Rounded Rectangle 14">
            <a:extLst>
              <a:ext uri="{FF2B5EF4-FFF2-40B4-BE49-F238E27FC236}">
                <a16:creationId xmlns:a16="http://schemas.microsoft.com/office/drawing/2014/main" id="{B8C4CD58-3CCB-4B18-9161-0188DEB3258E}"/>
              </a:ext>
            </a:extLst>
          </p:cNvPr>
          <p:cNvSpPr/>
          <p:nvPr/>
        </p:nvSpPr>
        <p:spPr>
          <a:xfrm>
            <a:off x="6838950" y="29718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Rounded Rectangle 16">
            <a:extLst>
              <a:ext uri="{FF2B5EF4-FFF2-40B4-BE49-F238E27FC236}">
                <a16:creationId xmlns:a16="http://schemas.microsoft.com/office/drawing/2014/main" id="{1A73990B-F0C0-4EA8-B567-43EE4FEAB390}"/>
              </a:ext>
            </a:extLst>
          </p:cNvPr>
          <p:cNvSpPr/>
          <p:nvPr/>
        </p:nvSpPr>
        <p:spPr>
          <a:xfrm>
            <a:off x="5314950" y="40386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3BFB7FB-758B-4A4D-82A5-E41733EEADCD}"/>
              </a:ext>
            </a:extLst>
          </p:cNvPr>
          <p:cNvSpPr/>
          <p:nvPr/>
        </p:nvSpPr>
        <p:spPr>
          <a:xfrm>
            <a:off x="8515350" y="4343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B20C2DF1-DD97-4674-9082-01DDB821F96C}"/>
              </a:ext>
            </a:extLst>
          </p:cNvPr>
          <p:cNvSpPr/>
          <p:nvPr/>
        </p:nvSpPr>
        <p:spPr>
          <a:xfrm>
            <a:off x="6838950" y="4343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D0DDC489-CAC0-4FEA-97A1-3538FCDF0FC3}"/>
              </a:ext>
            </a:extLst>
          </p:cNvPr>
          <p:cNvSpPr/>
          <p:nvPr/>
        </p:nvSpPr>
        <p:spPr>
          <a:xfrm>
            <a:off x="5391150" y="43434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EA068EB4-D855-4E79-BDF2-1A2A29189356}"/>
              </a:ext>
            </a:extLst>
          </p:cNvPr>
          <p:cNvSpPr/>
          <p:nvPr/>
        </p:nvSpPr>
        <p:spPr>
          <a:xfrm>
            <a:off x="8515350" y="57912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ounded Rectangle 22">
            <a:extLst>
              <a:ext uri="{FF2B5EF4-FFF2-40B4-BE49-F238E27FC236}">
                <a16:creationId xmlns:a16="http://schemas.microsoft.com/office/drawing/2014/main" id="{573910B4-F2DD-4930-AAE9-29FA1A4CF238}"/>
              </a:ext>
            </a:extLst>
          </p:cNvPr>
          <p:cNvSpPr/>
          <p:nvPr/>
        </p:nvSpPr>
        <p:spPr>
          <a:xfrm>
            <a:off x="6838950" y="57912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Rounded Rectangle 23">
            <a:extLst>
              <a:ext uri="{FF2B5EF4-FFF2-40B4-BE49-F238E27FC236}">
                <a16:creationId xmlns:a16="http://schemas.microsoft.com/office/drawing/2014/main" id="{E3A4C463-9F3A-4F37-A494-3194E5DA8DD1}"/>
              </a:ext>
            </a:extLst>
          </p:cNvPr>
          <p:cNvSpPr/>
          <p:nvPr/>
        </p:nvSpPr>
        <p:spPr>
          <a:xfrm>
            <a:off x="5391150" y="57912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30841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B3D9EB7-AB22-48AF-87F4-97FBC536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385652"/>
            <a:ext cx="2194336" cy="9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D1EAE20-DBA2-4390-B04B-0B0A7840D91B}"/>
              </a:ext>
            </a:extLst>
          </p:cNvPr>
          <p:cNvSpPr/>
          <p:nvPr/>
        </p:nvSpPr>
        <p:spPr>
          <a:xfrm>
            <a:off x="4686300" y="22860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3215B16B-C0AE-4CEC-B9DB-0D80901B8458}"/>
              </a:ext>
            </a:extLst>
          </p:cNvPr>
          <p:cNvSpPr/>
          <p:nvPr/>
        </p:nvSpPr>
        <p:spPr>
          <a:xfrm>
            <a:off x="2857500" y="1638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1BA3E9EB-61C7-4B06-929B-2630AA95E542}"/>
              </a:ext>
            </a:extLst>
          </p:cNvPr>
          <p:cNvSpPr/>
          <p:nvPr/>
        </p:nvSpPr>
        <p:spPr>
          <a:xfrm>
            <a:off x="1866900" y="28575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DFB81C71-C89B-4D30-9983-1960480E8CA8}"/>
              </a:ext>
            </a:extLst>
          </p:cNvPr>
          <p:cNvSpPr/>
          <p:nvPr/>
        </p:nvSpPr>
        <p:spPr>
          <a:xfrm>
            <a:off x="3771900" y="28575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21AE8F-827B-493F-8B83-1430EEC79C34}"/>
              </a:ext>
            </a:extLst>
          </p:cNvPr>
          <p:cNvSpPr txBox="1"/>
          <p:nvPr/>
        </p:nvSpPr>
        <p:spPr>
          <a:xfrm>
            <a:off x="1714500" y="1409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84662F-9D43-4A59-A356-7A03F88CFC47}"/>
              </a:ext>
            </a:extLst>
          </p:cNvPr>
          <p:cNvCxnSpPr>
            <a:endCxn id="30" idx="0"/>
          </p:cNvCxnSpPr>
          <p:nvPr/>
        </p:nvCxnSpPr>
        <p:spPr>
          <a:xfrm rot="10800000" flipV="1">
            <a:off x="2324100" y="22479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5D5469-7339-46A9-85DE-588A2591AA64}"/>
              </a:ext>
            </a:extLst>
          </p:cNvPr>
          <p:cNvCxnSpPr>
            <a:endCxn id="31" idx="0"/>
          </p:cNvCxnSpPr>
          <p:nvPr/>
        </p:nvCxnSpPr>
        <p:spPr>
          <a:xfrm>
            <a:off x="3314700" y="22479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E0893841-270B-41BD-B20C-7BC0584696C3}"/>
              </a:ext>
            </a:extLst>
          </p:cNvPr>
          <p:cNvSpPr/>
          <p:nvPr/>
        </p:nvSpPr>
        <p:spPr>
          <a:xfrm>
            <a:off x="4686300" y="18669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6B109D2A-4BE5-455C-8F89-89642D738229}"/>
              </a:ext>
            </a:extLst>
          </p:cNvPr>
          <p:cNvSpPr/>
          <p:nvPr/>
        </p:nvSpPr>
        <p:spPr>
          <a:xfrm>
            <a:off x="6362700" y="20955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FD583E3E-A790-43A7-8531-D58D26AF05DA}"/>
              </a:ext>
            </a:extLst>
          </p:cNvPr>
          <p:cNvSpPr/>
          <p:nvPr/>
        </p:nvSpPr>
        <p:spPr>
          <a:xfrm>
            <a:off x="8572500" y="20955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6EBCBB9C-990C-42AB-B154-5BF083032693}"/>
              </a:ext>
            </a:extLst>
          </p:cNvPr>
          <p:cNvSpPr/>
          <p:nvPr/>
        </p:nvSpPr>
        <p:spPr>
          <a:xfrm>
            <a:off x="2857500" y="46101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ED52B17E-9B2A-4E13-8347-993BD5228CC5}"/>
              </a:ext>
            </a:extLst>
          </p:cNvPr>
          <p:cNvSpPr/>
          <p:nvPr/>
        </p:nvSpPr>
        <p:spPr>
          <a:xfrm>
            <a:off x="1866900" y="5829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C36EFAFE-BB7D-4ECA-9FCE-873F515A14F5}"/>
              </a:ext>
            </a:extLst>
          </p:cNvPr>
          <p:cNvSpPr/>
          <p:nvPr/>
        </p:nvSpPr>
        <p:spPr>
          <a:xfrm>
            <a:off x="3771900" y="5829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69FCC8-E2E8-45C1-9E0A-407FE675F7E1}"/>
              </a:ext>
            </a:extLst>
          </p:cNvPr>
          <p:cNvSpPr txBox="1"/>
          <p:nvPr/>
        </p:nvSpPr>
        <p:spPr>
          <a:xfrm>
            <a:off x="1714500" y="43815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4B79854-5C79-42FB-BA39-08DB9AA6FA57}"/>
              </a:ext>
            </a:extLst>
          </p:cNvPr>
          <p:cNvCxnSpPr>
            <a:endCxn id="39" idx="0"/>
          </p:cNvCxnSpPr>
          <p:nvPr/>
        </p:nvCxnSpPr>
        <p:spPr>
          <a:xfrm rot="10800000" flipV="1">
            <a:off x="2324100" y="52197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9DD086-253F-4C21-A041-F5E429B1F663}"/>
              </a:ext>
            </a:extLst>
          </p:cNvPr>
          <p:cNvCxnSpPr>
            <a:endCxn id="40" idx="0"/>
          </p:cNvCxnSpPr>
          <p:nvPr/>
        </p:nvCxnSpPr>
        <p:spPr>
          <a:xfrm>
            <a:off x="3314700" y="52197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ounded Rectangle 21">
            <a:extLst>
              <a:ext uri="{FF2B5EF4-FFF2-40B4-BE49-F238E27FC236}">
                <a16:creationId xmlns:a16="http://schemas.microsoft.com/office/drawing/2014/main" id="{040F23D9-75AB-438F-AACA-8D9064B3A275}"/>
              </a:ext>
            </a:extLst>
          </p:cNvPr>
          <p:cNvSpPr/>
          <p:nvPr/>
        </p:nvSpPr>
        <p:spPr>
          <a:xfrm>
            <a:off x="4686300" y="48387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id="{DB1867EC-0522-4834-B8D4-F998959F0DBD}"/>
              </a:ext>
            </a:extLst>
          </p:cNvPr>
          <p:cNvSpPr/>
          <p:nvPr/>
        </p:nvSpPr>
        <p:spPr>
          <a:xfrm>
            <a:off x="4610100" y="50673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849E06C4-3D65-49BE-ABDD-38AB19E5E6F8}"/>
              </a:ext>
            </a:extLst>
          </p:cNvPr>
          <p:cNvSpPr/>
          <p:nvPr/>
        </p:nvSpPr>
        <p:spPr>
          <a:xfrm>
            <a:off x="6362700" y="50673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5804BD-6E54-4AA9-9254-127F09A90484}"/>
              </a:ext>
            </a:extLst>
          </p:cNvPr>
          <p:cNvSpPr txBox="1"/>
          <p:nvPr/>
        </p:nvSpPr>
        <p:spPr>
          <a:xfrm>
            <a:off x="3771900" y="58293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6F39BD-A903-4E54-8786-4E25E9841BE1}"/>
              </a:ext>
            </a:extLst>
          </p:cNvPr>
          <p:cNvSpPr txBox="1"/>
          <p:nvPr/>
        </p:nvSpPr>
        <p:spPr>
          <a:xfrm>
            <a:off x="3771900" y="58293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ounded Rectangle 26">
            <a:extLst>
              <a:ext uri="{FF2B5EF4-FFF2-40B4-BE49-F238E27FC236}">
                <a16:creationId xmlns:a16="http://schemas.microsoft.com/office/drawing/2014/main" id="{E461900E-ED0A-4BCB-9F25-A1B650EB91A2}"/>
              </a:ext>
            </a:extLst>
          </p:cNvPr>
          <p:cNvSpPr/>
          <p:nvPr/>
        </p:nvSpPr>
        <p:spPr>
          <a:xfrm>
            <a:off x="8572500" y="50673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11189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4" grpId="0" animBg="1"/>
      <p:bldP spid="45" grpId="0" animBg="1"/>
      <p:bldP spid="46" grpId="0" animBg="1"/>
      <p:bldP spid="47" grpId="0"/>
      <p:bldP spid="48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538F79A-F9D9-458E-8736-21F11B045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2F0E7B91-BE9B-4274-BA51-412F3A89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25" y="14732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37E6140-B501-4CE0-BF39-B63300AB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454" y="101502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FF77943-4FA8-4CB4-AA4E-0CDCC69B886B}"/>
              </a:ext>
            </a:extLst>
          </p:cNvPr>
          <p:cNvSpPr/>
          <p:nvPr/>
        </p:nvSpPr>
        <p:spPr>
          <a:xfrm>
            <a:off x="4048124" y="101600"/>
            <a:ext cx="7915275" cy="7022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3">
            <a:extLst>
              <a:ext uri="{FF2B5EF4-FFF2-40B4-BE49-F238E27FC236}">
                <a16:creationId xmlns:a16="http://schemas.microsoft.com/office/drawing/2014/main" id="{06FE0846-02E4-4309-9C2D-A71A0F90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25" y="284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03080806-E501-4C93-8C00-6F260E00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1125" y="42164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F452EB69-3BD8-4C3D-A6E4-67A9FFBF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91125" y="12446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B62E9EC3-7FF2-4EA1-BD8A-7542E0A8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3045" y="25992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7">
            <a:extLst>
              <a:ext uri="{FF2B5EF4-FFF2-40B4-BE49-F238E27FC236}">
                <a16:creationId xmlns:a16="http://schemas.microsoft.com/office/drawing/2014/main" id="{EA37C0E4-1763-4FD8-9639-9D673EA2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43525" y="41402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8">
            <a:extLst>
              <a:ext uri="{FF2B5EF4-FFF2-40B4-BE49-F238E27FC236}">
                <a16:creationId xmlns:a16="http://schemas.microsoft.com/office/drawing/2014/main" id="{8962C230-176C-4BA1-AAB2-AC84A10A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28492" y="177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9">
            <a:extLst>
              <a:ext uri="{FF2B5EF4-FFF2-40B4-BE49-F238E27FC236}">
                <a16:creationId xmlns:a16="http://schemas.microsoft.com/office/drawing/2014/main" id="{FD9C00B8-806B-4456-B792-82ED5407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28492" y="31496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10">
            <a:extLst>
              <a:ext uri="{FF2B5EF4-FFF2-40B4-BE49-F238E27FC236}">
                <a16:creationId xmlns:a16="http://schemas.microsoft.com/office/drawing/2014/main" id="{AE80AA5B-0DAE-4F7C-8410-B0F9ADB1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39124" y="45212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11">
            <a:extLst>
              <a:ext uri="{FF2B5EF4-FFF2-40B4-BE49-F238E27FC236}">
                <a16:creationId xmlns:a16="http://schemas.microsoft.com/office/drawing/2014/main" id="{2584FE1B-D9F9-49A9-95EB-34774A52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81125" y="57118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12">
            <a:extLst>
              <a:ext uri="{FF2B5EF4-FFF2-40B4-BE49-F238E27FC236}">
                <a16:creationId xmlns:a16="http://schemas.microsoft.com/office/drawing/2014/main" id="{E0A2CF5D-07B7-41B4-9629-99CB2286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90352" y="56642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13">
            <a:extLst>
              <a:ext uri="{FF2B5EF4-FFF2-40B4-BE49-F238E27FC236}">
                <a16:creationId xmlns:a16="http://schemas.microsoft.com/office/drawing/2014/main" id="{A00DAB93-340E-4EE9-80EB-412DB6C4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24836" y="60452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36C29EF3-A4CC-4170-8799-D4239CD31CB3}"/>
              </a:ext>
            </a:extLst>
          </p:cNvPr>
          <p:cNvSpPr/>
          <p:nvPr/>
        </p:nvSpPr>
        <p:spPr>
          <a:xfrm>
            <a:off x="3667125" y="208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79CA302-4440-447E-8853-2753F97650A7}"/>
              </a:ext>
            </a:extLst>
          </p:cNvPr>
          <p:cNvSpPr/>
          <p:nvPr/>
        </p:nvSpPr>
        <p:spPr>
          <a:xfrm>
            <a:off x="3667125" y="345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34637B8-7FCB-4B27-AF42-2E3B9B2466EF}"/>
              </a:ext>
            </a:extLst>
          </p:cNvPr>
          <p:cNvSpPr/>
          <p:nvPr/>
        </p:nvSpPr>
        <p:spPr>
          <a:xfrm>
            <a:off x="3667125" y="4826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7BFC7CF-D6EE-4803-B105-E28B6E1C5DAE}"/>
              </a:ext>
            </a:extLst>
          </p:cNvPr>
          <p:cNvSpPr/>
          <p:nvPr/>
        </p:nvSpPr>
        <p:spPr>
          <a:xfrm>
            <a:off x="3667125" y="6350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62F1E35-432F-4258-A24E-C21169F03C7A}"/>
              </a:ext>
            </a:extLst>
          </p:cNvPr>
          <p:cNvSpPr/>
          <p:nvPr/>
        </p:nvSpPr>
        <p:spPr>
          <a:xfrm>
            <a:off x="7629525" y="200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4BA1291-5688-40EF-B746-7A91AE9E672C}"/>
              </a:ext>
            </a:extLst>
          </p:cNvPr>
          <p:cNvSpPr/>
          <p:nvPr/>
        </p:nvSpPr>
        <p:spPr>
          <a:xfrm>
            <a:off x="7629525" y="337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2547F05-BD1D-476C-8596-1C069CA98B97}"/>
              </a:ext>
            </a:extLst>
          </p:cNvPr>
          <p:cNvSpPr/>
          <p:nvPr/>
        </p:nvSpPr>
        <p:spPr>
          <a:xfrm>
            <a:off x="7629525" y="4749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E0FF3D5-BA13-4309-A3C3-695FA0B8D9F4}"/>
              </a:ext>
            </a:extLst>
          </p:cNvPr>
          <p:cNvSpPr/>
          <p:nvPr/>
        </p:nvSpPr>
        <p:spPr>
          <a:xfrm>
            <a:off x="7629525" y="6273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FA8CAA60-7A87-4FD1-91C7-A8B4645F35D7}"/>
              </a:ext>
            </a:extLst>
          </p:cNvPr>
          <p:cNvSpPr/>
          <p:nvPr/>
        </p:nvSpPr>
        <p:spPr>
          <a:xfrm>
            <a:off x="3744497" y="21976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25">
            <a:extLst>
              <a:ext uri="{FF2B5EF4-FFF2-40B4-BE49-F238E27FC236}">
                <a16:creationId xmlns:a16="http://schemas.microsoft.com/office/drawing/2014/main" id="{F4A1608F-B04C-4943-B66F-F715F46CFC1D}"/>
              </a:ext>
            </a:extLst>
          </p:cNvPr>
          <p:cNvSpPr/>
          <p:nvPr/>
        </p:nvSpPr>
        <p:spPr>
          <a:xfrm>
            <a:off x="3758565" y="34497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27">
            <a:extLst>
              <a:ext uri="{FF2B5EF4-FFF2-40B4-BE49-F238E27FC236}">
                <a16:creationId xmlns:a16="http://schemas.microsoft.com/office/drawing/2014/main" id="{5A9B1B58-DE8B-41F3-A4A7-A71C04731F3F}"/>
              </a:ext>
            </a:extLst>
          </p:cNvPr>
          <p:cNvSpPr/>
          <p:nvPr/>
        </p:nvSpPr>
        <p:spPr>
          <a:xfrm>
            <a:off x="3702294" y="17944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28">
            <a:extLst>
              <a:ext uri="{FF2B5EF4-FFF2-40B4-BE49-F238E27FC236}">
                <a16:creationId xmlns:a16="http://schemas.microsoft.com/office/drawing/2014/main" id="{13091B8D-E3A9-4177-8FDA-DE4CF1F9D1A0}"/>
              </a:ext>
            </a:extLst>
          </p:cNvPr>
          <p:cNvSpPr/>
          <p:nvPr/>
        </p:nvSpPr>
        <p:spPr>
          <a:xfrm>
            <a:off x="3730430" y="20992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00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936" y="96402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9D22D56D-0B06-47A3-A60E-EE0F323F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32" y="424298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" name="Horizontal Scroll 3">
            <a:extLst>
              <a:ext uri="{FF2B5EF4-FFF2-40B4-BE49-F238E27FC236}">
                <a16:creationId xmlns:a16="http://schemas.microsoft.com/office/drawing/2014/main" id="{F1489B13-572C-49F0-B519-3ED69B5F9961}"/>
              </a:ext>
            </a:extLst>
          </p:cNvPr>
          <p:cNvSpPr/>
          <p:nvPr/>
        </p:nvSpPr>
        <p:spPr>
          <a:xfrm>
            <a:off x="3771900" y="96402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Picture 2">
            <a:extLst>
              <a:ext uri="{FF2B5EF4-FFF2-40B4-BE49-F238E27FC236}">
                <a16:creationId xmlns:a16="http://schemas.microsoft.com/office/drawing/2014/main" id="{F6A6D168-5870-4174-9149-2F7147A1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500" y="1039750"/>
            <a:ext cx="5562600" cy="42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29516339-C86B-4F50-BCB1-B8E45CC292D0}"/>
              </a:ext>
            </a:extLst>
          </p:cNvPr>
          <p:cNvSpPr/>
          <p:nvPr/>
        </p:nvSpPr>
        <p:spPr>
          <a:xfrm>
            <a:off x="1114425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A5D727B-0DFB-4605-BAD2-FCE6F1E1800D}"/>
              </a:ext>
            </a:extLst>
          </p:cNvPr>
          <p:cNvSpPr/>
          <p:nvPr/>
        </p:nvSpPr>
        <p:spPr>
          <a:xfrm>
            <a:off x="1114425" y="6149185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CA96D4F-71C6-474A-A97A-18BA8929679D}"/>
              </a:ext>
            </a:extLst>
          </p:cNvPr>
          <p:cNvSpPr/>
          <p:nvPr/>
        </p:nvSpPr>
        <p:spPr>
          <a:xfrm>
            <a:off x="1114425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B5A0A95-5CC7-4756-821F-FFA42A766A54}"/>
              </a:ext>
            </a:extLst>
          </p:cNvPr>
          <p:cNvSpPr/>
          <p:nvPr/>
        </p:nvSpPr>
        <p:spPr>
          <a:xfrm>
            <a:off x="999564" y="6155093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</p:spTree>
    <p:extLst>
      <p:ext uri="{BB962C8B-B14F-4D97-AF65-F5344CB8AC3E}">
        <p14:creationId xmlns:p14="http://schemas.microsoft.com/office/powerpoint/2010/main" val="23021721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0" grpId="1" animBg="1"/>
      <p:bldP spid="131" grpId="0" animBg="1"/>
      <p:bldP spid="131" grpId="1" animBg="1"/>
      <p:bldP spid="132" grpId="0" animBg="1"/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5" b="2812"/>
          <a:stretch/>
        </p:blipFill>
        <p:spPr>
          <a:xfrm>
            <a:off x="2604149" y="1878371"/>
            <a:ext cx="7512539" cy="22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1484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1619941"/>
            <a:ext cx="11431723" cy="3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6215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ab5ahrs">
      <a:majorFont>
        <a:latin typeface="Arial"/>
        <a:ea typeface="HappyZcool"/>
        <a:cs typeface=""/>
      </a:majorFont>
      <a:minorFont>
        <a:latin typeface="Arial"/>
        <a:ea typeface="HappyZcoo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166</Words>
  <Application>Microsoft Office PowerPoint</Application>
  <PresentationFormat>Widescreen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等线</vt:lpstr>
      <vt:lpstr>HappyZcool</vt:lpstr>
      <vt:lpstr>iCiel Cadena</vt:lpstr>
      <vt:lpstr>Times New Roman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THUY LINH</cp:lastModifiedBy>
  <cp:revision>5</cp:revision>
  <dcterms:created xsi:type="dcterms:W3CDTF">2021-12-01T11:46:36Z</dcterms:created>
  <dcterms:modified xsi:type="dcterms:W3CDTF">2022-10-03T23:05:21Z</dcterms:modified>
</cp:coreProperties>
</file>