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3" r:id="rId2"/>
    <p:sldId id="2007577484" r:id="rId3"/>
    <p:sldId id="290" r:id="rId4"/>
    <p:sldId id="292" r:id="rId5"/>
    <p:sldId id="2007577486" r:id="rId6"/>
    <p:sldId id="295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53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CBB60-E375-4E34-B63D-0677D116E9C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C5D17-5E4B-4A04-90A8-2781719E5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456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0BFC6A7D-3AB6-9CDC-0111-AFCF26FA6785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1F03D8-756E-9A9F-7D53-4845D1DF5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8F8E954-C1FF-8A60-6D28-0C3870214F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686C52A-C77E-E9F5-522A-4F067E782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/>
          <a:stretch/>
        </p:blipFill>
        <p:spPr>
          <a:xfrm>
            <a:off x="0" y="1700714"/>
            <a:ext cx="5029200" cy="51572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340B2D-102A-1B01-040B-851F0AB6DB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091"/>
            <a:ext cx="3200400" cy="120116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4A3AEB8-A3F5-9DE8-55A5-9D952114EA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8214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4C17A-67A7-9279-8DB8-8D94804A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AC6083-7D48-74DE-5FC4-A1ABD59EE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14297-5991-5F99-1288-9298A140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16806E-2EEE-A288-E5AB-3C8DA792C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201A57-CD38-D90E-DB3E-4BB8CDB4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BF02EFA-0EF9-4528-2B12-9B59E207C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BE4CAC-6038-AB2D-A061-87E560798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A8EB4D-ADB1-09C3-8B15-D2DA102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FFEA72-45FC-3FCE-078E-4B8FAA9F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1445A-0CCD-038C-27ED-13DBBA724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8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249EE47-F80A-B2EF-821E-087C987D2039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BD02B6-9F68-2E78-2D79-81E806A50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0B07818-33FA-8C5D-7140-94ACB28F0C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9A81714-B28D-375D-16E9-5BE7A7251E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82FEAA-B0E8-4E32-3669-8FCDEDCE41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E122FB-49CA-E46A-0063-A85DD4983F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46" y="-16688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38B98AE-E978-09D8-BFD6-BA0EF5EC3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3FA06AA-1999-9CE2-50D1-074E51FB8A16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E6C3AFA-88EC-2A26-768D-A634F9C00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BC46533-9A33-9029-9FDC-DC205F22EC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6A88412D-0510-D44A-3B16-A2671B194C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5702D-1E0C-D945-01CD-CBE21AEF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2A81C-2B06-CD2A-18F9-FCE245AE3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3D83F8-0C01-4A38-9D33-542CCB503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4E47B3-6031-21B0-7E71-5C4605AD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8FA584-FF8C-5B88-1FFD-3905E6A7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39BBB9-F5BC-FA48-2638-3CEEDA2A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5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8748AB-1306-8CC1-BF8F-F3CA089CC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853F6D-BE62-812B-2E02-8009F6ACE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816E05-CE5B-2A5D-6060-CDDF975E7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8DE9A3-7CD2-6D0F-E3EA-3846B7B3BF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66DAA3-60A3-E513-F4E4-5B37B4EAC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08C60E-FFF0-1282-5724-831DE504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A3A3A4-B306-84AA-3AFC-0CC230BD1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18FEB9-EE99-C180-09CE-71ED9B737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5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C1C3A-5AC2-9BD9-D217-E364B5EF6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A22108A-211F-CA5D-29AE-DC3F0D8AE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B035FF-9810-111A-37CE-ABC02D2C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9908D1-857C-A86E-0E57-F8BA6AA7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8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B8AA9FB-5A7E-9D3D-31B8-67FC0E8C14AE}"/>
              </a:ext>
            </a:extLst>
          </p:cNvPr>
          <p:cNvGrpSpPr/>
          <p:nvPr userDrawn="1"/>
        </p:nvGrpSpPr>
        <p:grpSpPr>
          <a:xfrm>
            <a:off x="381000" y="391695"/>
            <a:ext cx="11487150" cy="6074610"/>
            <a:chOff x="628650" y="639345"/>
            <a:chExt cx="10934700" cy="578246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046B1F3-6A8D-CA9A-07E3-577DE6B3A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A238BD4-9959-84AF-B771-CB62E659814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660605"/>
              <a:ext cx="10934700" cy="376120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9086715-C783-CE57-2570-99204EE07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77"/>
          <a:stretch/>
        </p:blipFill>
        <p:spPr>
          <a:xfrm>
            <a:off x="0" y="4678805"/>
            <a:ext cx="2743200" cy="2179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AA0E1FF-8A7C-B9A2-B7E6-4BF6CBF22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3"/>
          <a:stretch/>
        </p:blipFill>
        <p:spPr>
          <a:xfrm>
            <a:off x="11190513" y="4678805"/>
            <a:ext cx="981529" cy="21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457A-6FAE-F207-F554-495F93D5F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0D96CF-B017-DD22-5E7A-C947D5EA4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52D25-0E78-9198-6995-2A9E2576F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0424FB-DB8C-FC83-A212-163AF8A4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A49780-1941-0B5F-239F-7D0AC3896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87818B-F8A5-6FDC-CF38-F71BD2E0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5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25A4E-7E7D-E417-6E54-B862272D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0A69E-809A-AC60-1A23-EEC301842E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119A0F-6CFA-70A1-120F-E653B5044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D6613D-7B7D-2D55-9BCC-2E82D6ECD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37C27F-1547-DF95-380D-277CDC28B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D29DD8-A60E-814E-1D8F-F08DD3BB3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7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5B8103-75FA-77A8-880F-7105EF578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F531D1-BFA8-E3E2-8836-F28DA8695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DD1BF1-AA4E-AD1B-3307-49BEE0E2B4BB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19E218-C3B6-A799-1C2B-04549C82EB0F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46454-C1F3-37AB-7243-5FA8512EA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BD7FAA-89CB-C86C-5536-9A2D6991C9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F8583-8FA1-A451-AC32-7CCD8C163A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C11CC2-FDC9-01FF-4956-04C00544EA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F249E2-A163-9439-58BC-99229EA84997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4F603-144E-A8FA-BE41-6673EFC4D2C0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02A4FB-F849-13B7-5BD2-822B1C32B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F9A1C6-AB6E-40CA-596B-EB8CA8C71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07F0FA-E260-175F-B2EC-DE6DA8ED7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56FE15-B4D4-9F97-BB30-17021609F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A11F9B7-0A54-DDC3-8C68-133C107EA574}"/>
              </a:ext>
            </a:extLst>
          </p:cNvPr>
          <p:cNvSpPr/>
          <p:nvPr/>
        </p:nvSpPr>
        <p:spPr>
          <a:xfrm rot="18819756" flipH="1">
            <a:off x="7559648" y="1512088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452130" y="0"/>
                </a:moveTo>
                <a:lnTo>
                  <a:pt x="0" y="0"/>
                </a:lnTo>
                <a:lnTo>
                  <a:pt x="0" y="876580"/>
                </a:lnTo>
                <a:lnTo>
                  <a:pt x="452130" y="876580"/>
                </a:lnTo>
                <a:lnTo>
                  <a:pt x="4521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995D491-2010-8928-CC2C-ECAF3908006F}"/>
              </a:ext>
            </a:extLst>
          </p:cNvPr>
          <p:cNvSpPr/>
          <p:nvPr/>
        </p:nvSpPr>
        <p:spPr>
          <a:xfrm rot="479126">
            <a:off x="8413788" y="4912504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6BCBADB-13A3-CAC7-9DA2-AA253403841C}"/>
              </a:ext>
            </a:extLst>
          </p:cNvPr>
          <p:cNvSpPr/>
          <p:nvPr/>
        </p:nvSpPr>
        <p:spPr>
          <a:xfrm rot="7841770">
            <a:off x="6387593" y="5242050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02F9EE8F-CF33-8994-AEE7-ABE7380849CA}"/>
              </a:ext>
            </a:extLst>
          </p:cNvPr>
          <p:cNvSpPr/>
          <p:nvPr/>
        </p:nvSpPr>
        <p:spPr>
          <a:xfrm rot="12639799">
            <a:off x="10023523" y="6009384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8E139834-AFF1-7725-2B66-63C9303A4ED5}"/>
              </a:ext>
            </a:extLst>
          </p:cNvPr>
          <p:cNvSpPr/>
          <p:nvPr/>
        </p:nvSpPr>
        <p:spPr>
          <a:xfrm rot="19990826">
            <a:off x="3283369" y="3258728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17">
            <a:extLst>
              <a:ext uri="{FF2B5EF4-FFF2-40B4-BE49-F238E27FC236}">
                <a16:creationId xmlns:a16="http://schemas.microsoft.com/office/drawing/2014/main" id="{C811A2C5-ADA6-18A7-DD0A-8E3272A373F5}"/>
              </a:ext>
            </a:extLst>
          </p:cNvPr>
          <p:cNvGrpSpPr/>
          <p:nvPr/>
        </p:nvGrpSpPr>
        <p:grpSpPr>
          <a:xfrm>
            <a:off x="3802011" y="1124213"/>
            <a:ext cx="8199489" cy="4639730"/>
            <a:chOff x="0" y="0"/>
            <a:chExt cx="3120525" cy="1776001"/>
          </a:xfrm>
        </p:grpSpPr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9283AB4B-CF0B-4DDE-3FD5-4ADE6D146818}"/>
                </a:ext>
              </a:extLst>
            </p:cNvPr>
            <p:cNvSpPr/>
            <p:nvPr/>
          </p:nvSpPr>
          <p:spPr>
            <a:xfrm>
              <a:off x="0" y="0"/>
              <a:ext cx="3120525" cy="1776001"/>
            </a:xfrm>
            <a:custGeom>
              <a:avLst/>
              <a:gdLst/>
              <a:ahLst/>
              <a:cxnLst/>
              <a:rect l="l" t="t" r="r" b="b"/>
              <a:pathLst>
                <a:path w="3120525" h="1776001">
                  <a:moveTo>
                    <a:pt x="49007" y="0"/>
                  </a:moveTo>
                  <a:lnTo>
                    <a:pt x="3071519" y="0"/>
                  </a:lnTo>
                  <a:cubicBezTo>
                    <a:pt x="3098584" y="0"/>
                    <a:pt x="3120525" y="21941"/>
                    <a:pt x="3120525" y="49007"/>
                  </a:cubicBezTo>
                  <a:lnTo>
                    <a:pt x="3120525" y="1726994"/>
                  </a:lnTo>
                  <a:cubicBezTo>
                    <a:pt x="3120525" y="1754059"/>
                    <a:pt x="3098584" y="1776001"/>
                    <a:pt x="3071519" y="1776001"/>
                  </a:cubicBezTo>
                  <a:lnTo>
                    <a:pt x="49007" y="1776001"/>
                  </a:lnTo>
                  <a:cubicBezTo>
                    <a:pt x="21941" y="1776001"/>
                    <a:pt x="0" y="1754059"/>
                    <a:pt x="0" y="1726994"/>
                  </a:cubicBezTo>
                  <a:lnTo>
                    <a:pt x="0" y="49007"/>
                  </a:lnTo>
                  <a:cubicBezTo>
                    <a:pt x="0" y="21941"/>
                    <a:pt x="21941" y="0"/>
                    <a:pt x="49007" y="0"/>
                  </a:cubicBez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FCCD4C2A-714B-647A-35B2-19FEDB90B07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20">
            <a:extLst>
              <a:ext uri="{FF2B5EF4-FFF2-40B4-BE49-F238E27FC236}">
                <a16:creationId xmlns:a16="http://schemas.microsoft.com/office/drawing/2014/main" id="{68B3E346-0EF0-1A85-4A08-D16EFD098982}"/>
              </a:ext>
            </a:extLst>
          </p:cNvPr>
          <p:cNvGrpSpPr/>
          <p:nvPr/>
        </p:nvGrpSpPr>
        <p:grpSpPr>
          <a:xfrm>
            <a:off x="4853821" y="1005746"/>
            <a:ext cx="4658639" cy="831599"/>
            <a:chOff x="0" y="0"/>
            <a:chExt cx="3496216" cy="920154"/>
          </a:xfrm>
        </p:grpSpPr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CA87176D-FEED-267C-2456-94DC8AB2355E}"/>
                </a:ext>
              </a:extLst>
            </p:cNvPr>
            <p:cNvSpPr/>
            <p:nvPr/>
          </p:nvSpPr>
          <p:spPr>
            <a:xfrm>
              <a:off x="0" y="0"/>
              <a:ext cx="3496216" cy="920154"/>
            </a:xfrm>
            <a:custGeom>
              <a:avLst/>
              <a:gdLst/>
              <a:ahLst/>
              <a:cxnLst/>
              <a:rect l="l" t="t" r="r" b="b"/>
              <a:pathLst>
                <a:path w="3496216" h="920154">
                  <a:moveTo>
                    <a:pt x="3293016" y="0"/>
                  </a:moveTo>
                  <a:cubicBezTo>
                    <a:pt x="3405241" y="0"/>
                    <a:pt x="3496216" y="205983"/>
                    <a:pt x="3496216" y="460077"/>
                  </a:cubicBezTo>
                  <a:cubicBezTo>
                    <a:pt x="3496216" y="714170"/>
                    <a:pt x="3405241" y="920154"/>
                    <a:pt x="3293016" y="920154"/>
                  </a:cubicBezTo>
                  <a:lnTo>
                    <a:pt x="203200" y="920154"/>
                  </a:lnTo>
                  <a:cubicBezTo>
                    <a:pt x="90976" y="920154"/>
                    <a:pt x="0" y="714170"/>
                    <a:pt x="0" y="460077"/>
                  </a:cubicBezTo>
                  <a:cubicBezTo>
                    <a:pt x="0" y="20598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2F1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08423BED-705C-6158-F56B-3082C772A473}"/>
                </a:ext>
              </a:extLst>
            </p:cNvPr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23">
            <a:extLst>
              <a:ext uri="{FF2B5EF4-FFF2-40B4-BE49-F238E27FC236}">
                <a16:creationId xmlns:a16="http://schemas.microsoft.com/office/drawing/2014/main" id="{0FE32593-09A1-619A-FDEE-2997FBD1C30E}"/>
              </a:ext>
            </a:extLst>
          </p:cNvPr>
          <p:cNvGrpSpPr/>
          <p:nvPr/>
        </p:nvGrpSpPr>
        <p:grpSpPr>
          <a:xfrm>
            <a:off x="5012294" y="1113420"/>
            <a:ext cx="690673" cy="604339"/>
            <a:chOff x="0" y="0"/>
            <a:chExt cx="812800" cy="711200"/>
          </a:xfrm>
        </p:grpSpPr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6A52FD14-8D96-6A8A-1F6D-A65C5DA814EC}"/>
                </a:ext>
              </a:extLst>
            </p:cNvPr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1F80097E-5F2D-9AFA-D7F2-1BE33FB4FBB7}"/>
                </a:ext>
              </a:extLst>
            </p:cNvPr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3FA5AD6-CAC3-1C29-0DD6-08C5D96BD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862" y="902157"/>
            <a:ext cx="3621338" cy="1182727"/>
          </a:xfrm>
          <a:prstGeom prst="rect">
            <a:avLst/>
          </a:prstGeom>
        </p:spPr>
      </p:pic>
      <p:sp>
        <p:nvSpPr>
          <p:cNvPr id="20" name="Freeform 16">
            <a:extLst>
              <a:ext uri="{FF2B5EF4-FFF2-40B4-BE49-F238E27FC236}">
                <a16:creationId xmlns:a16="http://schemas.microsoft.com/office/drawing/2014/main" id="{FFCD797E-F9DC-4045-32A9-A3505EAC7461}"/>
              </a:ext>
            </a:extLst>
          </p:cNvPr>
          <p:cNvSpPr/>
          <p:nvPr/>
        </p:nvSpPr>
        <p:spPr>
          <a:xfrm rot="20743066">
            <a:off x="2182401" y="970350"/>
            <a:ext cx="2120622" cy="1961145"/>
          </a:xfrm>
          <a:custGeom>
            <a:avLst/>
            <a:gdLst/>
            <a:ahLst/>
            <a:cxnLst/>
            <a:rect l="l" t="t" r="r" b="b"/>
            <a:pathLst>
              <a:path w="3565562" h="3543277">
                <a:moveTo>
                  <a:pt x="0" y="0"/>
                </a:moveTo>
                <a:lnTo>
                  <a:pt x="3565562" y="0"/>
                </a:lnTo>
                <a:lnTo>
                  <a:pt x="3565562" y="3543277"/>
                </a:lnTo>
                <a:lnTo>
                  <a:pt x="0" y="354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867" y="2046779"/>
            <a:ext cx="7943776" cy="3615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87" y="81332"/>
            <a:ext cx="1886691" cy="188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E48D65-2F07-F801-C621-F1077B8EB9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1" y="337457"/>
            <a:ext cx="5979886" cy="59798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868999-54A6-990C-F27A-D86D2D316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630" y="1012414"/>
            <a:ext cx="8311119" cy="48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7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AA90B01-BBF9-EF4E-6B35-5F1258E46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140" y="637503"/>
            <a:ext cx="4848301" cy="6858000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444E119B-823C-2CAE-809E-35724C5EA6A2}"/>
              </a:ext>
            </a:extLst>
          </p:cNvPr>
          <p:cNvSpPr txBox="1"/>
          <p:nvPr/>
        </p:nvSpPr>
        <p:spPr>
          <a:xfrm>
            <a:off x="472491" y="644070"/>
            <a:ext cx="6608521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5000" b="1" i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bài: </a:t>
            </a: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nêu tình cảm, cảm xúc của em về một nhân vật trong câu chuyện hoặc bài thơ đã đọc, đã nghe.</a:t>
            </a:r>
            <a:endParaRPr lang="en-US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B8A894BB-AAC2-122E-5775-2D7E78D6112A}"/>
              </a:ext>
            </a:extLst>
          </p:cNvPr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235D9FD-B492-5606-9483-12DF6233957C}"/>
                </a:ext>
              </a:extLst>
            </p:cNvPr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B808DE66-814A-6933-54E3-8EA7F27F176C}"/>
                </a:ext>
              </a:extLst>
            </p:cNvPr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DA692F10-F05C-CF0B-0DEC-5544CE12DB4D}"/>
              </a:ext>
            </a:extLst>
          </p:cNvPr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1AF2316-F44B-763F-7540-A5095AB1B2D4}"/>
                </a:ext>
              </a:extLst>
            </p:cNvPr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12B06594-DEF6-80A5-63FC-0CAA21BAD91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8">
            <a:extLst>
              <a:ext uri="{FF2B5EF4-FFF2-40B4-BE49-F238E27FC236}">
                <a16:creationId xmlns:a16="http://schemas.microsoft.com/office/drawing/2014/main" id="{A4055A28-DE92-8142-1BA5-3412C156B3AC}"/>
              </a:ext>
            </a:extLst>
          </p:cNvPr>
          <p:cNvSpPr/>
          <p:nvPr/>
        </p:nvSpPr>
        <p:spPr>
          <a:xfrm rot="21511348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3A5124CE-3C5F-9A85-535C-CEAFEE4BF8BB}"/>
              </a:ext>
            </a:extLst>
          </p:cNvPr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2F782D8-AC78-E11A-94F4-C89C6AFEEDC5}"/>
                </a:ext>
              </a:extLst>
            </p:cNvPr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50D59630-7273-BC2C-11FB-62EE53E547F7}"/>
                </a:ext>
              </a:extLst>
            </p:cNvPr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2.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nhận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xét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thầy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cô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biết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ưu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nhược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7" name="Freeform 13">
            <a:extLst>
              <a:ext uri="{FF2B5EF4-FFF2-40B4-BE49-F238E27FC236}">
                <a16:creationId xmlns:a16="http://schemas.microsoft.com/office/drawing/2014/main" id="{78A29BDE-758A-4A85-5655-34DA7C846884}"/>
              </a:ext>
            </a:extLst>
          </p:cNvPr>
          <p:cNvSpPr/>
          <p:nvPr/>
        </p:nvSpPr>
        <p:spPr>
          <a:xfrm>
            <a:off x="773624" y="2934063"/>
            <a:ext cx="2549173" cy="3348667"/>
          </a:xfrm>
          <a:custGeom>
            <a:avLst/>
            <a:gdLst/>
            <a:ahLst/>
            <a:cxnLst/>
            <a:rect l="l" t="t" r="r" b="b"/>
            <a:pathLst>
              <a:path w="3823759" h="5023000">
                <a:moveTo>
                  <a:pt x="0" y="0"/>
                </a:moveTo>
                <a:lnTo>
                  <a:pt x="3823759" y="0"/>
                </a:lnTo>
                <a:lnTo>
                  <a:pt x="3823759" y="5023000"/>
                </a:lnTo>
                <a:lnTo>
                  <a:pt x="0" y="502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D78674-A035-8E80-6E06-BB406719E2F7}"/>
              </a:ext>
            </a:extLst>
          </p:cNvPr>
          <p:cNvGrpSpPr/>
          <p:nvPr/>
        </p:nvGrpSpPr>
        <p:grpSpPr>
          <a:xfrm>
            <a:off x="3322796" y="2070234"/>
            <a:ext cx="7817324" cy="3908662"/>
            <a:chOff x="3322796" y="2070234"/>
            <a:chExt cx="7817324" cy="3908662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68658293-D6C1-B35E-401B-DC5878F4B191}"/>
                </a:ext>
              </a:extLst>
            </p:cNvPr>
            <p:cNvSpPr/>
            <p:nvPr/>
          </p:nvSpPr>
          <p:spPr>
            <a:xfrm>
              <a:off x="3322796" y="2070234"/>
              <a:ext cx="7817324" cy="3908662"/>
            </a:xfrm>
            <a:custGeom>
              <a:avLst/>
              <a:gdLst/>
              <a:ahLst/>
              <a:cxnLst/>
              <a:rect l="l" t="t" r="r" b="b"/>
              <a:pathLst>
                <a:path w="11725986" h="5862993">
                  <a:moveTo>
                    <a:pt x="0" y="0"/>
                  </a:moveTo>
                  <a:lnTo>
                    <a:pt x="11725986" y="0"/>
                  </a:lnTo>
                  <a:lnTo>
                    <a:pt x="11725986" y="5862993"/>
                  </a:lnTo>
                  <a:lnTo>
                    <a:pt x="0" y="5862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F6FB57A1-15B1-2C71-0337-21F09A54FED4}"/>
                </a:ext>
              </a:extLst>
            </p:cNvPr>
            <p:cNvSpPr txBox="1"/>
            <p:nvPr/>
          </p:nvSpPr>
          <p:spPr>
            <a:xfrm>
              <a:off x="3813701" y="2220364"/>
              <a:ext cx="6835513" cy="3654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Đoạn văn đã có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mở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Có thể hiện tình cảm, cảm xúc của người viết không?</a:t>
              </a:r>
            </a:p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mắc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mấy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lỗi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dùng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chính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3914"/>
                </a:lnSpc>
                <a:spcBef>
                  <a:spcPct val="0"/>
                </a:spcBef>
              </a:pPr>
              <a:endParaRPr lang="en-US" sz="3329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5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E48D65-2F07-F801-C621-F1077B8EB9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4" y="3202599"/>
            <a:ext cx="3457184" cy="3457184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C9FD6FC9-8FC8-AB7F-628D-D119AC7A70D7}"/>
              </a:ext>
            </a:extLst>
          </p:cNvPr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4FB5983-4E40-0F1A-DB25-7015AD3EEB6F}"/>
                </a:ext>
              </a:extLst>
            </p:cNvPr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4AF7385-C5ED-9867-E1C0-8754DE8C10EB}"/>
                </a:ext>
              </a:extLst>
            </p:cNvPr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8">
            <a:extLst>
              <a:ext uri="{FF2B5EF4-FFF2-40B4-BE49-F238E27FC236}">
                <a16:creationId xmlns:a16="http://schemas.microsoft.com/office/drawing/2014/main" id="{2088C4B9-903C-DC57-400F-DAEB11616463}"/>
              </a:ext>
            </a:extLst>
          </p:cNvPr>
          <p:cNvSpPr/>
          <p:nvPr/>
        </p:nvSpPr>
        <p:spPr>
          <a:xfrm rot="21511348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45D22AE0-16CE-B441-2C8C-614765CCFCE2}"/>
              </a:ext>
            </a:extLst>
          </p:cNvPr>
          <p:cNvGrpSpPr/>
          <p:nvPr/>
        </p:nvGrpSpPr>
        <p:grpSpPr>
          <a:xfrm>
            <a:off x="580878" y="685800"/>
            <a:ext cx="11030245" cy="2552359"/>
            <a:chOff x="0" y="0"/>
            <a:chExt cx="22060489" cy="5104719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B66A16C-3C08-019D-75F1-96D81FAC85E7}"/>
                </a:ext>
              </a:extLst>
            </p:cNvPr>
            <p:cNvSpPr/>
            <p:nvPr/>
          </p:nvSpPr>
          <p:spPr>
            <a:xfrm>
              <a:off x="0" y="0"/>
              <a:ext cx="22060489" cy="510471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B1AF2439-8010-BB77-95D5-C69E8C0536D1}"/>
                </a:ext>
              </a:extLst>
            </p:cNvPr>
            <p:cNvSpPr txBox="1"/>
            <p:nvPr/>
          </p:nvSpPr>
          <p:spPr>
            <a:xfrm>
              <a:off x="215942" y="473776"/>
              <a:ext cx="21062017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vi-VN" sz="6000" dirty="0">
                  <a:solidFill>
                    <a:srgbClr val="000000"/>
                  </a:solidFill>
                  <a:latin typeface="Cambria Bold"/>
                </a:rPr>
                <a:t>Mời những bạn có bài làm</a:t>
              </a:r>
            </a:p>
            <a:p>
              <a:pPr algn="ctr" defTabSz="609630"/>
              <a:r>
                <a:rPr lang="vi-VN" sz="6000" dirty="0">
                  <a:solidFill>
                    <a:srgbClr val="000000"/>
                  </a:solidFill>
                  <a:latin typeface="Cambria Bold"/>
                </a:rPr>
                <a:t> tốt đọc bài.</a:t>
              </a:r>
              <a:endParaRPr lang="en-US" sz="60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8" name="Freeform 13">
            <a:extLst>
              <a:ext uri="{FF2B5EF4-FFF2-40B4-BE49-F238E27FC236}">
                <a16:creationId xmlns:a16="http://schemas.microsoft.com/office/drawing/2014/main" id="{2F8A2977-5E11-2C71-8234-22F5D3749595}"/>
              </a:ext>
            </a:extLst>
          </p:cNvPr>
          <p:cNvSpPr/>
          <p:nvPr/>
        </p:nvSpPr>
        <p:spPr>
          <a:xfrm>
            <a:off x="10085841" y="1636126"/>
            <a:ext cx="1719191" cy="2311517"/>
          </a:xfrm>
          <a:custGeom>
            <a:avLst/>
            <a:gdLst/>
            <a:ahLst/>
            <a:cxnLst/>
            <a:rect l="l" t="t" r="r" b="b"/>
            <a:pathLst>
              <a:path w="2578787" h="3467276">
                <a:moveTo>
                  <a:pt x="0" y="0"/>
                </a:moveTo>
                <a:lnTo>
                  <a:pt x="2578787" y="0"/>
                </a:lnTo>
                <a:lnTo>
                  <a:pt x="2578787" y="3467276"/>
                </a:lnTo>
                <a:lnTo>
                  <a:pt x="0" y="3467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3D57202B-4E8E-3957-F227-316821B3A4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28" y="3238159"/>
            <a:ext cx="3606931" cy="3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5962D8-654E-8221-CFEC-D46322557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62" y="455376"/>
            <a:ext cx="9786470" cy="2782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CA9FEB-9819-FBB8-710D-DFA69A7CB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425" y="3237921"/>
            <a:ext cx="7178946" cy="15021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C4F80C-3F50-E2A1-2B43-E8E7641D2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296" y="1611777"/>
            <a:ext cx="5778053" cy="57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5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B6082"/>
      </a:accent1>
      <a:accent2>
        <a:srgbClr val="6B6082"/>
      </a:accent2>
      <a:accent3>
        <a:srgbClr val="6B6082"/>
      </a:accent3>
      <a:accent4>
        <a:srgbClr val="6B6082"/>
      </a:accent4>
      <a:accent5>
        <a:srgbClr val="6B608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113</Words>
  <Application>Microsoft Office PowerPoint</Application>
  <PresentationFormat>Widescreen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等线</vt:lpstr>
      <vt:lpstr>等线 Light</vt:lpstr>
      <vt:lpstr>#9Slide07 HoneyCream</vt:lpstr>
      <vt:lpstr>Arial</vt:lpstr>
      <vt:lpstr>Calibri</vt:lpstr>
      <vt:lpstr>Cambria</vt:lpstr>
      <vt:lpstr>Cambria Bold</vt:lpstr>
      <vt:lpstr>SVN-Newton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10</cp:revision>
  <dcterms:created xsi:type="dcterms:W3CDTF">2022-10-19T07:51:15Z</dcterms:created>
  <dcterms:modified xsi:type="dcterms:W3CDTF">2024-02-22T10:57:58Z</dcterms:modified>
</cp:coreProperties>
</file>