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Lst>
  <p:notesMasterIdLst>
    <p:notesMasterId r:id="rId19"/>
  </p:notesMasterIdLst>
  <p:sldIdLst>
    <p:sldId id="303" r:id="rId4"/>
    <p:sldId id="259" r:id="rId5"/>
    <p:sldId id="256" r:id="rId6"/>
    <p:sldId id="304" r:id="rId7"/>
    <p:sldId id="279" r:id="rId8"/>
    <p:sldId id="318" r:id="rId9"/>
    <p:sldId id="319" r:id="rId10"/>
    <p:sldId id="267" r:id="rId11"/>
    <p:sldId id="269" r:id="rId12"/>
    <p:sldId id="294" r:id="rId13"/>
    <p:sldId id="295" r:id="rId14"/>
    <p:sldId id="296" r:id="rId15"/>
    <p:sldId id="321" r:id="rId16"/>
    <p:sldId id="320"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6EF"/>
    <a:srgbClr val="FD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9B6B-6F45-4E64-B596-887BB7D2CC80}"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EAA8C-D0DC-4893-BFE7-51F3763862C4}" type="slidenum">
              <a:rPr lang="en-US" smtClean="0"/>
              <a:t>‹#›</a:t>
            </a:fld>
            <a:endParaRPr lang="en-US"/>
          </a:p>
        </p:txBody>
      </p:sp>
    </p:spTree>
    <p:extLst>
      <p:ext uri="{BB962C8B-B14F-4D97-AF65-F5344CB8AC3E}">
        <p14:creationId xmlns:p14="http://schemas.microsoft.com/office/powerpoint/2010/main" val="224123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70228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e4c7167e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e4c7167e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a0c76b13b8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a0c76b13b8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80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60389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934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5700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1FA0-D6AE-47E1-8565-9D3A3C6CD60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69B83-748E-45E4-A8C8-7D92D6B548B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F3A9AF-790F-4B12-812B-9D45E2612A9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1/9/2024</a:t>
            </a:fld>
            <a:endParaRPr lang="en-US"/>
          </a:p>
        </p:txBody>
      </p:sp>
      <p:sp>
        <p:nvSpPr>
          <p:cNvPr id="5" name="Footer Placeholder 4">
            <a:extLst>
              <a:ext uri="{FF2B5EF4-FFF2-40B4-BE49-F238E27FC236}">
                <a16:creationId xmlns:a16="http://schemas.microsoft.com/office/drawing/2014/main" id="{EA713989-6D52-4DA7-B6A6-B4831D58D0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3A3B5F-97E5-497D-A698-447A4DFC208D}"/>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89735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8BF-E498-479A-AEBF-FA73C0A8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C5CD6E-6628-4693-8BBA-6D299B675C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2AEC9-A0DC-4EB7-82FF-29BCD17E0A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1/9/2024</a:t>
            </a:fld>
            <a:endParaRPr lang="en-US"/>
          </a:p>
        </p:txBody>
      </p:sp>
      <p:sp>
        <p:nvSpPr>
          <p:cNvPr id="5" name="Footer Placeholder 4">
            <a:extLst>
              <a:ext uri="{FF2B5EF4-FFF2-40B4-BE49-F238E27FC236}">
                <a16:creationId xmlns:a16="http://schemas.microsoft.com/office/drawing/2014/main" id="{B06CF899-0F33-4FC2-9D4D-AEF3F3DD9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DE602F-9A79-4214-9946-785B8BA01147}"/>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408394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017E-F082-42B3-8417-8E015622814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5FEF8-FA43-440D-8716-CCBB22F575A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0E61D-22F3-409A-B911-6B74798A1505}"/>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1/9/2024</a:t>
            </a:fld>
            <a:endParaRPr lang="en-US"/>
          </a:p>
        </p:txBody>
      </p:sp>
      <p:sp>
        <p:nvSpPr>
          <p:cNvPr id="5" name="Footer Placeholder 4">
            <a:extLst>
              <a:ext uri="{FF2B5EF4-FFF2-40B4-BE49-F238E27FC236}">
                <a16:creationId xmlns:a16="http://schemas.microsoft.com/office/drawing/2014/main" id="{FE26AB0A-6404-4E40-B9F7-2ECF5ED749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439737-E845-468E-BEEA-EF08021D0080}"/>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903798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C359-C9EF-4DC3-B8FC-E06022F56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61E834-3B1F-4508-8675-D2EC4A368DB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275B26-7DCF-43AB-B24E-E89EB07D71F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90969-BACC-42AC-BBEB-BA0C64BD44C4}"/>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1/9/2024</a:t>
            </a:fld>
            <a:endParaRPr lang="en-US"/>
          </a:p>
        </p:txBody>
      </p:sp>
      <p:sp>
        <p:nvSpPr>
          <p:cNvPr id="6" name="Footer Placeholder 5">
            <a:extLst>
              <a:ext uri="{FF2B5EF4-FFF2-40B4-BE49-F238E27FC236}">
                <a16:creationId xmlns:a16="http://schemas.microsoft.com/office/drawing/2014/main" id="{6F8B0C30-68F0-4B81-9245-6BEFA7F97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2DE590-86F7-458D-810E-FACD2F61FD8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18097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8728-355D-4147-B51E-2DC12977E2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065E2D-964C-4076-AB66-124F58C09B7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19EED-4B6E-4D3D-A200-F1CB2ED2903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4BF6E0-B197-45F2-B050-3CD91569CA0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ADC1C-0690-4739-89F4-DC27060B45F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C0242-14D4-4D70-B9CB-C82E05C38D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1/9/2024</a:t>
            </a:fld>
            <a:endParaRPr lang="en-US"/>
          </a:p>
        </p:txBody>
      </p:sp>
      <p:sp>
        <p:nvSpPr>
          <p:cNvPr id="8" name="Footer Placeholder 7">
            <a:extLst>
              <a:ext uri="{FF2B5EF4-FFF2-40B4-BE49-F238E27FC236}">
                <a16:creationId xmlns:a16="http://schemas.microsoft.com/office/drawing/2014/main" id="{396861C4-F460-4868-9D91-E422D90AF2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35C22F-5E4E-48C5-BCB2-802628F8327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749854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242E-9BA2-4363-8CBC-262D59DC9C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72166D0-A462-4FB6-BC61-28FE37620C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1/9/2024</a:t>
            </a:fld>
            <a:endParaRPr lang="en-US"/>
          </a:p>
        </p:txBody>
      </p:sp>
      <p:sp>
        <p:nvSpPr>
          <p:cNvPr id="4" name="Footer Placeholder 3">
            <a:extLst>
              <a:ext uri="{FF2B5EF4-FFF2-40B4-BE49-F238E27FC236}">
                <a16:creationId xmlns:a16="http://schemas.microsoft.com/office/drawing/2014/main" id="{797F5EE8-676D-49FC-AFDA-6FBD9EBF67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3DCD4E7-FEA6-4042-BCB9-84EA0D80CE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640941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A85ED-ABF1-49C8-B9B2-156B127440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1/9/2024</a:t>
            </a:fld>
            <a:endParaRPr lang="en-US"/>
          </a:p>
        </p:txBody>
      </p:sp>
      <p:sp>
        <p:nvSpPr>
          <p:cNvPr id="3" name="Footer Placeholder 2">
            <a:extLst>
              <a:ext uri="{FF2B5EF4-FFF2-40B4-BE49-F238E27FC236}">
                <a16:creationId xmlns:a16="http://schemas.microsoft.com/office/drawing/2014/main" id="{6D4889F4-B08A-4783-8033-CB9425C74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EF266F-601B-4A0D-B005-5A136589A6B4}"/>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29065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8D7B-CCF3-4BD0-8F5A-1537593FE4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EF74D-1328-40EC-A7B3-60FA625AF0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AFDAA-DA8D-4951-9BDB-1B6513F974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C5FBC-CD83-475C-8BFF-AA4EC34DE513}"/>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1/9/2024</a:t>
            </a:fld>
            <a:endParaRPr lang="en-US"/>
          </a:p>
        </p:txBody>
      </p:sp>
      <p:sp>
        <p:nvSpPr>
          <p:cNvPr id="6" name="Footer Placeholder 5">
            <a:extLst>
              <a:ext uri="{FF2B5EF4-FFF2-40B4-BE49-F238E27FC236}">
                <a16:creationId xmlns:a16="http://schemas.microsoft.com/office/drawing/2014/main" id="{14FA1B4C-4D15-4D12-8B74-8366EB54D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CE534E-9B76-4409-8D3A-CB5E686CE1F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86851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33760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6C5B-5663-431D-9E00-5418FBC671F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CBD2E3-072C-465F-B93C-52124B9D7F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7FAE1D-9129-4560-84A3-356A8A6C6B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A4AD0-BB82-44C5-88D9-587193E0D07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1/9/2024</a:t>
            </a:fld>
            <a:endParaRPr lang="en-US"/>
          </a:p>
        </p:txBody>
      </p:sp>
      <p:sp>
        <p:nvSpPr>
          <p:cNvPr id="6" name="Footer Placeholder 5">
            <a:extLst>
              <a:ext uri="{FF2B5EF4-FFF2-40B4-BE49-F238E27FC236}">
                <a16:creationId xmlns:a16="http://schemas.microsoft.com/office/drawing/2014/main" id="{823669A0-2D39-45C0-A459-6A9AA6A401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E65AB6-BB8C-4084-A743-B766D09DBF1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93658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0A03-293C-44B3-B0D2-8FE0E8028A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09416A-81E7-4219-AD6E-1234F745197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849E6-BE9E-4DF4-AE6C-B76A2F47875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1/9/2024</a:t>
            </a:fld>
            <a:endParaRPr lang="en-US"/>
          </a:p>
        </p:txBody>
      </p:sp>
      <p:sp>
        <p:nvSpPr>
          <p:cNvPr id="5" name="Footer Placeholder 4">
            <a:extLst>
              <a:ext uri="{FF2B5EF4-FFF2-40B4-BE49-F238E27FC236}">
                <a16:creationId xmlns:a16="http://schemas.microsoft.com/office/drawing/2014/main" id="{7EEDF21B-95FB-45CE-9CAB-72467B6B6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7894EC-9C69-4D0D-98DA-97D360D9DB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114552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BDF130-A2C5-4431-819E-AF4D30BBAFD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2857F-CA2B-452A-B364-7F521BDEA6F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09F9F-3125-45E3-A48E-BFF7679AD4D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1/9/2024</a:t>
            </a:fld>
            <a:endParaRPr lang="en-US"/>
          </a:p>
        </p:txBody>
      </p:sp>
      <p:sp>
        <p:nvSpPr>
          <p:cNvPr id="5" name="Footer Placeholder 4">
            <a:extLst>
              <a:ext uri="{FF2B5EF4-FFF2-40B4-BE49-F238E27FC236}">
                <a16:creationId xmlns:a16="http://schemas.microsoft.com/office/drawing/2014/main" id="{90E1BBB7-3C50-4C28-A3ED-6D5D63D12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C04BF-730C-4575-AEFA-32DD753D57D8}"/>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800898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03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56244" y="742951"/>
            <a:ext cx="12192000" cy="6858027"/>
            <a:chOff x="483" y="1718"/>
            <a:chExt cx="9144000" cy="5143520"/>
          </a:xfrm>
        </p:grpSpPr>
        <p:sp>
          <p:nvSpPr>
            <p:cNvPr id="10" name="Google Shape;10;p2"/>
            <p:cNvSpPr/>
            <p:nvPr/>
          </p:nvSpPr>
          <p:spPr>
            <a:xfrm>
              <a:off x="680547" y="421238"/>
              <a:ext cx="235872" cy="106656"/>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483" y="826102"/>
              <a:ext cx="233184" cy="117856"/>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14627" y="583798"/>
              <a:ext cx="179456" cy="193664"/>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44803" y="408214"/>
              <a:ext cx="239296" cy="64448"/>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502115" y="375990"/>
              <a:ext cx="207680" cy="162560"/>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410563" y="442966"/>
              <a:ext cx="239680" cy="83008"/>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768067" y="74710"/>
              <a:ext cx="153184" cy="213152"/>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143971" y="534102"/>
              <a:ext cx="240064" cy="62368"/>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775171" y="502774"/>
              <a:ext cx="240064" cy="79232"/>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010627" y="1718"/>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36003" y="63766"/>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86627" y="275734"/>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07043" y="625750"/>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805891" y="339734"/>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499171" y="6073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142179" y="626838"/>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912067" y="1718"/>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9063299" y="1352054"/>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30339" y="336054"/>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770691" y="1137846"/>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463235" y="959478"/>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531715" y="4975094"/>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43011" y="3420118"/>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62275" y="3732054"/>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07811" y="4919926"/>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83" y="3508182"/>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176995" y="49093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93091" y="4761110"/>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84323" y="4069526"/>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18819" y="4408150"/>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87907" y="33701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txBox="1">
            <a:spLocks noGrp="1"/>
          </p:cNvSpPr>
          <p:nvPr>
            <p:ph type="ctrTitle"/>
          </p:nvPr>
        </p:nvSpPr>
        <p:spPr>
          <a:xfrm>
            <a:off x="972572" y="1103700"/>
            <a:ext cx="5994000" cy="27368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7000"/>
              <a:buNone/>
              <a:defRPr sz="9333"/>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Tree>
    <p:extLst>
      <p:ext uri="{BB962C8B-B14F-4D97-AF65-F5344CB8AC3E}">
        <p14:creationId xmlns:p14="http://schemas.microsoft.com/office/powerpoint/2010/main" val="1682264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50" name="Google Shape;50;p3"/>
          <p:cNvSpPr txBox="1">
            <a:spLocks noGrp="1"/>
          </p:cNvSpPr>
          <p:nvPr>
            <p:ph type="title" hasCustomPrompt="1"/>
          </p:nvPr>
        </p:nvSpPr>
        <p:spPr>
          <a:xfrm>
            <a:off x="3117700" y="2194147"/>
            <a:ext cx="5956400" cy="1574800"/>
          </a:xfrm>
          <a:prstGeom prst="rect">
            <a:avLst/>
          </a:prstGeom>
        </p:spPr>
        <p:txBody>
          <a:bodyPr spcFirstLastPara="1" wrap="square" lIns="91425" tIns="457200" rIns="91425" bIns="0" anchor="b" anchorCtr="0">
            <a:noAutofit/>
          </a:bodyPr>
          <a:lstStyle>
            <a:lvl1pPr lvl="0" algn="ctr" rtl="0">
              <a:lnSpc>
                <a:spcPct val="80000"/>
              </a:lnSpc>
              <a:spcBef>
                <a:spcPts val="0"/>
              </a:spcBef>
              <a:spcAft>
                <a:spcPts val="0"/>
              </a:spcAft>
              <a:buSzPts val="10000"/>
              <a:buNone/>
              <a:defRPr sz="13333"/>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dirty="0"/>
              <a:t>xx%</a:t>
            </a:r>
          </a:p>
        </p:txBody>
      </p:sp>
      <p:sp>
        <p:nvSpPr>
          <p:cNvPr id="51" name="Google Shape;51;p3"/>
          <p:cNvSpPr txBox="1">
            <a:spLocks noGrp="1"/>
          </p:cNvSpPr>
          <p:nvPr>
            <p:ph type="title" idx="2"/>
          </p:nvPr>
        </p:nvSpPr>
        <p:spPr>
          <a:xfrm>
            <a:off x="3117900" y="3819747"/>
            <a:ext cx="5956400" cy="5968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Clr>
                <a:schemeClr val="lt1"/>
              </a:buClr>
              <a:buSzPts val="5000"/>
              <a:buNone/>
              <a:defRPr sz="6667">
                <a:solidFill>
                  <a:schemeClr val="lt1"/>
                </a:solidFill>
              </a:defRPr>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3937300" y="4581747"/>
            <a:ext cx="4318000" cy="90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rtl="0">
              <a:lnSpc>
                <a:spcPct val="100000"/>
              </a:lnSpc>
              <a:spcBef>
                <a:spcPts val="2133"/>
              </a:spcBef>
              <a:spcAft>
                <a:spcPts val="2133"/>
              </a:spcAft>
              <a:buClr>
                <a:srgbClr val="2F2D4F"/>
              </a:buClr>
              <a:buSzPts val="1400"/>
              <a:buFont typeface="Fira Sans"/>
              <a:buNone/>
              <a:defRPr>
                <a:solidFill>
                  <a:srgbClr val="2F2D4F"/>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635132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7467600" y="1511300"/>
            <a:ext cx="3817200" cy="34036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SzPts val="5000"/>
              <a:buNone/>
              <a:defRPr sz="6667"/>
            </a:lvl1pPr>
            <a:lvl2pPr lvl="1" algn="r">
              <a:lnSpc>
                <a:spcPct val="80000"/>
              </a:lnSpc>
              <a:spcBef>
                <a:spcPts val="0"/>
              </a:spcBef>
              <a:spcAft>
                <a:spcPts val="0"/>
              </a:spcAft>
              <a:buSzPts val="4200"/>
              <a:buNone/>
              <a:defRPr sz="5600"/>
            </a:lvl2pPr>
            <a:lvl3pPr lvl="2" algn="r">
              <a:lnSpc>
                <a:spcPct val="80000"/>
              </a:lnSpc>
              <a:spcBef>
                <a:spcPts val="0"/>
              </a:spcBef>
              <a:spcAft>
                <a:spcPts val="0"/>
              </a:spcAft>
              <a:buSzPts val="4200"/>
              <a:buNone/>
              <a:defRPr sz="5600"/>
            </a:lvl3pPr>
            <a:lvl4pPr lvl="3" algn="r">
              <a:lnSpc>
                <a:spcPct val="80000"/>
              </a:lnSpc>
              <a:spcBef>
                <a:spcPts val="0"/>
              </a:spcBef>
              <a:spcAft>
                <a:spcPts val="0"/>
              </a:spcAft>
              <a:buSzPts val="4200"/>
              <a:buNone/>
              <a:defRPr sz="5600"/>
            </a:lvl4pPr>
            <a:lvl5pPr lvl="4" algn="r">
              <a:lnSpc>
                <a:spcPct val="80000"/>
              </a:lnSpc>
              <a:spcBef>
                <a:spcPts val="0"/>
              </a:spcBef>
              <a:spcAft>
                <a:spcPts val="0"/>
              </a:spcAft>
              <a:buSzPts val="4200"/>
              <a:buNone/>
              <a:defRPr sz="5600"/>
            </a:lvl5pPr>
            <a:lvl6pPr lvl="5" algn="r">
              <a:lnSpc>
                <a:spcPct val="80000"/>
              </a:lnSpc>
              <a:spcBef>
                <a:spcPts val="0"/>
              </a:spcBef>
              <a:spcAft>
                <a:spcPts val="0"/>
              </a:spcAft>
              <a:buSzPts val="4200"/>
              <a:buNone/>
              <a:defRPr sz="5600"/>
            </a:lvl6pPr>
            <a:lvl7pPr lvl="6" algn="r">
              <a:lnSpc>
                <a:spcPct val="80000"/>
              </a:lnSpc>
              <a:spcBef>
                <a:spcPts val="0"/>
              </a:spcBef>
              <a:spcAft>
                <a:spcPts val="0"/>
              </a:spcAft>
              <a:buSzPts val="4200"/>
              <a:buNone/>
              <a:defRPr sz="5600"/>
            </a:lvl7pPr>
            <a:lvl8pPr lvl="7" algn="r">
              <a:lnSpc>
                <a:spcPct val="80000"/>
              </a:lnSpc>
              <a:spcBef>
                <a:spcPts val="0"/>
              </a:spcBef>
              <a:spcAft>
                <a:spcPts val="0"/>
              </a:spcAft>
              <a:buSzPts val="4200"/>
              <a:buNone/>
              <a:defRPr sz="5600"/>
            </a:lvl8pPr>
            <a:lvl9pPr lvl="8" algn="r">
              <a:lnSpc>
                <a:spcPct val="8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991577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1"/>
        <p:cNvGrpSpPr/>
        <p:nvPr/>
      </p:nvGrpSpPr>
      <p:grpSpPr>
        <a:xfrm>
          <a:off x="0" y="0"/>
          <a:ext cx="0" cy="0"/>
          <a:chOff x="0" y="0"/>
          <a:chExt cx="0" cy="0"/>
        </a:xfrm>
      </p:grpSpPr>
    </p:spTree>
    <p:extLst>
      <p:ext uri="{BB962C8B-B14F-4D97-AF65-F5344CB8AC3E}">
        <p14:creationId xmlns:p14="http://schemas.microsoft.com/office/powerpoint/2010/main" val="3570368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2127600" y="593367"/>
            <a:ext cx="7936800" cy="10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6667"/>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grpSp>
        <p:nvGrpSpPr>
          <p:cNvPr id="294" name="Google Shape;294;p15"/>
          <p:cNvGrpSpPr/>
          <p:nvPr/>
        </p:nvGrpSpPr>
        <p:grpSpPr>
          <a:xfrm flipH="1">
            <a:off x="11" y="3"/>
            <a:ext cx="2273835" cy="2366848"/>
            <a:chOff x="7438633" y="2"/>
            <a:chExt cx="1705376" cy="1775136"/>
          </a:xfrm>
        </p:grpSpPr>
        <p:sp>
          <p:nvSpPr>
            <p:cNvPr id="295" name="Google Shape;295;p15"/>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5"/>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5"/>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5"/>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16281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7"/>
        <p:cNvGrpSpPr/>
        <p:nvPr/>
      </p:nvGrpSpPr>
      <p:grpSpPr>
        <a:xfrm>
          <a:off x="0" y="0"/>
          <a:ext cx="0" cy="0"/>
          <a:chOff x="0" y="0"/>
          <a:chExt cx="0" cy="0"/>
        </a:xfrm>
      </p:grpSpPr>
      <p:sp>
        <p:nvSpPr>
          <p:cNvPr id="648" name="Google Shape;648;p28"/>
          <p:cNvSpPr/>
          <p:nvPr/>
        </p:nvSpPr>
        <p:spPr>
          <a:xfrm rot="10800000" flipH="1">
            <a:off x="818496" y="6222249"/>
            <a:ext cx="314496" cy="142208"/>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8"/>
          <p:cNvSpPr/>
          <p:nvPr/>
        </p:nvSpPr>
        <p:spPr>
          <a:xfrm rot="10800000" flipH="1">
            <a:off x="29077" y="5667498"/>
            <a:ext cx="310912" cy="157141"/>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8"/>
          <p:cNvSpPr/>
          <p:nvPr/>
        </p:nvSpPr>
        <p:spPr>
          <a:xfrm rot="10800000" flipH="1">
            <a:off x="463936" y="5889492"/>
            <a:ext cx="239275" cy="258219"/>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8"/>
          <p:cNvSpPr/>
          <p:nvPr/>
        </p:nvSpPr>
        <p:spPr>
          <a:xfrm rot="10800000" flipH="1">
            <a:off x="1304171" y="6295892"/>
            <a:ext cx="319061" cy="85931"/>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8"/>
          <p:cNvSpPr/>
          <p:nvPr/>
        </p:nvSpPr>
        <p:spPr>
          <a:xfrm rot="10800000" flipH="1">
            <a:off x="3247253" y="6208041"/>
            <a:ext cx="276907" cy="216747"/>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8"/>
          <p:cNvSpPr/>
          <p:nvPr/>
        </p:nvSpPr>
        <p:spPr>
          <a:xfrm rot="10800000" flipH="1">
            <a:off x="1791851" y="6224810"/>
            <a:ext cx="319573" cy="110677"/>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8"/>
          <p:cNvSpPr/>
          <p:nvPr/>
        </p:nvSpPr>
        <p:spPr>
          <a:xfrm rot="10800000" flipH="1">
            <a:off x="3601856" y="6542292"/>
            <a:ext cx="204245" cy="284203"/>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8"/>
          <p:cNvSpPr/>
          <p:nvPr/>
        </p:nvSpPr>
        <p:spPr>
          <a:xfrm rot="10800000" flipH="1">
            <a:off x="2769728" y="6130815"/>
            <a:ext cx="320085" cy="83157"/>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8"/>
          <p:cNvSpPr/>
          <p:nvPr/>
        </p:nvSpPr>
        <p:spPr>
          <a:xfrm rot="10800000" flipH="1">
            <a:off x="2277995" y="6150100"/>
            <a:ext cx="320085" cy="105643"/>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8"/>
          <p:cNvSpPr/>
          <p:nvPr/>
        </p:nvSpPr>
        <p:spPr>
          <a:xfrm rot="10800000" flipH="1">
            <a:off x="10680836" y="6648477"/>
            <a:ext cx="215424" cy="21184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28"/>
          <p:cNvSpPr/>
          <p:nvPr/>
        </p:nvSpPr>
        <p:spPr>
          <a:xfrm rot="10800000" flipH="1">
            <a:off x="9381337" y="6528584"/>
            <a:ext cx="249984" cy="249003"/>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8"/>
          <p:cNvSpPr/>
          <p:nvPr/>
        </p:nvSpPr>
        <p:spPr>
          <a:xfrm rot="10800000" flipH="1">
            <a:off x="10915503" y="6190750"/>
            <a:ext cx="162091" cy="304213"/>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8"/>
          <p:cNvSpPr/>
          <p:nvPr/>
        </p:nvSpPr>
        <p:spPr>
          <a:xfrm rot="10800000" flipH="1">
            <a:off x="11076058" y="5726963"/>
            <a:ext cx="170197" cy="301312"/>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28"/>
          <p:cNvSpPr/>
          <p:nvPr/>
        </p:nvSpPr>
        <p:spPr>
          <a:xfrm rot="10800000" flipH="1">
            <a:off x="9074521" y="6143517"/>
            <a:ext cx="230656" cy="266112"/>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28"/>
          <p:cNvSpPr/>
          <p:nvPr/>
        </p:nvSpPr>
        <p:spPr>
          <a:xfrm rot="10800000" flipH="1">
            <a:off x="8665562" y="5883933"/>
            <a:ext cx="304853" cy="168875"/>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28"/>
          <p:cNvSpPr/>
          <p:nvPr/>
        </p:nvSpPr>
        <p:spPr>
          <a:xfrm rot="10800000" flipH="1">
            <a:off x="8189572" y="5872243"/>
            <a:ext cx="309419" cy="154581"/>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rot="10800000" flipH="1">
            <a:off x="7882756" y="6586995"/>
            <a:ext cx="109781" cy="273323"/>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rot="10800000" flipH="1">
            <a:off x="12084399" y="4858781"/>
            <a:ext cx="108245" cy="201088"/>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rot="10800000" flipH="1">
            <a:off x="7907119" y="6121672"/>
            <a:ext cx="184448" cy="292864"/>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rot="10800000" flipH="1">
            <a:off x="11694255" y="5163080"/>
            <a:ext cx="298240" cy="1824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rot="10800000" flipH="1">
            <a:off x="11284314" y="5342920"/>
            <a:ext cx="257109" cy="240384"/>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rot="10800000" flipH="1">
            <a:off x="2042287" y="2291"/>
            <a:ext cx="232192" cy="226859"/>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10800000" flipH="1">
            <a:off x="724015" y="2053107"/>
            <a:ext cx="247424" cy="249344"/>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rot="10800000" flipH="1">
            <a:off x="883033" y="1577629"/>
            <a:ext cx="136192" cy="308907"/>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10800000" flipH="1">
            <a:off x="1077082" y="225822"/>
            <a:ext cx="319061" cy="76885"/>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10800000" flipH="1">
            <a:off x="644" y="2025672"/>
            <a:ext cx="126507" cy="15936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rot="10800000" flipH="1">
            <a:off x="1569327" y="235976"/>
            <a:ext cx="320085" cy="80811"/>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rot="10800000" flipH="1">
            <a:off x="657455" y="275613"/>
            <a:ext cx="256597" cy="238848"/>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10800000" flipH="1">
            <a:off x="645764" y="1146824"/>
            <a:ext cx="195115" cy="289749"/>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rot="10800000" flipH="1">
            <a:off x="558426" y="668787"/>
            <a:ext cx="88405" cy="316288"/>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rot="10800000" flipH="1">
            <a:off x="250543" y="2248691"/>
            <a:ext cx="316544" cy="120448"/>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71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2980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666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14078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41407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62952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01242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36980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FF4ADD4-2E7B-E844-F78E-A620F5BE2FE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55190" y="321886"/>
            <a:ext cx="1365512" cy="1365512"/>
          </a:xfrm>
          <a:prstGeom prst="rect">
            <a:avLst/>
          </a:prstGeom>
        </p:spPr>
      </p:pic>
    </p:spTree>
    <p:extLst>
      <p:ext uri="{BB962C8B-B14F-4D97-AF65-F5344CB8AC3E}">
        <p14:creationId xmlns:p14="http://schemas.microsoft.com/office/powerpoint/2010/main" val="602876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0878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18726506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9">
          <p15:clr>
            <a:srgbClr val="EA4335"/>
          </p15:clr>
        </p15:guide>
        <p15:guide id="2" pos="5291">
          <p15:clr>
            <a:srgbClr val="EA4335"/>
          </p15:clr>
        </p15:guide>
        <p15:guide id="3" orient="horz" pos="351">
          <p15:clr>
            <a:srgbClr val="EA4335"/>
          </p15:clr>
        </p15:guide>
        <p15:guide id="4" orient="horz" pos="2903">
          <p15:clr>
            <a:srgbClr val="EA4335"/>
          </p15:clr>
        </p15:guide>
        <p15:guide id="5" orient="horz" pos="6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23.jpe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slide" Target="slide4.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sp>
        <p:nvSpPr>
          <p:cNvPr id="2" name="Rectangle: Rounded Corners 1">
            <a:extLst>
              <a:ext uri="{FF2B5EF4-FFF2-40B4-BE49-F238E27FC236}">
                <a16:creationId xmlns:a16="http://schemas.microsoft.com/office/drawing/2014/main" id="{188C1046-5914-56A3-36D0-3517A01408AB}"/>
              </a:ext>
            </a:extLst>
          </p:cNvPr>
          <p:cNvSpPr/>
          <p:nvPr/>
        </p:nvSpPr>
        <p:spPr>
          <a:xfrm>
            <a:off x="704850" y="971550"/>
            <a:ext cx="10887075" cy="5162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FD95369C-7DC0-86EC-C1B5-BBFE012EC1EB}"/>
              </a:ext>
            </a:extLst>
          </p:cNvPr>
          <p:cNvPicPr>
            <a:picLocks noChangeAspect="1"/>
          </p:cNvPicPr>
          <p:nvPr/>
        </p:nvPicPr>
        <p:blipFill>
          <a:blip r:embed="rId3"/>
          <a:stretch>
            <a:fillRect/>
          </a:stretch>
        </p:blipFill>
        <p:spPr>
          <a:xfrm>
            <a:off x="1192090" y="3710495"/>
            <a:ext cx="10150720" cy="1475360"/>
          </a:xfrm>
          <a:prstGeom prst="rect">
            <a:avLst/>
          </a:prstGeom>
        </p:spPr>
      </p:pic>
      <p:pic>
        <p:nvPicPr>
          <p:cNvPr id="14" name="Picture 13">
            <a:extLst>
              <a:ext uri="{FF2B5EF4-FFF2-40B4-BE49-F238E27FC236}">
                <a16:creationId xmlns:a16="http://schemas.microsoft.com/office/drawing/2014/main" id="{8A11768A-B5B0-530B-170C-B9115B4CB51E}"/>
              </a:ext>
            </a:extLst>
          </p:cNvPr>
          <p:cNvPicPr>
            <a:picLocks noChangeAspect="1"/>
          </p:cNvPicPr>
          <p:nvPr/>
        </p:nvPicPr>
        <p:blipFill>
          <a:blip r:embed="rId4"/>
          <a:stretch>
            <a:fillRect/>
          </a:stretch>
        </p:blipFill>
        <p:spPr>
          <a:xfrm>
            <a:off x="3476675" y="2521037"/>
            <a:ext cx="7638950" cy="920576"/>
          </a:xfrm>
          <a:prstGeom prst="rect">
            <a:avLst/>
          </a:prstGeom>
        </p:spPr>
      </p:pic>
      <p:pic>
        <p:nvPicPr>
          <p:cNvPr id="26" name="Picture 25">
            <a:extLst>
              <a:ext uri="{FF2B5EF4-FFF2-40B4-BE49-F238E27FC236}">
                <a16:creationId xmlns:a16="http://schemas.microsoft.com/office/drawing/2014/main" id="{15AA9D95-AFDF-7BCF-5C2C-C42782C129FD}"/>
              </a:ext>
            </a:extLst>
          </p:cNvPr>
          <p:cNvPicPr>
            <a:picLocks noChangeAspect="1"/>
          </p:cNvPicPr>
          <p:nvPr/>
        </p:nvPicPr>
        <p:blipFill>
          <a:blip r:embed="rId5"/>
          <a:stretch>
            <a:fillRect/>
          </a:stretch>
        </p:blipFill>
        <p:spPr>
          <a:xfrm>
            <a:off x="3619669" y="1056088"/>
            <a:ext cx="4895512" cy="1012024"/>
          </a:xfrm>
          <a:prstGeom prst="rect">
            <a:avLst/>
          </a:prstGeom>
        </p:spPr>
      </p:pic>
    </p:spTree>
    <p:extLst>
      <p:ext uri="{BB962C8B-B14F-4D97-AF65-F5344CB8AC3E}">
        <p14:creationId xmlns:p14="http://schemas.microsoft.com/office/powerpoint/2010/main" val="2010593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579535" y="530627"/>
            <a:ext cx="3897216" cy="733360"/>
            <a:chOff x="579535" y="530627"/>
            <a:chExt cx="3897216" cy="733360"/>
          </a:xfrm>
        </p:grpSpPr>
        <mc:AlternateContent xmlns:mc="http://schemas.openxmlformats.org/markup-compatibility/2006">
          <mc:Choice xmlns:a14="http://schemas.microsoft.com/office/drawing/2010/main" Requires="a14">
            <p:sp>
              <p:nvSpPr>
                <p:cNvPr id="22" name="TextBox 16">
                  <a:extLst>
                    <a:ext uri="{FF2B5EF4-FFF2-40B4-BE49-F238E27FC236}">
                      <a16:creationId xmlns:a16="http://schemas.microsoft.com/office/drawing/2014/main" id="{26DA287F-80C3-BFDD-2792-4403BD97486B}"/>
                    </a:ext>
                  </a:extLst>
                </p:cNvPr>
                <p:cNvSpPr txBox="1"/>
                <p:nvPr/>
              </p:nvSpPr>
              <p:spPr>
                <a:xfrm>
                  <a:off x="1418971" y="556101"/>
                  <a:ext cx="3057780"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defRPr/>
                  </a:pPr>
                  <a14:m>
                    <m:oMathPara xmlns:m="http://schemas.openxmlformats.org/officeDocument/2006/math">
                      <m:oMathParaPr>
                        <m:jc m:val="centerGroup"/>
                      </m:oMathParaPr>
                      <m:oMath xmlns:m="http://schemas.openxmlformats.org/officeDocument/2006/math">
                        <m:r>
                          <m:rPr>
                            <m:sty m:val="p"/>
                          </m:rPr>
                          <a:rPr lang="en-GB" sz="4000" b="0" i="0" smtClean="0">
                            <a:solidFill>
                              <a:srgbClr val="002060"/>
                            </a:solidFill>
                            <a:latin typeface="Cambria Math" panose="02040503050406030204" pitchFamily="18" charset="0"/>
                          </a:rPr>
                          <m:t>T</m:t>
                        </m:r>
                        <m:r>
                          <a:rPr lang="en-GB" sz="4000" b="0" i="0" smtClean="0">
                            <a:solidFill>
                              <a:srgbClr val="002060"/>
                            </a:solidFill>
                            <a:latin typeface="Cambria Math" panose="02040503050406030204" pitchFamily="18" charset="0"/>
                          </a:rPr>
                          <m:t>í</m:t>
                        </m:r>
                        <m:r>
                          <m:rPr>
                            <m:sty m:val="p"/>
                          </m:rPr>
                          <a:rPr lang="en-GB" sz="4000" b="0" i="0" smtClean="0">
                            <a:solidFill>
                              <a:srgbClr val="002060"/>
                            </a:solidFill>
                            <a:latin typeface="Cambria Math" panose="02040503050406030204" pitchFamily="18" charset="0"/>
                          </a:rPr>
                          <m:t>nh</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theo</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m</m:t>
                        </m:r>
                        <m:r>
                          <a:rPr lang="en-GB" sz="4000" b="0" i="0" smtClean="0">
                            <a:solidFill>
                              <a:srgbClr val="002060"/>
                            </a:solidFill>
                            <a:latin typeface="Cambria Math" panose="02040503050406030204" pitchFamily="18" charset="0"/>
                          </a:rPr>
                          <m:t>ẫ</m:t>
                        </m:r>
                        <m:r>
                          <m:rPr>
                            <m:sty m:val="p"/>
                          </m:rPr>
                          <a:rPr lang="en-GB" sz="4000" b="0" i="0" smtClean="0">
                            <a:solidFill>
                              <a:srgbClr val="002060"/>
                            </a:solidFill>
                            <a:latin typeface="Cambria Math" panose="02040503050406030204" pitchFamily="18" charset="0"/>
                          </a:rPr>
                          <m:t>u</m:t>
                        </m:r>
                        <m:r>
                          <a:rPr lang="en-GB" sz="4000" b="0" i="0" smtClean="0">
                            <a:solidFill>
                              <a:srgbClr val="002060"/>
                            </a:solidFill>
                            <a:latin typeface="Cambria Math" panose="02040503050406030204" pitchFamily="18" charset="0"/>
                          </a:rPr>
                          <m:t>)</m:t>
                        </m:r>
                      </m:oMath>
                    </m:oMathPara>
                  </a14:m>
                  <a:endParaRPr kumimoji="0" lang="vi-VN" sz="4000" u="none" strike="noStrike" kern="1200" cap="none" spc="0" normalizeH="0" baseline="0" noProof="0" dirty="0">
                    <a:ln>
                      <a:noFill/>
                    </a:ln>
                    <a:solidFill>
                      <a:srgbClr val="002060"/>
                    </a:solidFill>
                    <a:effectLst/>
                    <a:uLnTx/>
                    <a:uFillTx/>
                    <a:latin typeface="Arial" panose="020B0604020202020204" pitchFamily="34" charset="0"/>
                  </a:endParaRPr>
                </a:p>
              </p:txBody>
            </p:sp>
          </mc:Choice>
          <mc:Fallback>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418971" y="556101"/>
                  <a:ext cx="3057780" cy="707886"/>
                </a:xfrm>
                <a:prstGeom prst="rect">
                  <a:avLst/>
                </a:prstGeom>
                <a:blipFill>
                  <a:blip r:embed="rId3"/>
                  <a:stretch>
                    <a:fillRect r="-18563"/>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sp>
        <p:nvSpPr>
          <p:cNvPr id="2" name="Rectangle 1">
            <a:extLst>
              <a:ext uri="{FF2B5EF4-FFF2-40B4-BE49-F238E27FC236}">
                <a16:creationId xmlns:a16="http://schemas.microsoft.com/office/drawing/2014/main" id="{F4B86342-A16C-424A-93E6-22F686420501}"/>
              </a:ext>
            </a:extLst>
          </p:cNvPr>
          <p:cNvSpPr/>
          <p:nvPr/>
        </p:nvSpPr>
        <p:spPr>
          <a:xfrm>
            <a:off x="647700" y="1628775"/>
            <a:ext cx="10972800" cy="2371725"/>
          </a:xfrm>
          <a:prstGeom prst="rect">
            <a:avLst/>
          </a:prstGeom>
          <a:solidFill>
            <a:srgbClr val="FED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2FA5496-4140-5259-4A56-94DA004CAD3A}"/>
              </a:ext>
            </a:extLst>
          </p:cNvPr>
          <p:cNvCxnSpPr>
            <a:cxnSpLocks/>
          </p:cNvCxnSpPr>
          <p:nvPr/>
        </p:nvCxnSpPr>
        <p:spPr>
          <a:xfrm>
            <a:off x="6362700" y="1876425"/>
            <a:ext cx="0" cy="1914525"/>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4B45BFA-BD91-2A03-58FE-38997A088B1D}"/>
                  </a:ext>
                </a:extLst>
              </p:cNvPr>
              <p:cNvSpPr txBox="1"/>
              <p:nvPr/>
            </p:nvSpPr>
            <p:spPr>
              <a:xfrm>
                <a:off x="942975" y="1790700"/>
                <a:ext cx="4838700" cy="7861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ea typeface="Calibri" panose="020F0502020204030204" pitchFamily="34" charset="0"/>
                        </a:rPr>
                        <m:t>𝟐</m:t>
                      </m:r>
                      <m:r>
                        <a:rPr lang="en-US" sz="2400" b="1" i="1" smtClean="0">
                          <a:effectLst/>
                          <a:latin typeface="Cambria Math" panose="02040503050406030204" pitchFamily="18" charset="0"/>
                          <a:ea typeface="Calibri" panose="020F0502020204030204" pitchFamily="34" charset="0"/>
                        </a:rPr>
                        <m:t> :</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𝟑</m:t>
                          </m:r>
                        </m:num>
                        <m:den>
                          <m:r>
                            <a:rPr lang="en-US" sz="2400" b="1" i="1">
                              <a:effectLst/>
                              <a:latin typeface="Cambria Math" panose="02040503050406030204" pitchFamily="18" charset="0"/>
                              <a:ea typeface="Calibri" panose="020F0502020204030204" pitchFamily="34" charset="0"/>
                            </a:rPr>
                            <m:t>𝟒</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𝟐</m:t>
                          </m:r>
                        </m:num>
                        <m:den>
                          <m:r>
                            <a:rPr lang="en-US" sz="2400" b="1" i="1">
                              <a:effectLst/>
                              <a:latin typeface="Cambria Math" panose="02040503050406030204" pitchFamily="18" charset="0"/>
                              <a:ea typeface="Calibri" panose="020F0502020204030204" pitchFamily="34" charset="0"/>
                            </a:rPr>
                            <m:t>𝟏</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𝟑</m:t>
                          </m:r>
                        </m:num>
                        <m:den>
                          <m:r>
                            <a:rPr lang="en-US" sz="2400" b="1" i="1">
                              <a:effectLst/>
                              <a:latin typeface="Cambria Math" panose="02040503050406030204" pitchFamily="18" charset="0"/>
                              <a:ea typeface="Calibri" panose="020F0502020204030204" pitchFamily="34" charset="0"/>
                            </a:rPr>
                            <m:t>𝟒</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𝟐</m:t>
                          </m:r>
                        </m:num>
                        <m:den>
                          <m:r>
                            <a:rPr lang="en-US" sz="2400" b="1" i="1">
                              <a:effectLst/>
                              <a:latin typeface="Cambria Math" panose="02040503050406030204" pitchFamily="18" charset="0"/>
                              <a:ea typeface="Calibri" panose="020F0502020204030204" pitchFamily="34" charset="0"/>
                            </a:rPr>
                            <m:t>𝟏</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𝟒</m:t>
                          </m:r>
                        </m:num>
                        <m:den>
                          <m:r>
                            <a:rPr lang="en-US" sz="2400" b="1" i="1">
                              <a:effectLst/>
                              <a:latin typeface="Cambria Math" panose="02040503050406030204" pitchFamily="18" charset="0"/>
                              <a:ea typeface="Calibri" panose="020F0502020204030204" pitchFamily="34" charset="0"/>
                            </a:rPr>
                            <m:t>𝟑</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𝟖</m:t>
                          </m:r>
                        </m:num>
                        <m:den>
                          <m:r>
                            <a:rPr lang="en-US" sz="2400" b="1" i="1">
                              <a:effectLst/>
                              <a:latin typeface="Cambria Math" panose="02040503050406030204" pitchFamily="18" charset="0"/>
                              <a:ea typeface="Calibri" panose="020F0502020204030204" pitchFamily="34" charset="0"/>
                            </a:rPr>
                            <m:t>𝟑</m:t>
                          </m:r>
                        </m:den>
                      </m:f>
                    </m:oMath>
                  </m:oMathPara>
                </a14:m>
                <a:endParaRPr lang="en-US" sz="2400" dirty="0">
                  <a:effectLst/>
                  <a:latin typeface="Times New Roman" panose="02020603050405020304" pitchFamily="18" charset="0"/>
                  <a:ea typeface="Calibri" panose="020F0502020204030204" pitchFamily="34" charset="0"/>
                </a:endParaRPr>
              </a:p>
            </p:txBody>
          </p:sp>
        </mc:Choice>
        <mc:Fallback>
          <p:sp>
            <p:nvSpPr>
              <p:cNvPr id="7" name="TextBox 6">
                <a:extLst>
                  <a:ext uri="{FF2B5EF4-FFF2-40B4-BE49-F238E27FC236}">
                    <a16:creationId xmlns:a16="http://schemas.microsoft.com/office/drawing/2014/main" id="{64B45BFA-BD91-2A03-58FE-38997A088B1D}"/>
                  </a:ext>
                </a:extLst>
              </p:cNvPr>
              <p:cNvSpPr txBox="1">
                <a:spLocks noRot="1" noChangeAspect="1" noMove="1" noResize="1" noEditPoints="1" noAdjustHandles="1" noChangeArrowheads="1" noChangeShapeType="1" noTextEdit="1"/>
              </p:cNvSpPr>
              <p:nvPr/>
            </p:nvSpPr>
            <p:spPr>
              <a:xfrm>
                <a:off x="942975" y="1790700"/>
                <a:ext cx="4838700" cy="7861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354EFED-3C26-DB75-D68A-E43F965D7009}"/>
                  </a:ext>
                </a:extLst>
              </p:cNvPr>
              <p:cNvSpPr txBox="1"/>
              <p:nvPr/>
            </p:nvSpPr>
            <p:spPr>
              <a:xfrm>
                <a:off x="657225" y="2647950"/>
                <a:ext cx="4838700"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rPr>
                        <m:t>Ta</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c</m:t>
                      </m:r>
                      <m:r>
                        <a:rPr lang="en-US" sz="2400" b="0" i="0" smtClean="0">
                          <a:effectLst/>
                          <a:latin typeface="Cambria Math" panose="02040503050406030204" pitchFamily="18" charset="0"/>
                          <a:ea typeface="Calibri" panose="020F0502020204030204" pitchFamily="34" charset="0"/>
                        </a:rPr>
                        <m:t>ó </m:t>
                      </m:r>
                      <m:r>
                        <m:rPr>
                          <m:sty m:val="p"/>
                        </m:rPr>
                        <a:rPr lang="en-US" sz="2400" b="0" i="0" smtClean="0">
                          <a:effectLst/>
                          <a:latin typeface="Cambria Math" panose="02040503050406030204" pitchFamily="18" charset="0"/>
                          <a:ea typeface="Calibri" panose="020F0502020204030204" pitchFamily="34" charset="0"/>
                        </a:rPr>
                        <m:t>th</m:t>
                      </m:r>
                      <m:r>
                        <a:rPr lang="en-US" sz="2400" b="0" i="0" smtClean="0">
                          <a:effectLst/>
                          <a:latin typeface="Cambria Math" panose="02040503050406030204" pitchFamily="18" charset="0"/>
                          <a:ea typeface="Calibri" panose="020F0502020204030204" pitchFamily="34" charset="0"/>
                        </a:rPr>
                        <m:t>ể </m:t>
                      </m:r>
                      <m:r>
                        <m:rPr>
                          <m:sty m:val="p"/>
                        </m:rPr>
                        <a:rPr lang="en-US" sz="2400" b="0" i="0" smtClean="0">
                          <a:effectLst/>
                          <a:latin typeface="Cambria Math" panose="02040503050406030204" pitchFamily="18" charset="0"/>
                          <a:ea typeface="Calibri" panose="020F0502020204030204" pitchFamily="34" charset="0"/>
                        </a:rPr>
                        <m:t>vi</m:t>
                      </m:r>
                      <m:r>
                        <a:rPr lang="en-US" sz="2400" b="0" i="0" smtClean="0">
                          <a:effectLst/>
                          <a:latin typeface="Cambria Math" panose="02040503050406030204" pitchFamily="18" charset="0"/>
                          <a:ea typeface="Calibri" panose="020F0502020204030204" pitchFamily="34" charset="0"/>
                        </a:rPr>
                        <m:t>ế</m:t>
                      </m:r>
                      <m:r>
                        <m:rPr>
                          <m:sty m:val="p"/>
                        </m:rPr>
                        <a:rPr lang="en-US" sz="2400" b="0" i="0" smtClean="0">
                          <a:effectLst/>
                          <a:latin typeface="Cambria Math" panose="02040503050406030204" pitchFamily="18" charset="0"/>
                          <a:ea typeface="Calibri" panose="020F0502020204030204" pitchFamily="34" charset="0"/>
                        </a:rPr>
                        <m:t>t</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g</m:t>
                      </m:r>
                      <m:r>
                        <a:rPr lang="en-US" sz="2400" b="0" i="0" smtClean="0">
                          <a:effectLst/>
                          <a:latin typeface="Cambria Math" panose="02040503050406030204" pitchFamily="18" charset="0"/>
                          <a:ea typeface="Calibri" panose="020F0502020204030204" pitchFamily="34" charset="0"/>
                        </a:rPr>
                        <m:t>ọ</m:t>
                      </m:r>
                      <m:r>
                        <m:rPr>
                          <m:sty m:val="p"/>
                        </m:rPr>
                        <a:rPr lang="en-US" sz="2400" b="0" i="0" smtClean="0">
                          <a:effectLst/>
                          <a:latin typeface="Cambria Math" panose="02040503050406030204" pitchFamily="18" charset="0"/>
                          <a:ea typeface="Calibri" panose="020F0502020204030204" pitchFamily="34" charset="0"/>
                        </a:rPr>
                        <m:t>n</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nh</m:t>
                      </m:r>
                      <m:r>
                        <a:rPr lang="en-US" sz="2400" b="0" i="0" smtClean="0">
                          <a:effectLst/>
                          <a:latin typeface="Cambria Math" panose="02040503050406030204" pitchFamily="18" charset="0"/>
                          <a:ea typeface="Calibri" panose="020F0502020204030204" pitchFamily="34" charset="0"/>
                        </a:rPr>
                        <m:t>ư </m:t>
                      </m:r>
                      <m:r>
                        <m:rPr>
                          <m:sty m:val="p"/>
                        </m:rPr>
                        <a:rPr lang="en-US" sz="2400" b="0" i="0" smtClean="0">
                          <a:effectLst/>
                          <a:latin typeface="Cambria Math" panose="02040503050406030204" pitchFamily="18" charset="0"/>
                          <a:ea typeface="Calibri" panose="020F0502020204030204" pitchFamily="34" charset="0"/>
                        </a:rPr>
                        <m:t>sau</m:t>
                      </m:r>
                      <m:r>
                        <a:rPr lang="en-US" sz="2400" b="0" i="0" smtClean="0">
                          <a:effectLst/>
                          <a:latin typeface="Cambria Math" panose="02040503050406030204" pitchFamily="18" charset="0"/>
                          <a:ea typeface="Calibri" panose="020F0502020204030204" pitchFamily="34" charset="0"/>
                        </a:rPr>
                        <m:t>:</m:t>
                      </m:r>
                    </m:oMath>
                  </m:oMathPara>
                </a14:m>
                <a:endParaRPr lang="en-US" sz="2400" dirty="0">
                  <a:effectLst/>
                  <a:latin typeface="Times New Roman" panose="02020603050405020304" pitchFamily="18" charset="0"/>
                  <a:ea typeface="Calibri" panose="020F0502020204030204" pitchFamily="34" charset="0"/>
                </a:endParaRPr>
              </a:p>
            </p:txBody>
          </p:sp>
        </mc:Choice>
        <mc:Fallback>
          <p:sp>
            <p:nvSpPr>
              <p:cNvPr id="9" name="TextBox 8">
                <a:extLst>
                  <a:ext uri="{FF2B5EF4-FFF2-40B4-BE49-F238E27FC236}">
                    <a16:creationId xmlns:a16="http://schemas.microsoft.com/office/drawing/2014/main" id="{5354EFED-3C26-DB75-D68A-E43F965D7009}"/>
                  </a:ext>
                </a:extLst>
              </p:cNvPr>
              <p:cNvSpPr txBox="1">
                <a:spLocks noRot="1" noChangeAspect="1" noMove="1" noResize="1" noEditPoints="1" noAdjustHandles="1" noChangeArrowheads="1" noChangeShapeType="1" noTextEdit="1"/>
              </p:cNvSpPr>
              <p:nvPr/>
            </p:nvSpPr>
            <p:spPr>
              <a:xfrm>
                <a:off x="657225" y="2647950"/>
                <a:ext cx="4838700"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5C0B4E7-4285-7FD3-59C8-F523127357FD}"/>
                  </a:ext>
                </a:extLst>
              </p:cNvPr>
              <p:cNvSpPr txBox="1"/>
              <p:nvPr/>
            </p:nvSpPr>
            <p:spPr>
              <a:xfrm>
                <a:off x="933450" y="3105150"/>
                <a:ext cx="4838700" cy="7861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b="1" i="1" smtClean="0"/>
                        <m:t>𝟐</m:t>
                      </m:r>
                      <m:r>
                        <a:rPr lang="en-US" sz="2400" b="1" i="1" smtClean="0">
                          <a:latin typeface="Cambria Math" panose="02040503050406030204" pitchFamily="18" charset="0"/>
                        </a:rPr>
                        <m:t> </m:t>
                      </m:r>
                      <m:r>
                        <a:rPr lang="en-US" sz="2400" b="1" i="1"/>
                        <m:t>:</m:t>
                      </m:r>
                      <m:f>
                        <m:fPr>
                          <m:ctrlPr>
                            <a:rPr lang="en-US" sz="2400" b="1" i="1"/>
                          </m:ctrlPr>
                        </m:fPr>
                        <m:num>
                          <m:r>
                            <a:rPr lang="en-US" sz="2400" b="1" i="1"/>
                            <m:t>𝟑</m:t>
                          </m:r>
                        </m:num>
                        <m:den>
                          <m:r>
                            <a:rPr lang="en-US" sz="2400" b="1" i="1"/>
                            <m:t>𝟒</m:t>
                          </m:r>
                        </m:den>
                      </m:f>
                      <m:r>
                        <a:rPr lang="en-US" sz="2400" b="1" i="1"/>
                        <m:t>=</m:t>
                      </m:r>
                      <m:f>
                        <m:fPr>
                          <m:ctrlPr>
                            <a:rPr lang="en-US" sz="2400" b="1" i="1"/>
                          </m:ctrlPr>
                        </m:fPr>
                        <m:num>
                          <m:r>
                            <a:rPr lang="en-US" sz="2400" b="1" i="1"/>
                            <m:t>𝟐</m:t>
                          </m:r>
                          <m:r>
                            <a:rPr lang="en-US" sz="2400" b="1" i="1"/>
                            <m:t> ×</m:t>
                          </m:r>
                          <m:r>
                            <a:rPr lang="en-US" sz="2400" b="1" i="1"/>
                            <m:t>𝟒</m:t>
                          </m:r>
                        </m:num>
                        <m:den>
                          <m:r>
                            <a:rPr lang="en-US" sz="2400" b="1" i="1"/>
                            <m:t>𝟑</m:t>
                          </m:r>
                        </m:den>
                      </m:f>
                      <m:r>
                        <a:rPr lang="en-US" sz="2400" b="1" i="1"/>
                        <m:t>=</m:t>
                      </m:r>
                      <m:f>
                        <m:fPr>
                          <m:ctrlPr>
                            <a:rPr lang="en-US" sz="2400" b="1" i="1"/>
                          </m:ctrlPr>
                        </m:fPr>
                        <m:num>
                          <m:r>
                            <a:rPr lang="en-US" sz="2400" b="1" i="1"/>
                            <m:t>𝟖</m:t>
                          </m:r>
                        </m:num>
                        <m:den>
                          <m:r>
                            <a:rPr lang="en-US" sz="2400" b="1" i="1"/>
                            <m:t>𝟑</m:t>
                          </m:r>
                        </m:den>
                      </m:f>
                    </m:oMath>
                  </m:oMathPara>
                </a14:m>
                <a:endParaRPr lang="en-US" sz="2400" dirty="0"/>
              </a:p>
            </p:txBody>
          </p:sp>
        </mc:Choice>
        <mc:Fallback>
          <p:sp>
            <p:nvSpPr>
              <p:cNvPr id="10" name="TextBox 9">
                <a:extLst>
                  <a:ext uri="{FF2B5EF4-FFF2-40B4-BE49-F238E27FC236}">
                    <a16:creationId xmlns:a16="http://schemas.microsoft.com/office/drawing/2014/main" id="{F5C0B4E7-4285-7FD3-59C8-F523127357FD}"/>
                  </a:ext>
                </a:extLst>
              </p:cNvPr>
              <p:cNvSpPr txBox="1">
                <a:spLocks noRot="1" noChangeAspect="1" noMove="1" noResize="1" noEditPoints="1" noAdjustHandles="1" noChangeArrowheads="1" noChangeShapeType="1" noTextEdit="1"/>
              </p:cNvSpPr>
              <p:nvPr/>
            </p:nvSpPr>
            <p:spPr>
              <a:xfrm>
                <a:off x="933450" y="3105150"/>
                <a:ext cx="4838700" cy="7861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5AC1FB89-F3E4-CF88-7968-1F7734E595F8}"/>
                  </a:ext>
                </a:extLst>
              </p:cNvPr>
              <p:cNvSpPr txBox="1"/>
              <p:nvPr/>
            </p:nvSpPr>
            <p:spPr>
              <a:xfrm>
                <a:off x="6781800" y="1819275"/>
                <a:ext cx="4838700" cy="78636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US" sz="2400" b="1" i="1"/>
                          </m:ctrlPr>
                        </m:fPr>
                        <m:num>
                          <m:r>
                            <a:rPr lang="en-US" sz="2400" b="1" i="1"/>
                            <m:t>𝟑</m:t>
                          </m:r>
                        </m:num>
                        <m:den>
                          <m:r>
                            <a:rPr lang="en-US" sz="2400" b="1" i="1"/>
                            <m:t>𝟒</m:t>
                          </m:r>
                        </m:den>
                      </m:f>
                      <m:r>
                        <a:rPr lang="en-US" sz="2400" b="1" i="1"/>
                        <m:t>:</m:t>
                      </m:r>
                      <m:r>
                        <a:rPr lang="en-US" sz="2400" b="1" i="1"/>
                        <m:t>𝟐</m:t>
                      </m:r>
                      <m:r>
                        <a:rPr lang="en-US" sz="2400" b="1" i="1"/>
                        <m:t>=</m:t>
                      </m:r>
                      <m:f>
                        <m:fPr>
                          <m:ctrlPr>
                            <a:rPr lang="en-US" sz="2400" b="1" i="1"/>
                          </m:ctrlPr>
                        </m:fPr>
                        <m:num>
                          <m:r>
                            <a:rPr lang="en-US" sz="2400" b="1" i="1"/>
                            <m:t>𝟑</m:t>
                          </m:r>
                        </m:num>
                        <m:den>
                          <m:r>
                            <a:rPr lang="en-US" sz="2400" b="1" i="1"/>
                            <m:t>𝟒</m:t>
                          </m:r>
                        </m:den>
                      </m:f>
                      <m:r>
                        <a:rPr lang="en-US" sz="2400" b="1" i="1"/>
                        <m:t>:</m:t>
                      </m:r>
                      <m:f>
                        <m:fPr>
                          <m:ctrlPr>
                            <a:rPr lang="en-US" sz="2400" b="1" i="1"/>
                          </m:ctrlPr>
                        </m:fPr>
                        <m:num>
                          <m:r>
                            <a:rPr lang="en-US" sz="2400" b="1" i="1"/>
                            <m:t>𝟐</m:t>
                          </m:r>
                        </m:num>
                        <m:den>
                          <m:r>
                            <a:rPr lang="en-US" sz="2400" b="1" i="1"/>
                            <m:t>𝟏</m:t>
                          </m:r>
                        </m:den>
                      </m:f>
                      <m:r>
                        <a:rPr lang="en-US" sz="2400" b="1" i="1"/>
                        <m:t>=</m:t>
                      </m:r>
                      <m:f>
                        <m:fPr>
                          <m:ctrlPr>
                            <a:rPr lang="en-US" sz="2400" b="1" i="1"/>
                          </m:ctrlPr>
                        </m:fPr>
                        <m:num>
                          <m:r>
                            <a:rPr lang="en-US" sz="2400" b="1" i="1"/>
                            <m:t>𝟑</m:t>
                          </m:r>
                        </m:num>
                        <m:den>
                          <m:r>
                            <a:rPr lang="en-US" sz="2400" b="1" i="1"/>
                            <m:t>𝟒</m:t>
                          </m:r>
                        </m:den>
                      </m:f>
                      <m:r>
                        <a:rPr lang="en-US" sz="2400" b="1" i="1"/>
                        <m:t>×</m:t>
                      </m:r>
                      <m:f>
                        <m:fPr>
                          <m:ctrlPr>
                            <a:rPr lang="en-US" sz="2400" b="1" i="1"/>
                          </m:ctrlPr>
                        </m:fPr>
                        <m:num>
                          <m:r>
                            <a:rPr lang="en-US" sz="2400" b="1" i="1"/>
                            <m:t>𝟏</m:t>
                          </m:r>
                        </m:num>
                        <m:den>
                          <m:r>
                            <a:rPr lang="en-US" sz="2400" b="1" i="1"/>
                            <m:t>𝟐</m:t>
                          </m:r>
                        </m:den>
                      </m:f>
                      <m:r>
                        <a:rPr lang="en-US" sz="2400" b="1" i="1"/>
                        <m:t>=</m:t>
                      </m:r>
                      <m:f>
                        <m:fPr>
                          <m:ctrlPr>
                            <a:rPr lang="en-US" sz="2400" b="1" i="1"/>
                          </m:ctrlPr>
                        </m:fPr>
                        <m:num>
                          <m:r>
                            <a:rPr lang="en-US" sz="2400" b="1" i="1"/>
                            <m:t>𝟑</m:t>
                          </m:r>
                        </m:num>
                        <m:den>
                          <m:r>
                            <a:rPr lang="en-US" sz="2400" b="1" i="1"/>
                            <m:t>𝟖</m:t>
                          </m:r>
                        </m:den>
                      </m:f>
                    </m:oMath>
                  </m:oMathPara>
                </a14:m>
                <a:endParaRPr lang="en-US" sz="2400" dirty="0"/>
              </a:p>
            </p:txBody>
          </p:sp>
        </mc:Choice>
        <mc:Fallback>
          <p:sp>
            <p:nvSpPr>
              <p:cNvPr id="11" name="TextBox 10">
                <a:extLst>
                  <a:ext uri="{FF2B5EF4-FFF2-40B4-BE49-F238E27FC236}">
                    <a16:creationId xmlns:a16="http://schemas.microsoft.com/office/drawing/2014/main" id="{5AC1FB89-F3E4-CF88-7968-1F7734E595F8}"/>
                  </a:ext>
                </a:extLst>
              </p:cNvPr>
              <p:cNvSpPr txBox="1">
                <a:spLocks noRot="1" noChangeAspect="1" noMove="1" noResize="1" noEditPoints="1" noAdjustHandles="1" noChangeArrowheads="1" noChangeShapeType="1" noTextEdit="1"/>
              </p:cNvSpPr>
              <p:nvPr/>
            </p:nvSpPr>
            <p:spPr>
              <a:xfrm>
                <a:off x="6781800" y="1819275"/>
                <a:ext cx="4838700" cy="78636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A3DC1B4-6E44-50BE-C85E-4B4A7CFF6C54}"/>
                  </a:ext>
                </a:extLst>
              </p:cNvPr>
              <p:cNvSpPr txBox="1"/>
              <p:nvPr/>
            </p:nvSpPr>
            <p:spPr>
              <a:xfrm>
                <a:off x="6496050" y="2676525"/>
                <a:ext cx="4838700"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rPr>
                        <m:t>Ta</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c</m:t>
                      </m:r>
                      <m:r>
                        <a:rPr lang="en-US" sz="2400" b="0" i="0" smtClean="0">
                          <a:effectLst/>
                          <a:latin typeface="Cambria Math" panose="02040503050406030204" pitchFamily="18" charset="0"/>
                          <a:ea typeface="Calibri" panose="020F0502020204030204" pitchFamily="34" charset="0"/>
                        </a:rPr>
                        <m:t>ó </m:t>
                      </m:r>
                      <m:r>
                        <m:rPr>
                          <m:sty m:val="p"/>
                        </m:rPr>
                        <a:rPr lang="en-US" sz="2400" b="0" i="0" smtClean="0">
                          <a:effectLst/>
                          <a:latin typeface="Cambria Math" panose="02040503050406030204" pitchFamily="18" charset="0"/>
                          <a:ea typeface="Calibri" panose="020F0502020204030204" pitchFamily="34" charset="0"/>
                        </a:rPr>
                        <m:t>th</m:t>
                      </m:r>
                      <m:r>
                        <a:rPr lang="en-US" sz="2400" b="0" i="0" smtClean="0">
                          <a:effectLst/>
                          <a:latin typeface="Cambria Math" panose="02040503050406030204" pitchFamily="18" charset="0"/>
                          <a:ea typeface="Calibri" panose="020F0502020204030204" pitchFamily="34" charset="0"/>
                        </a:rPr>
                        <m:t>ể </m:t>
                      </m:r>
                      <m:r>
                        <m:rPr>
                          <m:sty m:val="p"/>
                        </m:rPr>
                        <a:rPr lang="en-US" sz="2400" b="0" i="0" smtClean="0">
                          <a:effectLst/>
                          <a:latin typeface="Cambria Math" panose="02040503050406030204" pitchFamily="18" charset="0"/>
                          <a:ea typeface="Calibri" panose="020F0502020204030204" pitchFamily="34" charset="0"/>
                        </a:rPr>
                        <m:t>vi</m:t>
                      </m:r>
                      <m:r>
                        <a:rPr lang="en-US" sz="2400" b="0" i="0" smtClean="0">
                          <a:effectLst/>
                          <a:latin typeface="Cambria Math" panose="02040503050406030204" pitchFamily="18" charset="0"/>
                          <a:ea typeface="Calibri" panose="020F0502020204030204" pitchFamily="34" charset="0"/>
                        </a:rPr>
                        <m:t>ế</m:t>
                      </m:r>
                      <m:r>
                        <m:rPr>
                          <m:sty m:val="p"/>
                        </m:rPr>
                        <a:rPr lang="en-US" sz="2400" b="0" i="0" smtClean="0">
                          <a:effectLst/>
                          <a:latin typeface="Cambria Math" panose="02040503050406030204" pitchFamily="18" charset="0"/>
                          <a:ea typeface="Calibri" panose="020F0502020204030204" pitchFamily="34" charset="0"/>
                        </a:rPr>
                        <m:t>t</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g</m:t>
                      </m:r>
                      <m:r>
                        <a:rPr lang="en-US" sz="2400" b="0" i="0" smtClean="0">
                          <a:effectLst/>
                          <a:latin typeface="Cambria Math" panose="02040503050406030204" pitchFamily="18" charset="0"/>
                          <a:ea typeface="Calibri" panose="020F0502020204030204" pitchFamily="34" charset="0"/>
                        </a:rPr>
                        <m:t>ọ</m:t>
                      </m:r>
                      <m:r>
                        <m:rPr>
                          <m:sty m:val="p"/>
                        </m:rPr>
                        <a:rPr lang="en-US" sz="2400" b="0" i="0" smtClean="0">
                          <a:effectLst/>
                          <a:latin typeface="Cambria Math" panose="02040503050406030204" pitchFamily="18" charset="0"/>
                          <a:ea typeface="Calibri" panose="020F0502020204030204" pitchFamily="34" charset="0"/>
                        </a:rPr>
                        <m:t>n</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nh</m:t>
                      </m:r>
                      <m:r>
                        <a:rPr lang="en-US" sz="2400" b="0" i="0" smtClean="0">
                          <a:effectLst/>
                          <a:latin typeface="Cambria Math" panose="02040503050406030204" pitchFamily="18" charset="0"/>
                          <a:ea typeface="Calibri" panose="020F0502020204030204" pitchFamily="34" charset="0"/>
                        </a:rPr>
                        <m:t>ư </m:t>
                      </m:r>
                      <m:r>
                        <m:rPr>
                          <m:sty m:val="p"/>
                        </m:rPr>
                        <a:rPr lang="en-US" sz="2400" b="0" i="0" smtClean="0">
                          <a:effectLst/>
                          <a:latin typeface="Cambria Math" panose="02040503050406030204" pitchFamily="18" charset="0"/>
                          <a:ea typeface="Calibri" panose="020F0502020204030204" pitchFamily="34" charset="0"/>
                        </a:rPr>
                        <m:t>sau</m:t>
                      </m:r>
                      <m:r>
                        <a:rPr lang="en-US" sz="2400" b="0" i="0" smtClean="0">
                          <a:effectLst/>
                          <a:latin typeface="Cambria Math" panose="02040503050406030204" pitchFamily="18" charset="0"/>
                          <a:ea typeface="Calibri" panose="020F0502020204030204" pitchFamily="34" charset="0"/>
                        </a:rPr>
                        <m:t>:</m:t>
                      </m:r>
                    </m:oMath>
                  </m:oMathPara>
                </a14:m>
                <a:endParaRPr lang="en-US" sz="2400" dirty="0">
                  <a:effectLst/>
                  <a:latin typeface="Times New Roman" panose="02020603050405020304" pitchFamily="18" charset="0"/>
                  <a:ea typeface="Calibri" panose="020F0502020204030204" pitchFamily="34" charset="0"/>
                </a:endParaRPr>
              </a:p>
            </p:txBody>
          </p:sp>
        </mc:Choice>
        <mc:Fallback>
          <p:sp>
            <p:nvSpPr>
              <p:cNvPr id="12" name="TextBox 11">
                <a:extLst>
                  <a:ext uri="{FF2B5EF4-FFF2-40B4-BE49-F238E27FC236}">
                    <a16:creationId xmlns:a16="http://schemas.microsoft.com/office/drawing/2014/main" id="{DA3DC1B4-6E44-50BE-C85E-4B4A7CFF6C54}"/>
                  </a:ext>
                </a:extLst>
              </p:cNvPr>
              <p:cNvSpPr txBox="1">
                <a:spLocks noRot="1" noChangeAspect="1" noMove="1" noResize="1" noEditPoints="1" noAdjustHandles="1" noChangeArrowheads="1" noChangeShapeType="1" noTextEdit="1"/>
              </p:cNvSpPr>
              <p:nvPr/>
            </p:nvSpPr>
            <p:spPr>
              <a:xfrm>
                <a:off x="6496050" y="2676525"/>
                <a:ext cx="4838700" cy="461665"/>
              </a:xfrm>
              <a:prstGeom prst="rect">
                <a:avLst/>
              </a:prstGeom>
              <a:blipFill>
                <a:blip r:embed="rId8"/>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29F61562-2771-D9C9-08A1-765D36D9E006}"/>
                  </a:ext>
                </a:extLst>
              </p:cNvPr>
              <p:cNvSpPr txBox="1"/>
              <p:nvPr/>
            </p:nvSpPr>
            <p:spPr>
              <a:xfrm>
                <a:off x="6772275" y="3133725"/>
                <a:ext cx="4838700" cy="78636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US" sz="2400" b="1" i="1" smtClean="0"/>
                          </m:ctrlPr>
                        </m:fPr>
                        <m:num>
                          <m:r>
                            <a:rPr lang="en-US" sz="2400" b="1" i="1"/>
                            <m:t>𝟑</m:t>
                          </m:r>
                        </m:num>
                        <m:den>
                          <m:r>
                            <a:rPr lang="en-US" sz="2400" b="1" i="1"/>
                            <m:t>𝟒</m:t>
                          </m:r>
                        </m:den>
                      </m:f>
                      <m:r>
                        <a:rPr lang="en-US" sz="2400" b="1" i="1" smtClean="0">
                          <a:latin typeface="Cambria Math" panose="02040503050406030204" pitchFamily="18" charset="0"/>
                        </a:rPr>
                        <m:t> </m:t>
                      </m:r>
                      <m:r>
                        <a:rPr lang="en-US" sz="2400" b="1" i="1"/>
                        <m:t>: </m:t>
                      </m:r>
                      <m:r>
                        <a:rPr lang="en-US" sz="2400" b="1" i="1"/>
                        <m:t>𝟐</m:t>
                      </m:r>
                      <m:r>
                        <a:rPr lang="en-US" sz="2400" b="1" i="1"/>
                        <m:t>=</m:t>
                      </m:r>
                      <m:f>
                        <m:fPr>
                          <m:ctrlPr>
                            <a:rPr lang="en-US" sz="2400" b="1" i="1"/>
                          </m:ctrlPr>
                        </m:fPr>
                        <m:num>
                          <m:r>
                            <a:rPr lang="en-US" sz="2400" b="1" i="1"/>
                            <m:t>𝟑</m:t>
                          </m:r>
                        </m:num>
                        <m:den>
                          <m:r>
                            <a:rPr lang="en-US" sz="2400" b="1" i="1"/>
                            <m:t>𝟒</m:t>
                          </m:r>
                          <m:r>
                            <a:rPr lang="en-US" sz="2400" b="1" i="1"/>
                            <m:t>×</m:t>
                          </m:r>
                          <m:r>
                            <a:rPr lang="en-US" sz="2400" b="1" i="1"/>
                            <m:t>𝟐</m:t>
                          </m:r>
                          <m:r>
                            <a:rPr lang="en-US" sz="2400" b="1" i="1"/>
                            <m:t> </m:t>
                          </m:r>
                        </m:den>
                      </m:f>
                      <m:r>
                        <a:rPr lang="en-US" sz="2400" b="1" i="1"/>
                        <m:t>=</m:t>
                      </m:r>
                      <m:f>
                        <m:fPr>
                          <m:ctrlPr>
                            <a:rPr lang="en-US" sz="2400" b="1" i="1"/>
                          </m:ctrlPr>
                        </m:fPr>
                        <m:num>
                          <m:r>
                            <a:rPr lang="en-US" sz="2400" b="1" i="1"/>
                            <m:t>𝟑</m:t>
                          </m:r>
                        </m:num>
                        <m:den>
                          <m:r>
                            <a:rPr lang="en-US" sz="2400" b="1" i="1"/>
                            <m:t>𝟖</m:t>
                          </m:r>
                        </m:den>
                      </m:f>
                    </m:oMath>
                  </m:oMathPara>
                </a14:m>
                <a:endParaRPr lang="en-US" sz="2400" dirty="0"/>
              </a:p>
            </p:txBody>
          </p:sp>
        </mc:Choice>
        <mc:Fallback>
          <p:sp>
            <p:nvSpPr>
              <p:cNvPr id="13" name="TextBox 12">
                <a:extLst>
                  <a:ext uri="{FF2B5EF4-FFF2-40B4-BE49-F238E27FC236}">
                    <a16:creationId xmlns:a16="http://schemas.microsoft.com/office/drawing/2014/main" id="{29F61562-2771-D9C9-08A1-765D36D9E006}"/>
                  </a:ext>
                </a:extLst>
              </p:cNvPr>
              <p:cNvSpPr txBox="1">
                <a:spLocks noRot="1" noChangeAspect="1" noMove="1" noResize="1" noEditPoints="1" noAdjustHandles="1" noChangeArrowheads="1" noChangeShapeType="1" noTextEdit="1"/>
              </p:cNvSpPr>
              <p:nvPr/>
            </p:nvSpPr>
            <p:spPr>
              <a:xfrm>
                <a:off x="6772275" y="3133725"/>
                <a:ext cx="4838700" cy="78636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D8C6AD6-8ABF-98EC-FBA2-D5ABA41D366B}"/>
                  </a:ext>
                </a:extLst>
              </p:cNvPr>
              <p:cNvSpPr txBox="1"/>
              <p:nvPr/>
            </p:nvSpPr>
            <p:spPr>
              <a:xfrm>
                <a:off x="1362075" y="4314825"/>
                <a:ext cx="9582150" cy="990656"/>
              </a:xfrm>
              <a:prstGeom prst="rect">
                <a:avLst/>
              </a:prstGeom>
              <a:noFill/>
            </p:spPr>
            <p:txBody>
              <a:bodyPr wrap="square" rtlCol="0">
                <a:spAutoFit/>
              </a:bodyPr>
              <a:lstStyle/>
              <a:p>
                <a:r>
                  <a:rPr lang="en-US" sz="4000" b="1" dirty="0">
                    <a:effectLst/>
                    <a:latin typeface="Cambria" panose="02040503050406030204" pitchFamily="18" charset="0"/>
                    <a:ea typeface="Cambria" panose="02040503050406030204" pitchFamily="18" charset="0"/>
                  </a:rPr>
                  <a:t>a)</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a:effectLst/>
                            <a:latin typeface="Cambria Math" panose="02040503050406030204" pitchFamily="18" charset="0"/>
                            <a:ea typeface="Calibri" panose="020F0502020204030204" pitchFamily="34" charset="0"/>
                          </a:rPr>
                        </m:ctrlPr>
                      </m:fPr>
                      <m:num>
                        <m:r>
                          <a:rPr lang="en-US" sz="4000" b="1" i="0">
                            <a:effectLst/>
                            <a:latin typeface="Cambria Math" panose="02040503050406030204" pitchFamily="18" charset="0"/>
                            <a:ea typeface="Calibri" panose="020F0502020204030204" pitchFamily="34" charset="0"/>
                          </a:rPr>
                          <m:t>𝟗</m:t>
                        </m:r>
                      </m:num>
                      <m:den>
                        <m:r>
                          <a:rPr lang="en-US" sz="4000" b="1" i="0">
                            <a:effectLst/>
                            <a:latin typeface="Cambria Math" panose="02040503050406030204" pitchFamily="18" charset="0"/>
                            <a:ea typeface="Calibri" panose="020F0502020204030204" pitchFamily="34" charset="0"/>
                          </a:rPr>
                          <m:t>𝟒</m:t>
                        </m:r>
                      </m:den>
                    </m:f>
                    <m:r>
                      <a:rPr lang="en-US" sz="4000" b="1" i="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 </m:t>
                    </m:r>
                    <m:f>
                      <m:fPr>
                        <m:ctrlPr>
                          <a:rPr lang="en-US" sz="4000" b="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p:sp>
            <p:nvSpPr>
              <p:cNvPr id="14" name="TextBox 13">
                <a:extLst>
                  <a:ext uri="{FF2B5EF4-FFF2-40B4-BE49-F238E27FC236}">
                    <a16:creationId xmlns:a16="http://schemas.microsoft.com/office/drawing/2014/main" id="{7D8C6AD6-8ABF-98EC-FBA2-D5ABA41D366B}"/>
                  </a:ext>
                </a:extLst>
              </p:cNvPr>
              <p:cNvSpPr txBox="1">
                <a:spLocks noRot="1" noChangeAspect="1" noMove="1" noResize="1" noEditPoints="1" noAdjustHandles="1" noChangeArrowheads="1" noChangeShapeType="1" noTextEdit="1"/>
              </p:cNvSpPr>
              <p:nvPr/>
            </p:nvSpPr>
            <p:spPr>
              <a:xfrm>
                <a:off x="1362075" y="4314825"/>
                <a:ext cx="9582150" cy="990656"/>
              </a:xfrm>
              <a:prstGeom prst="rect">
                <a:avLst/>
              </a:prstGeom>
              <a:blipFill>
                <a:blip r:embed="rId10"/>
                <a:stretch>
                  <a:fillRect l="-2226" b="-11728"/>
                </a:stretch>
              </a:blipFill>
            </p:spPr>
            <p:txBody>
              <a:bodyPr/>
              <a:lstStyle/>
              <a:p>
                <a:r>
                  <a:rPr lang="en-US">
                    <a:noFill/>
                  </a:rPr>
                  <a:t> </a:t>
                </a:r>
              </a:p>
            </p:txBody>
          </p:sp>
        </mc:Fallback>
      </mc:AlternateContent>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633CA13-7A13-43E7-E795-3FBCE8C1D709}"/>
                  </a:ext>
                </a:extLst>
              </p:cNvPr>
              <p:cNvSpPr txBox="1"/>
              <p:nvPr/>
            </p:nvSpPr>
            <p:spPr>
              <a:xfrm>
                <a:off x="1571625" y="447675"/>
                <a:ext cx="9582150" cy="990656"/>
              </a:xfrm>
              <a:prstGeom prst="rect">
                <a:avLst/>
              </a:prstGeom>
              <a:noFill/>
            </p:spPr>
            <p:txBody>
              <a:bodyPr wrap="square" rtlCol="0">
                <a:spAutoFit/>
              </a:bodyPr>
              <a:lstStyle/>
              <a:p>
                <a:r>
                  <a:rPr lang="en-US" sz="4000" b="1" dirty="0">
                    <a:effectLst/>
                    <a:latin typeface="Cambria" panose="02040503050406030204" pitchFamily="18" charset="0"/>
                    <a:ea typeface="Cambria" panose="02040503050406030204" pitchFamily="18" charset="0"/>
                  </a:rPr>
                  <a:t>a)</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a:effectLst/>
                            <a:latin typeface="Cambria Math" panose="02040503050406030204" pitchFamily="18" charset="0"/>
                            <a:ea typeface="Calibri" panose="020F0502020204030204" pitchFamily="34" charset="0"/>
                          </a:rPr>
                        </m:ctrlPr>
                      </m:fPr>
                      <m:num>
                        <m:r>
                          <a:rPr lang="en-US" sz="4000" b="1" i="0">
                            <a:effectLst/>
                            <a:latin typeface="Cambria Math" panose="02040503050406030204" pitchFamily="18" charset="0"/>
                            <a:ea typeface="Calibri" panose="020F0502020204030204" pitchFamily="34" charset="0"/>
                          </a:rPr>
                          <m:t>𝟗</m:t>
                        </m:r>
                      </m:num>
                      <m:den>
                        <m:r>
                          <a:rPr lang="en-US" sz="4000" b="1" i="0">
                            <a:effectLst/>
                            <a:latin typeface="Cambria Math" panose="02040503050406030204" pitchFamily="18" charset="0"/>
                            <a:ea typeface="Calibri" panose="020F0502020204030204" pitchFamily="34" charset="0"/>
                          </a:rPr>
                          <m:t>𝟒</m:t>
                        </m:r>
                      </m:den>
                    </m:f>
                    <m:r>
                      <a:rPr lang="en-US" sz="4000" b="1" i="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 </m:t>
                    </m:r>
                    <m:f>
                      <m:fPr>
                        <m:ctrlPr>
                          <a:rPr lang="en-US" sz="4000" b="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p:sp>
            <p:nvSpPr>
              <p:cNvPr id="2" name="TextBox 1">
                <a:extLst>
                  <a:ext uri="{FF2B5EF4-FFF2-40B4-BE49-F238E27FC236}">
                    <a16:creationId xmlns:a16="http://schemas.microsoft.com/office/drawing/2014/main" id="{C633CA13-7A13-43E7-E795-3FBCE8C1D709}"/>
                  </a:ext>
                </a:extLst>
              </p:cNvPr>
              <p:cNvSpPr txBox="1">
                <a:spLocks noRot="1" noChangeAspect="1" noMove="1" noResize="1" noEditPoints="1" noAdjustHandles="1" noChangeArrowheads="1" noChangeShapeType="1" noTextEdit="1"/>
              </p:cNvSpPr>
              <p:nvPr/>
            </p:nvSpPr>
            <p:spPr>
              <a:xfrm>
                <a:off x="1571625" y="447675"/>
                <a:ext cx="9582150" cy="990656"/>
              </a:xfrm>
              <a:prstGeom prst="rect">
                <a:avLst/>
              </a:prstGeom>
              <a:blipFill>
                <a:blip r:embed="rId3"/>
                <a:stretch>
                  <a:fillRect l="-2290" b="-11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177C90A-310F-56EC-E8C0-26BAE4D4B296}"/>
                  </a:ext>
                </a:extLst>
              </p:cNvPr>
              <p:cNvSpPr txBox="1"/>
              <p:nvPr/>
            </p:nvSpPr>
            <p:spPr>
              <a:xfrm>
                <a:off x="1400175" y="1524000"/>
                <a:ext cx="2867025" cy="25191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2800" b="1" i="1">
                              <a:solidFill>
                                <a:srgbClr val="FF0000"/>
                              </a:solidFill>
                              <a:effectLst/>
                              <a:latin typeface="Cambria Math" panose="02040503050406030204" pitchFamily="18" charset="0"/>
                              <a:ea typeface="MS Mincho" panose="02020609040205080304" pitchFamily="49" charset="-128"/>
                            </a:rPr>
                          </m:ctrlPr>
                        </m:fPr>
                        <m:num>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𝟒</m:t>
                          </m:r>
                        </m:num>
                        <m:den>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m:t>
                          </m:r>
                        </m:den>
                      </m:f>
                    </m:oMath>
                  </m:oMathPara>
                </a14:m>
                <a:endParaRPr lang="en-US" sz="2800" b="1" dirty="0">
                  <a:solidFill>
                    <a:srgbClr val="FF0000"/>
                  </a:solidFill>
                </a:endParaRPr>
              </a:p>
            </p:txBody>
          </p:sp>
        </mc:Choice>
        <mc:Fallback>
          <p:sp>
            <p:nvSpPr>
              <p:cNvPr id="3" name="TextBox 2">
                <a:extLst>
                  <a:ext uri="{FF2B5EF4-FFF2-40B4-BE49-F238E27FC236}">
                    <a16:creationId xmlns:a16="http://schemas.microsoft.com/office/drawing/2014/main" id="{C177C90A-310F-56EC-E8C0-26BAE4D4B296}"/>
                  </a:ext>
                </a:extLst>
              </p:cNvPr>
              <p:cNvSpPr txBox="1">
                <a:spLocks noRot="1" noChangeAspect="1" noMove="1" noResize="1" noEditPoints="1" noAdjustHandles="1" noChangeArrowheads="1" noChangeShapeType="1" noTextEdit="1"/>
              </p:cNvSpPr>
              <p:nvPr/>
            </p:nvSpPr>
            <p:spPr>
              <a:xfrm>
                <a:off x="1400175" y="1524000"/>
                <a:ext cx="2867025" cy="251915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B7F53D3-390E-007A-A130-997F7718E2FD}"/>
                  </a:ext>
                </a:extLst>
              </p:cNvPr>
              <p:cNvSpPr txBox="1"/>
              <p:nvPr/>
            </p:nvSpPr>
            <p:spPr>
              <a:xfrm>
                <a:off x="4714875" y="1600200"/>
                <a:ext cx="2867025" cy="21364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𝟒</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28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𝟏𝟐</m:t>
                      </m:r>
                    </m:oMath>
                  </m:oMathPara>
                </a14:m>
                <a:endParaRPr lang="en-US" sz="2800" b="1" dirty="0">
                  <a:solidFill>
                    <a:srgbClr val="FF0000"/>
                  </a:solidFill>
                </a:endParaRPr>
              </a:p>
            </p:txBody>
          </p:sp>
        </mc:Choice>
        <mc:Fallback>
          <p:sp>
            <p:nvSpPr>
              <p:cNvPr id="5" name="TextBox 4">
                <a:extLst>
                  <a:ext uri="{FF2B5EF4-FFF2-40B4-BE49-F238E27FC236}">
                    <a16:creationId xmlns:a16="http://schemas.microsoft.com/office/drawing/2014/main" id="{FB7F53D3-390E-007A-A130-997F7718E2FD}"/>
                  </a:ext>
                </a:extLst>
              </p:cNvPr>
              <p:cNvSpPr txBox="1">
                <a:spLocks noRot="1" noChangeAspect="1" noMove="1" noResize="1" noEditPoints="1" noAdjustHandles="1" noChangeArrowheads="1" noChangeShapeType="1" noTextEdit="1"/>
              </p:cNvSpPr>
              <p:nvPr/>
            </p:nvSpPr>
            <p:spPr>
              <a:xfrm>
                <a:off x="4714875" y="1600200"/>
                <a:ext cx="2867025" cy="21364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141E271-0C58-0469-9644-8FB2DEB97942}"/>
                  </a:ext>
                </a:extLst>
              </p:cNvPr>
              <p:cNvSpPr txBox="1"/>
              <p:nvPr/>
            </p:nvSpPr>
            <p:spPr>
              <a:xfrm>
                <a:off x="8829675" y="1571625"/>
                <a:ext cx="2867025" cy="17259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𝟓</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𝟕</m:t>
                          </m:r>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𝟓</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5141E271-0C58-0469-9644-8FB2DEB97942}"/>
                  </a:ext>
                </a:extLst>
              </p:cNvPr>
              <p:cNvSpPr txBox="1">
                <a:spLocks noRot="1" noChangeAspect="1" noMove="1" noResize="1" noEditPoints="1" noAdjustHandles="1" noChangeArrowheads="1" noChangeShapeType="1" noTextEdit="1"/>
              </p:cNvSpPr>
              <p:nvPr/>
            </p:nvSpPr>
            <p:spPr>
              <a:xfrm>
                <a:off x="8829675" y="1571625"/>
                <a:ext cx="2867025" cy="172598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endPar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359177"/>
                <a:ext cx="10250796" cy="1458156"/>
              </a:xfrm>
              <a:prstGeom prst="rect">
                <a:avLst/>
              </a:prstGeom>
              <a:noFill/>
            </p:spPr>
            <p:txBody>
              <a:bodyPr wrap="square">
                <a:spAutoFit/>
              </a:bodyPr>
              <a:lstStyle/>
              <a:p>
                <a:pPr marL="0" marR="0" algn="just">
                  <a:lnSpc>
                    <a:spcPct val="110000"/>
                  </a:lnSpc>
                  <a:spcBef>
                    <a:spcPts val="0"/>
                  </a:spcBef>
                  <a:spcAft>
                    <a:spcPts val="0"/>
                  </a:spcAft>
                </a:pPr>
                <a:r>
                  <a:rPr lang="vi-VN" sz="2400" b="1" dirty="0">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o</a:t>
                </a:r>
                <a:r>
                  <a:rPr lang="vi-VN" sz="2400" b="1" dirty="0">
                    <a:effectLst/>
                    <a:latin typeface="Cambria" panose="02040503050406030204" pitchFamily="18" charset="0"/>
                    <a:ea typeface="Cambria" panose="02040503050406030204" pitchFamily="18" charset="0"/>
                  </a:rPr>
                  <a:t> một buổi chiều người ta đo được chiều dài cái bóng của ngọn tháp là  </a:t>
                </a:r>
                <a14:m>
                  <m:oMath xmlns:m="http://schemas.openxmlformats.org/officeDocument/2006/math">
                    <m:f>
                      <m:fPr>
                        <m:ctrlPr>
                          <a:rPr lang="en-US" sz="2400" b="1">
                            <a:effectLst/>
                            <a:latin typeface="Cambria Math" panose="02040503050406030204" pitchFamily="18" charset="0"/>
                          </a:rPr>
                        </m:ctrlPr>
                      </m:fPr>
                      <m:num>
                        <m:r>
                          <a:rPr lang="en-US" sz="2400" b="1" i="0">
                            <a:effectLst/>
                            <a:latin typeface="Cambria Math" panose="02040503050406030204" pitchFamily="18" charset="0"/>
                            <a:ea typeface="Calibri" panose="020F0502020204030204" pitchFamily="34" charset="0"/>
                            <a:cs typeface="Times New Roman" panose="02020603050405020304" pitchFamily="18" charset="0"/>
                          </a:rPr>
                          <m:t>𝟗𝟗</m:t>
                        </m:r>
                      </m:num>
                      <m:den>
                        <m:r>
                          <a:rPr lang="en-US" sz="2400" b="1" i="0">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2400" b="1" i="0">
                        <a:effectLst/>
                        <a:latin typeface="Cambria Math" panose="02040503050406030204" pitchFamily="18" charset="0"/>
                        <a:ea typeface="Calibri" panose="020F0502020204030204" pitchFamily="34" charset="0"/>
                        <a:cs typeface="Times New Roman" panose="02020603050405020304" pitchFamily="18" charset="0"/>
                      </a:rPr>
                      <m:t>𝐦</m:t>
                    </m:r>
                    <m:r>
                      <a:rPr lang="en-US" sz="2400" b="1" i="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400" b="1" dirty="0">
                    <a:effectLst/>
                    <a:latin typeface="Cambria" panose="02040503050406030204" pitchFamily="18" charset="0"/>
                    <a:ea typeface="Cambria" panose="02040503050406030204" pitchFamily="18" charset="0"/>
                  </a:rPr>
                  <a:t>. Biết chiều dài cái bóng của ngọn tháp gấp 2 lần chiều cao ngọn tháp</a:t>
                </a:r>
                <a:r>
                  <a:rPr lang="en-US" sz="2400" b="1" dirty="0">
                    <a:effectLst/>
                    <a:latin typeface="Cambria" panose="02040503050406030204" pitchFamily="18" charset="0"/>
                    <a:ea typeface="Cambria" panose="02040503050406030204" pitchFamily="18" charset="0"/>
                  </a:rPr>
                  <a:t>. </a:t>
                </a:r>
                <a:r>
                  <a:rPr lang="vi-VN" sz="2400" b="1" dirty="0">
                    <a:effectLst/>
                    <a:latin typeface="Cambria" panose="02040503050406030204" pitchFamily="18" charset="0"/>
                    <a:ea typeface="Cambria" panose="02040503050406030204" pitchFamily="18" charset="0"/>
                  </a:rPr>
                  <a:t>Tính chiều cao của ngọn tháp.?</a:t>
                </a:r>
                <a:endParaRPr kumimoji="0" lang="en-US" sz="36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359177"/>
                <a:ext cx="10250796" cy="1458156"/>
              </a:xfrm>
              <a:prstGeom prst="rect">
                <a:avLst/>
              </a:prstGeom>
              <a:blipFill>
                <a:blip r:embed="rId3"/>
                <a:stretch>
                  <a:fillRect l="-892" t="-2929" r="-892" b="-878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D70C251-04F3-2A54-17A9-32671528A469}"/>
              </a:ext>
            </a:extLst>
          </p:cNvPr>
          <p:cNvPicPr>
            <a:picLocks noChangeAspect="1"/>
          </p:cNvPicPr>
          <p:nvPr/>
        </p:nvPicPr>
        <p:blipFill>
          <a:blip r:embed="rId4"/>
          <a:stretch>
            <a:fillRect/>
          </a:stretch>
        </p:blipFill>
        <p:spPr>
          <a:xfrm>
            <a:off x="8515350" y="1514475"/>
            <a:ext cx="2876550" cy="2171700"/>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AE2A475-3745-F386-BEAA-F996F061F409}"/>
                  </a:ext>
                </a:extLst>
              </p:cNvPr>
              <p:cNvSpPr txBox="1"/>
              <p:nvPr/>
            </p:nvSpPr>
            <p:spPr>
              <a:xfrm>
                <a:off x="1352550" y="2276475"/>
                <a:ext cx="6372225" cy="3026470"/>
              </a:xfrm>
              <a:prstGeom prst="rect">
                <a:avLst/>
              </a:prstGeom>
              <a:noFill/>
            </p:spPr>
            <p:txBody>
              <a:bodyPr wrap="square" rtlCol="0">
                <a:spAutoFit/>
              </a:bodyPr>
              <a:lstStyle/>
              <a:p>
                <a:pPr marL="0" marR="0" algn="ctr">
                  <a:lnSpc>
                    <a:spcPct val="11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Bài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Chiều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cao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của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ngọn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algn="ctr"/>
                <a14:m>
                  <m:oMathPara xmlns:m="http://schemas.openxmlformats.org/officeDocument/2006/math">
                    <m:oMathParaPr>
                      <m:jc m:val="centerGroup"/>
                    </m:oMathParaPr>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4</m:t>
                          </m:r>
                        </m:den>
                      </m:f>
                      <m:r>
                        <a:rPr lang="en-US" sz="3200" b="0" i="0" smtClean="0">
                          <a:solidFill>
                            <a:srgbClr val="FF0000"/>
                          </a:solidFill>
                          <a:effectLst/>
                          <a:latin typeface="Cambria Math" panose="02040503050406030204" pitchFamily="18" charset="0"/>
                          <a:ea typeface="Calibri" panose="020F0502020204030204" pitchFamily="34" charset="0"/>
                        </a:rPr>
                        <m:t>:2=</m:t>
                      </m:r>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8</m:t>
                          </m:r>
                        </m:den>
                      </m:f>
                      <m:r>
                        <a:rPr lang="en-US" sz="3200" b="0" i="0" smtClean="0">
                          <a:solidFill>
                            <a:srgbClr val="FF0000"/>
                          </a:solidFill>
                          <a:effectLst/>
                          <a:latin typeface="Cambria Math" panose="02040503050406030204" pitchFamily="18" charset="0"/>
                          <a:ea typeface="Calibri" panose="020F0502020204030204" pitchFamily="34" charset="0"/>
                        </a:rPr>
                        <m:t>(</m:t>
                      </m:r>
                      <m:r>
                        <m:rPr>
                          <m:sty m:val="p"/>
                        </m:rPr>
                        <a:rPr lang="en-US" sz="3200" b="0" i="0" smtClean="0">
                          <a:solidFill>
                            <a:srgbClr val="FF0000"/>
                          </a:solidFill>
                          <a:effectLst/>
                          <a:latin typeface="Cambria Math" panose="02040503050406030204" pitchFamily="18" charset="0"/>
                          <a:ea typeface="Calibri" panose="020F0502020204030204" pitchFamily="34" charset="0"/>
                        </a:rPr>
                        <m:t>m</m:t>
                      </m:r>
                      <m:r>
                        <a:rPr lang="en-US" sz="3200" b="0" i="0" smtClean="0">
                          <a:solidFill>
                            <a:srgbClr val="FF0000"/>
                          </a:solidFill>
                          <a:effectLst/>
                          <a:latin typeface="Cambria Math" panose="02040503050406030204" pitchFamily="18" charset="0"/>
                          <a:ea typeface="Calibri" panose="020F0502020204030204" pitchFamily="34" charset="0"/>
                        </a:rPr>
                        <m:t>)</m:t>
                      </m:r>
                    </m:oMath>
                  </m:oMathPara>
                </a14:m>
                <a:endParaRPr lang="en-US" sz="3200" dirty="0">
                  <a:solidFill>
                    <a:srgbClr val="FF0000"/>
                  </a:solidFill>
                  <a:latin typeface="Cambria" panose="02040503050406030204" pitchFamily="18" charset="0"/>
                  <a:ea typeface="Cambria" panose="02040503050406030204" pitchFamily="18" charset="0"/>
                </a:endParaRPr>
              </a:p>
              <a:p>
                <a:pPr algn="ctr"/>
                <a14:m>
                  <m:oMathPara xmlns:m="http://schemas.openxmlformats.org/officeDocument/2006/math">
                    <m:oMathParaPr>
                      <m:jc m:val="right"/>
                    </m:oMathParaPr>
                    <m:oMath xmlns:m="http://schemas.openxmlformats.org/officeDocument/2006/math">
                      <m:r>
                        <a:rPr lang="en-US" sz="3200" b="0" i="0" smtClean="0">
                          <a:solidFill>
                            <a:srgbClr val="FF0000"/>
                          </a:solidFill>
                          <a:effectLst/>
                          <a:latin typeface="Cambria Math" panose="02040503050406030204" pitchFamily="18" charset="0"/>
                          <a:ea typeface="Calibri" panose="020F0502020204030204" pitchFamily="34" charset="0"/>
                        </a:rPr>
                        <m:t>Đá</m:t>
                      </m:r>
                      <m:r>
                        <m:rPr>
                          <m:sty m:val="p"/>
                        </m:rPr>
                        <a:rPr lang="en-US" sz="3200" b="0" i="0" smtClean="0">
                          <a:solidFill>
                            <a:srgbClr val="FF0000"/>
                          </a:solidFill>
                          <a:effectLst/>
                          <a:latin typeface="Cambria Math" panose="02040503050406030204" pitchFamily="18" charset="0"/>
                          <a:ea typeface="Calibri" panose="020F0502020204030204" pitchFamily="34" charset="0"/>
                        </a:rPr>
                        <m:t>p</m:t>
                      </m:r>
                      <m:r>
                        <a:rPr lang="en-US" sz="3200" b="0" i="0" smtClean="0">
                          <a:solidFill>
                            <a:srgbClr val="FF0000"/>
                          </a:solidFill>
                          <a:effectLst/>
                          <a:latin typeface="Cambria Math" panose="02040503050406030204" pitchFamily="18" charset="0"/>
                          <a:ea typeface="Calibri" panose="020F0502020204030204" pitchFamily="34" charset="0"/>
                        </a:rPr>
                        <m:t> </m:t>
                      </m:r>
                      <m:r>
                        <m:rPr>
                          <m:sty m:val="p"/>
                        </m:rPr>
                        <a:rPr lang="en-US" sz="3200" b="0" i="0" smtClean="0">
                          <a:solidFill>
                            <a:srgbClr val="FF0000"/>
                          </a:solidFill>
                          <a:effectLst/>
                          <a:latin typeface="Cambria Math" panose="02040503050406030204" pitchFamily="18" charset="0"/>
                          <a:ea typeface="Calibri" panose="020F0502020204030204" pitchFamily="34" charset="0"/>
                        </a:rPr>
                        <m:t>s</m:t>
                      </m:r>
                      <m:r>
                        <a:rPr lang="en-US" sz="3200" b="0" i="0" smtClean="0">
                          <a:solidFill>
                            <a:srgbClr val="FF0000"/>
                          </a:solidFill>
                          <a:effectLst/>
                          <a:latin typeface="Cambria Math" panose="02040503050406030204" pitchFamily="18" charset="0"/>
                          <a:ea typeface="Calibri" panose="020F0502020204030204" pitchFamily="34" charset="0"/>
                        </a:rPr>
                        <m:t>ố:</m:t>
                      </m:r>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8</m:t>
                          </m:r>
                        </m:den>
                      </m:f>
                      <m:r>
                        <m:rPr>
                          <m:sty m:val="p"/>
                        </m:rPr>
                        <a:rPr lang="en-US" sz="3200" b="0" i="0" smtClean="0">
                          <a:solidFill>
                            <a:srgbClr val="FF0000"/>
                          </a:solidFill>
                          <a:effectLst/>
                          <a:latin typeface="Cambria Math" panose="02040503050406030204" pitchFamily="18" charset="0"/>
                          <a:ea typeface="Calibri" panose="020F0502020204030204" pitchFamily="34" charset="0"/>
                        </a:rPr>
                        <m:t>m</m:t>
                      </m:r>
                    </m:oMath>
                  </m:oMathPara>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p:sp>
            <p:nvSpPr>
              <p:cNvPr id="5" name="TextBox 4">
                <a:extLst>
                  <a:ext uri="{FF2B5EF4-FFF2-40B4-BE49-F238E27FC236}">
                    <a16:creationId xmlns:a16="http://schemas.microsoft.com/office/drawing/2014/main" id="{7AE2A475-3745-F386-BEAA-F996F061F409}"/>
                  </a:ext>
                </a:extLst>
              </p:cNvPr>
              <p:cNvSpPr txBox="1">
                <a:spLocks noRot="1" noChangeAspect="1" noMove="1" noResize="1" noEditPoints="1" noAdjustHandles="1" noChangeArrowheads="1" noChangeShapeType="1" noTextEdit="1"/>
              </p:cNvSpPr>
              <p:nvPr/>
            </p:nvSpPr>
            <p:spPr>
              <a:xfrm>
                <a:off x="1352550" y="2276475"/>
                <a:ext cx="6372225" cy="3026470"/>
              </a:xfrm>
              <a:prstGeom prst="rect">
                <a:avLst/>
              </a:prstGeom>
              <a:blipFill>
                <a:blip r:embed="rId5"/>
                <a:stretch>
                  <a:fillRect t="-2414"/>
                </a:stretch>
              </a:blipFill>
            </p:spPr>
            <p:txBody>
              <a:bodyPr/>
              <a:lstStyle/>
              <a:p>
                <a:r>
                  <a:rPr lang="en-US">
                    <a:noFill/>
                  </a:rPr>
                  <a:t> </a:t>
                </a:r>
              </a:p>
            </p:txBody>
          </p:sp>
        </mc:Fallback>
      </mc:AlternateContent>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E61113F-9FC3-F061-61CF-63C24D3D2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1"/>
            <a:ext cx="2531472" cy="1141695"/>
          </a:xfrm>
          <a:prstGeom prst="rect">
            <a:avLst/>
          </a:prstGeom>
        </p:spPr>
      </p:pic>
      <p:sp>
        <p:nvSpPr>
          <p:cNvPr id="11" name="Title 2">
            <a:extLst>
              <a:ext uri="{FF2B5EF4-FFF2-40B4-BE49-F238E27FC236}">
                <a16:creationId xmlns:a16="http://schemas.microsoft.com/office/drawing/2014/main" id="{945D0723-D586-ED87-2A44-9FD78776BEB6}"/>
              </a:ext>
            </a:extLst>
          </p:cNvPr>
          <p:cNvSpPr txBox="1">
            <a:spLocks/>
          </p:cNvSpPr>
          <p:nvPr/>
        </p:nvSpPr>
        <p:spPr>
          <a:xfrm>
            <a:off x="3990181" y="552450"/>
            <a:ext cx="67960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UTM God's Word" pitchFamily="18" charset="0"/>
                <a:ea typeface="+mj-ea"/>
                <a:cs typeface="+mj-cs"/>
              </a:rPr>
              <a:t>CẶP TẤM THẺ ANH EM</a:t>
            </a:r>
          </a:p>
        </p:txBody>
      </p:sp>
      <p:sp>
        <p:nvSpPr>
          <p:cNvPr id="135" name="Rounded Rectangle 26">
            <a:extLst>
              <a:ext uri="{FF2B5EF4-FFF2-40B4-BE49-F238E27FC236}">
                <a16:creationId xmlns:a16="http://schemas.microsoft.com/office/drawing/2014/main" id="{BE5D2969-2A01-5EBA-558B-A98440391DEC}"/>
              </a:ext>
            </a:extLst>
          </p:cNvPr>
          <p:cNvSpPr/>
          <p:nvPr/>
        </p:nvSpPr>
        <p:spPr>
          <a:xfrm>
            <a:off x="790575" y="1657350"/>
            <a:ext cx="10972799" cy="414337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Cách</a:t>
            </a:r>
            <a:r>
              <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b="1"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chơi</a:t>
            </a:r>
            <a:r>
              <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lang="en-US" sz="2800" kern="0" dirty="0">
                <a:solidFill>
                  <a:srgbClr val="002060"/>
                </a:solidFill>
                <a:latin typeface="Arial" pitchFamily="34" charset="0"/>
                <a:cs typeface="Arial" pitchFamily="34" charset="0"/>
                <a:sym typeface="Arial"/>
              </a:rPr>
              <a:t>C</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hơi</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theo</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nhóm</a:t>
            </a:r>
            <a:endPar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Úp</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các</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tấm</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thẻ</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dưới</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đây</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thành</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một</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nhóm</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theo</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thứ</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tự</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bất</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kì</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Khi đến lượt, người chơi lấy ra 2 tấm thẻ bất kì. Nếu là cặp tấm thẻ anh em (cặp tấm thẻ ghi hai phân số, trong đó có một phân số là phân số đảo ngược của phân số còn lại) thì người chơi được giữ lấy, nếu không thì xếp trả lại.</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Trò chơi kết thúc khi có người lấy được 2 cặp tấm thẻ anh em.</a:t>
            </a:r>
          </a:p>
        </p:txBody>
      </p:sp>
    </p:spTree>
    <p:extLst>
      <p:ext uri="{BB962C8B-B14F-4D97-AF65-F5344CB8AC3E}">
        <p14:creationId xmlns:p14="http://schemas.microsoft.com/office/powerpoint/2010/main" val="2512763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down)">
                                      <p:cBhvr>
                                        <p:cTn id="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E61113F-9FC3-F061-61CF-63C24D3D2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1"/>
            <a:ext cx="2531472" cy="1141695"/>
          </a:xfrm>
          <a:prstGeom prst="rect">
            <a:avLst/>
          </a:prstGeom>
        </p:spPr>
      </p:pic>
      <p:sp>
        <p:nvSpPr>
          <p:cNvPr id="11" name="Title 2">
            <a:extLst>
              <a:ext uri="{FF2B5EF4-FFF2-40B4-BE49-F238E27FC236}">
                <a16:creationId xmlns:a16="http://schemas.microsoft.com/office/drawing/2014/main" id="{945D0723-D586-ED87-2A44-9FD78776BEB6}"/>
              </a:ext>
            </a:extLst>
          </p:cNvPr>
          <p:cNvSpPr txBox="1">
            <a:spLocks/>
          </p:cNvSpPr>
          <p:nvPr/>
        </p:nvSpPr>
        <p:spPr>
          <a:xfrm>
            <a:off x="3990181" y="552450"/>
            <a:ext cx="67960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UTM God's Word" pitchFamily="18" charset="0"/>
              </a:rPr>
              <a:t>CẶP TẤM THẺ ANH EM</a:t>
            </a:r>
          </a:p>
        </p:txBody>
      </p:sp>
      <mc:AlternateContent xmlns:mc="http://schemas.openxmlformats.org/markup-compatibility/2006">
        <mc:Choice xmlns:a14="http://schemas.microsoft.com/office/drawing/2010/main" Requires="a14">
          <p:sp>
            <p:nvSpPr>
              <p:cNvPr id="135" name="Rounded Rectangle 26">
                <a:extLst>
                  <a:ext uri="{FF2B5EF4-FFF2-40B4-BE49-F238E27FC236}">
                    <a16:creationId xmlns:a16="http://schemas.microsoft.com/office/drawing/2014/main" id="{BE5D2969-2A01-5EBA-558B-A98440391DEC}"/>
                  </a:ext>
                </a:extLst>
              </p:cNvPr>
              <p:cNvSpPr/>
              <p:nvPr/>
            </p:nvSpPr>
            <p:spPr>
              <a:xfrm>
                <a:off x="247383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𝟒</m:t>
                          </m:r>
                        </m:num>
                        <m:den>
                          <m:r>
                            <a:rPr lang="en-US" sz="4000" b="1" i="1" smtClean="0">
                              <a:solidFill>
                                <a:srgbClr val="002060"/>
                              </a:solidFill>
                              <a:latin typeface="Cambria Math" panose="02040503050406030204" pitchFamily="18" charset="0"/>
                              <a:ea typeface="Calibri" panose="020F0502020204030204" pitchFamily="34" charset="0"/>
                            </a:rPr>
                            <m:t>𝟓</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35" name="Rounded Rectangle 26">
                <a:extLst>
                  <a:ext uri="{FF2B5EF4-FFF2-40B4-BE49-F238E27FC236}">
                    <a16:creationId xmlns:a16="http://schemas.microsoft.com/office/drawing/2014/main" id="{BE5D2969-2A01-5EBA-558B-A98440391DEC}"/>
                  </a:ext>
                </a:extLst>
              </p:cNvPr>
              <p:cNvSpPr>
                <a:spLocks noRot="1" noChangeAspect="1" noMove="1" noResize="1" noEditPoints="1" noAdjustHandles="1" noChangeArrowheads="1" noChangeShapeType="1" noTextEdit="1"/>
              </p:cNvSpPr>
              <p:nvPr/>
            </p:nvSpPr>
            <p:spPr>
              <a:xfrm>
                <a:off x="2473830" y="1390650"/>
                <a:ext cx="888495" cy="1457325"/>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8" name="Rounded Rectangle 26">
                <a:extLst>
                  <a:ext uri="{FF2B5EF4-FFF2-40B4-BE49-F238E27FC236}">
                    <a16:creationId xmlns:a16="http://schemas.microsoft.com/office/drawing/2014/main" id="{5BE6334B-0D8B-428D-7BEE-72BE67D7B28E}"/>
                  </a:ext>
                </a:extLst>
              </p:cNvPr>
              <p:cNvSpPr/>
              <p:nvPr/>
            </p:nvSpPr>
            <p:spPr>
              <a:xfrm>
                <a:off x="376923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𝟏𝟑</m:t>
                          </m:r>
                        </m:num>
                        <m:den>
                          <m:r>
                            <a:rPr lang="en-US" sz="4000" b="1" i="1" smtClean="0">
                              <a:solidFill>
                                <a:srgbClr val="002060"/>
                              </a:solidFill>
                              <a:latin typeface="Cambria Math" panose="02040503050406030204" pitchFamily="18" charset="0"/>
                              <a:ea typeface="Calibri" panose="020F0502020204030204" pitchFamily="34" charset="0"/>
                            </a:rPr>
                            <m:t>𝟐𝟐</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58" name="Rounded Rectangle 26">
                <a:extLst>
                  <a:ext uri="{FF2B5EF4-FFF2-40B4-BE49-F238E27FC236}">
                    <a16:creationId xmlns:a16="http://schemas.microsoft.com/office/drawing/2014/main" id="{5BE6334B-0D8B-428D-7BEE-72BE67D7B28E}"/>
                  </a:ext>
                </a:extLst>
              </p:cNvPr>
              <p:cNvSpPr>
                <a:spLocks noRot="1" noChangeAspect="1" noMove="1" noResize="1" noEditPoints="1" noAdjustHandles="1" noChangeArrowheads="1" noChangeShapeType="1" noTextEdit="1"/>
              </p:cNvSpPr>
              <p:nvPr/>
            </p:nvSpPr>
            <p:spPr>
              <a:xfrm>
                <a:off x="3769230" y="1390650"/>
                <a:ext cx="888495" cy="1457325"/>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9" name="Rounded Rectangle 26">
                <a:extLst>
                  <a:ext uri="{FF2B5EF4-FFF2-40B4-BE49-F238E27FC236}">
                    <a16:creationId xmlns:a16="http://schemas.microsoft.com/office/drawing/2014/main" id="{F9CE4253-D4C0-782F-9770-5A52D18F6C1F}"/>
                  </a:ext>
                </a:extLst>
              </p:cNvPr>
              <p:cNvSpPr/>
              <p:nvPr/>
            </p:nvSpPr>
            <p:spPr>
              <a:xfrm>
                <a:off x="5140830" y="1390650"/>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𝟏𝟎𝟎</m:t>
                          </m:r>
                        </m:num>
                        <m:den>
                          <m:r>
                            <a:rPr lang="en-US" sz="4000" b="1" i="1" smtClean="0">
                              <a:solidFill>
                                <a:srgbClr val="002060"/>
                              </a:solidFill>
                              <a:latin typeface="Cambria Math" panose="02040503050406030204" pitchFamily="18" charset="0"/>
                              <a:ea typeface="Calibri" panose="020F0502020204030204" pitchFamily="34" charset="0"/>
                            </a:rPr>
                            <m:t>𝟏𝟎𝟏</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59" name="Rounded Rectangle 26">
                <a:extLst>
                  <a:ext uri="{FF2B5EF4-FFF2-40B4-BE49-F238E27FC236}">
                    <a16:creationId xmlns:a16="http://schemas.microsoft.com/office/drawing/2014/main" id="{F9CE4253-D4C0-782F-9770-5A52D18F6C1F}"/>
                  </a:ext>
                </a:extLst>
              </p:cNvPr>
              <p:cNvSpPr>
                <a:spLocks noRot="1" noChangeAspect="1" noMove="1" noResize="1" noEditPoints="1" noAdjustHandles="1" noChangeArrowheads="1" noChangeShapeType="1" noTextEdit="1"/>
              </p:cNvSpPr>
              <p:nvPr/>
            </p:nvSpPr>
            <p:spPr>
              <a:xfrm>
                <a:off x="5140830" y="1390650"/>
                <a:ext cx="1021845" cy="1457325"/>
              </a:xfrm>
              <a:prstGeom prst="roundRect">
                <a:avLst/>
              </a:prstGeom>
              <a:blipFill>
                <a:blip r:embed="rId6"/>
                <a:stretch>
                  <a:fillRect l="-178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0" name="Rounded Rectangle 26">
                <a:extLst>
                  <a:ext uri="{FF2B5EF4-FFF2-40B4-BE49-F238E27FC236}">
                    <a16:creationId xmlns:a16="http://schemas.microsoft.com/office/drawing/2014/main" id="{34BA8933-1F49-F090-FEEE-74CF525B69CC}"/>
                  </a:ext>
                </a:extLst>
              </p:cNvPr>
              <p:cNvSpPr/>
              <p:nvPr/>
            </p:nvSpPr>
            <p:spPr>
              <a:xfrm>
                <a:off x="6645780" y="1390650"/>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m:t>
                          </m:r>
                        </m:num>
                        <m:den>
                          <m:r>
                            <a:rPr lang="en-US" sz="4000" b="1" i="1" smtClean="0">
                              <a:solidFill>
                                <a:srgbClr val="002060"/>
                              </a:solidFill>
                              <a:latin typeface="Cambria Math" panose="02040503050406030204" pitchFamily="18" charset="0"/>
                              <a:ea typeface="Calibri" panose="020F0502020204030204" pitchFamily="34" charset="0"/>
                            </a:rPr>
                            <m:t>𝟕</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60" name="Rounded Rectangle 26">
                <a:extLst>
                  <a:ext uri="{FF2B5EF4-FFF2-40B4-BE49-F238E27FC236}">
                    <a16:creationId xmlns:a16="http://schemas.microsoft.com/office/drawing/2014/main" id="{34BA8933-1F49-F090-FEEE-74CF525B69CC}"/>
                  </a:ext>
                </a:extLst>
              </p:cNvPr>
              <p:cNvSpPr>
                <a:spLocks noRot="1" noChangeAspect="1" noMove="1" noResize="1" noEditPoints="1" noAdjustHandles="1" noChangeArrowheads="1" noChangeShapeType="1" noTextEdit="1"/>
              </p:cNvSpPr>
              <p:nvPr/>
            </p:nvSpPr>
            <p:spPr>
              <a:xfrm>
                <a:off x="6645780" y="1390650"/>
                <a:ext cx="793245" cy="1457325"/>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1" name="Rounded Rectangle 26">
                <a:extLst>
                  <a:ext uri="{FF2B5EF4-FFF2-40B4-BE49-F238E27FC236}">
                    <a16:creationId xmlns:a16="http://schemas.microsoft.com/office/drawing/2014/main" id="{ADA975FF-2768-4DEF-B5A6-335E63D4137B}"/>
                  </a:ext>
                </a:extLst>
              </p:cNvPr>
              <p:cNvSpPr/>
              <p:nvPr/>
            </p:nvSpPr>
            <p:spPr>
              <a:xfrm>
                <a:off x="786498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𝟖</m:t>
                          </m:r>
                        </m:num>
                        <m:den>
                          <m:r>
                            <a:rPr lang="en-US" sz="4000" b="1" i="1" smtClean="0">
                              <a:solidFill>
                                <a:srgbClr val="002060"/>
                              </a:solidFill>
                              <a:latin typeface="Cambria Math" panose="02040503050406030204" pitchFamily="18" charset="0"/>
                              <a:ea typeface="Calibri" panose="020F0502020204030204" pitchFamily="34" charset="0"/>
                            </a:rPr>
                            <m:t>𝟓𝟗</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61" name="Rounded Rectangle 26">
                <a:extLst>
                  <a:ext uri="{FF2B5EF4-FFF2-40B4-BE49-F238E27FC236}">
                    <a16:creationId xmlns:a16="http://schemas.microsoft.com/office/drawing/2014/main" id="{ADA975FF-2768-4DEF-B5A6-335E63D4137B}"/>
                  </a:ext>
                </a:extLst>
              </p:cNvPr>
              <p:cNvSpPr>
                <a:spLocks noRot="1" noChangeAspect="1" noMove="1" noResize="1" noEditPoints="1" noAdjustHandles="1" noChangeArrowheads="1" noChangeShapeType="1" noTextEdit="1"/>
              </p:cNvSpPr>
              <p:nvPr/>
            </p:nvSpPr>
            <p:spPr>
              <a:xfrm>
                <a:off x="7864980" y="1390650"/>
                <a:ext cx="888495" cy="1457325"/>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2" name="Rounded Rectangle 26">
                <a:extLst>
                  <a:ext uri="{FF2B5EF4-FFF2-40B4-BE49-F238E27FC236}">
                    <a16:creationId xmlns:a16="http://schemas.microsoft.com/office/drawing/2014/main" id="{F7F22BAD-858E-C0DD-C1CD-D5811224378E}"/>
                  </a:ext>
                </a:extLst>
              </p:cNvPr>
              <p:cNvSpPr/>
              <p:nvPr/>
            </p:nvSpPr>
            <p:spPr>
              <a:xfrm>
                <a:off x="9236580" y="13620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𝟏𝟒</m:t>
                          </m:r>
                        </m:num>
                        <m:den>
                          <m:r>
                            <a:rPr lang="en-US" sz="4000" b="1" i="1" smtClean="0">
                              <a:solidFill>
                                <a:srgbClr val="002060"/>
                              </a:solidFill>
                              <a:latin typeface="Cambria Math" panose="02040503050406030204" pitchFamily="18" charset="0"/>
                              <a:ea typeface="Calibri" panose="020F0502020204030204" pitchFamily="34" charset="0"/>
                            </a:rPr>
                            <m:t>𝟑</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62" name="Rounded Rectangle 26">
                <a:extLst>
                  <a:ext uri="{FF2B5EF4-FFF2-40B4-BE49-F238E27FC236}">
                    <a16:creationId xmlns:a16="http://schemas.microsoft.com/office/drawing/2014/main" id="{F7F22BAD-858E-C0DD-C1CD-D5811224378E}"/>
                  </a:ext>
                </a:extLst>
              </p:cNvPr>
              <p:cNvSpPr>
                <a:spLocks noRot="1" noChangeAspect="1" noMove="1" noResize="1" noEditPoints="1" noAdjustHandles="1" noChangeArrowheads="1" noChangeShapeType="1" noTextEdit="1"/>
              </p:cNvSpPr>
              <p:nvPr/>
            </p:nvSpPr>
            <p:spPr>
              <a:xfrm>
                <a:off x="9236580" y="1362075"/>
                <a:ext cx="888495" cy="1457325"/>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3" name="Rounded Rectangle 26">
                <a:extLst>
                  <a:ext uri="{FF2B5EF4-FFF2-40B4-BE49-F238E27FC236}">
                    <a16:creationId xmlns:a16="http://schemas.microsoft.com/office/drawing/2014/main" id="{08287C63-A6E7-F076-6E73-405894C0FE7D}"/>
                  </a:ext>
                </a:extLst>
              </p:cNvPr>
              <p:cNvSpPr/>
              <p:nvPr/>
            </p:nvSpPr>
            <p:spPr>
              <a:xfrm>
                <a:off x="250240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𝟔</m:t>
                          </m:r>
                        </m:num>
                        <m:den>
                          <m:r>
                            <a:rPr lang="en-US" sz="4000" b="1" i="1" smtClean="0">
                              <a:solidFill>
                                <a:srgbClr val="002060"/>
                              </a:solidFill>
                              <a:latin typeface="Cambria Math" panose="02040503050406030204" pitchFamily="18" charset="0"/>
                              <a:ea typeface="Calibri" panose="020F0502020204030204" pitchFamily="34" charset="0"/>
                            </a:rPr>
                            <m:t>𝟗𝟏</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63" name="Rounded Rectangle 26">
                <a:extLst>
                  <a:ext uri="{FF2B5EF4-FFF2-40B4-BE49-F238E27FC236}">
                    <a16:creationId xmlns:a16="http://schemas.microsoft.com/office/drawing/2014/main" id="{08287C63-A6E7-F076-6E73-405894C0FE7D}"/>
                  </a:ext>
                </a:extLst>
              </p:cNvPr>
              <p:cNvSpPr>
                <a:spLocks noRot="1" noChangeAspect="1" noMove="1" noResize="1" noEditPoints="1" noAdjustHandles="1" noChangeArrowheads="1" noChangeShapeType="1" noTextEdit="1"/>
              </p:cNvSpPr>
              <p:nvPr/>
            </p:nvSpPr>
            <p:spPr>
              <a:xfrm>
                <a:off x="2502405" y="3190875"/>
                <a:ext cx="888495" cy="1457325"/>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4" name="Rounded Rectangle 26">
                <a:extLst>
                  <a:ext uri="{FF2B5EF4-FFF2-40B4-BE49-F238E27FC236}">
                    <a16:creationId xmlns:a16="http://schemas.microsoft.com/office/drawing/2014/main" id="{F575AC14-9FC5-B7B5-3E9F-70B3482C511F}"/>
                  </a:ext>
                </a:extLst>
              </p:cNvPr>
              <p:cNvSpPr/>
              <p:nvPr/>
            </p:nvSpPr>
            <p:spPr>
              <a:xfrm>
                <a:off x="379780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m:t>
                          </m:r>
                        </m:num>
                        <m:den>
                          <m:r>
                            <a:rPr lang="en-US" sz="4000" b="1" i="1" smtClean="0">
                              <a:solidFill>
                                <a:srgbClr val="002060"/>
                              </a:solidFill>
                              <a:latin typeface="Cambria Math" panose="02040503050406030204" pitchFamily="18" charset="0"/>
                              <a:ea typeface="Calibri" panose="020F0502020204030204" pitchFamily="34" charset="0"/>
                            </a:rPr>
                            <m:t>𝟏𝟒</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64" name="Rounded Rectangle 26">
                <a:extLst>
                  <a:ext uri="{FF2B5EF4-FFF2-40B4-BE49-F238E27FC236}">
                    <a16:creationId xmlns:a16="http://schemas.microsoft.com/office/drawing/2014/main" id="{F575AC14-9FC5-B7B5-3E9F-70B3482C511F}"/>
                  </a:ext>
                </a:extLst>
              </p:cNvPr>
              <p:cNvSpPr>
                <a:spLocks noRot="1" noChangeAspect="1" noMove="1" noResize="1" noEditPoints="1" noAdjustHandles="1" noChangeArrowheads="1" noChangeShapeType="1" noTextEdit="1"/>
              </p:cNvSpPr>
              <p:nvPr/>
            </p:nvSpPr>
            <p:spPr>
              <a:xfrm>
                <a:off x="3797805" y="3190875"/>
                <a:ext cx="888495" cy="1457325"/>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5" name="Rounded Rectangle 26">
                <a:extLst>
                  <a:ext uri="{FF2B5EF4-FFF2-40B4-BE49-F238E27FC236}">
                    <a16:creationId xmlns:a16="http://schemas.microsoft.com/office/drawing/2014/main" id="{D9017449-E4F3-F0A8-2684-79D4D67AEDB4}"/>
                  </a:ext>
                </a:extLst>
              </p:cNvPr>
              <p:cNvSpPr/>
              <p:nvPr/>
            </p:nvSpPr>
            <p:spPr>
              <a:xfrm>
                <a:off x="5169405" y="3190875"/>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𝟐𝟖</m:t>
                          </m:r>
                        </m:num>
                        <m:den>
                          <m:r>
                            <a:rPr lang="en-US" sz="4000" b="1" i="1" smtClean="0">
                              <a:solidFill>
                                <a:srgbClr val="002060"/>
                              </a:solidFill>
                              <a:latin typeface="Cambria Math" panose="02040503050406030204" pitchFamily="18" charset="0"/>
                              <a:ea typeface="Calibri" panose="020F0502020204030204" pitchFamily="34" charset="0"/>
                            </a:rPr>
                            <m:t>𝟗</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65" name="Rounded Rectangle 26">
                <a:extLst>
                  <a:ext uri="{FF2B5EF4-FFF2-40B4-BE49-F238E27FC236}">
                    <a16:creationId xmlns:a16="http://schemas.microsoft.com/office/drawing/2014/main" id="{D9017449-E4F3-F0A8-2684-79D4D67AEDB4}"/>
                  </a:ext>
                </a:extLst>
              </p:cNvPr>
              <p:cNvSpPr>
                <a:spLocks noRot="1" noChangeAspect="1" noMove="1" noResize="1" noEditPoints="1" noAdjustHandles="1" noChangeArrowheads="1" noChangeShapeType="1" noTextEdit="1"/>
              </p:cNvSpPr>
              <p:nvPr/>
            </p:nvSpPr>
            <p:spPr>
              <a:xfrm>
                <a:off x="5169405" y="3190875"/>
                <a:ext cx="1021845" cy="1457325"/>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6" name="Rounded Rectangle 26">
                <a:extLst>
                  <a:ext uri="{FF2B5EF4-FFF2-40B4-BE49-F238E27FC236}">
                    <a16:creationId xmlns:a16="http://schemas.microsoft.com/office/drawing/2014/main" id="{D26CFDB0-984B-EAEE-C99E-D50F5F16DDC4}"/>
                  </a:ext>
                </a:extLst>
              </p:cNvPr>
              <p:cNvSpPr/>
              <p:nvPr/>
            </p:nvSpPr>
            <p:spPr>
              <a:xfrm>
                <a:off x="6674355" y="3190875"/>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𝟐𝟐</m:t>
                          </m:r>
                        </m:num>
                        <m:den>
                          <m:r>
                            <a:rPr lang="en-US" sz="4000" b="1" i="1" smtClean="0">
                              <a:solidFill>
                                <a:srgbClr val="002060"/>
                              </a:solidFill>
                              <a:latin typeface="Cambria Math" panose="02040503050406030204" pitchFamily="18" charset="0"/>
                              <a:ea typeface="Calibri" panose="020F0502020204030204" pitchFamily="34" charset="0"/>
                            </a:rPr>
                            <m:t>𝟏𝟑</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66" name="Rounded Rectangle 26">
                <a:extLst>
                  <a:ext uri="{FF2B5EF4-FFF2-40B4-BE49-F238E27FC236}">
                    <a16:creationId xmlns:a16="http://schemas.microsoft.com/office/drawing/2014/main" id="{D26CFDB0-984B-EAEE-C99E-D50F5F16DDC4}"/>
                  </a:ext>
                </a:extLst>
              </p:cNvPr>
              <p:cNvSpPr>
                <a:spLocks noRot="1" noChangeAspect="1" noMove="1" noResize="1" noEditPoints="1" noAdjustHandles="1" noChangeArrowheads="1" noChangeShapeType="1" noTextEdit="1"/>
              </p:cNvSpPr>
              <p:nvPr/>
            </p:nvSpPr>
            <p:spPr>
              <a:xfrm>
                <a:off x="6674355" y="3190875"/>
                <a:ext cx="793245" cy="1457325"/>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7" name="Rounded Rectangle 26">
                <a:extLst>
                  <a:ext uri="{FF2B5EF4-FFF2-40B4-BE49-F238E27FC236}">
                    <a16:creationId xmlns:a16="http://schemas.microsoft.com/office/drawing/2014/main" id="{8F8654ED-025A-C258-432C-C19B26546C50}"/>
                  </a:ext>
                </a:extLst>
              </p:cNvPr>
              <p:cNvSpPr/>
              <p:nvPr/>
            </p:nvSpPr>
            <p:spPr>
              <a:xfrm>
                <a:off x="789355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𝟕</m:t>
                          </m:r>
                        </m:num>
                        <m:den>
                          <m:r>
                            <a:rPr lang="en-US" sz="4000" b="1" i="1" smtClean="0">
                              <a:solidFill>
                                <a:srgbClr val="002060"/>
                              </a:solidFill>
                              <a:latin typeface="Cambria Math" panose="02040503050406030204" pitchFamily="18" charset="0"/>
                              <a:ea typeface="Calibri" panose="020F0502020204030204" pitchFamily="34" charset="0"/>
                            </a:rPr>
                            <m:t>𝟏</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67" name="Rounded Rectangle 26">
                <a:extLst>
                  <a:ext uri="{FF2B5EF4-FFF2-40B4-BE49-F238E27FC236}">
                    <a16:creationId xmlns:a16="http://schemas.microsoft.com/office/drawing/2014/main" id="{8F8654ED-025A-C258-432C-C19B26546C50}"/>
                  </a:ext>
                </a:extLst>
              </p:cNvPr>
              <p:cNvSpPr>
                <a:spLocks noRot="1" noChangeAspect="1" noMove="1" noResize="1" noEditPoints="1" noAdjustHandles="1" noChangeArrowheads="1" noChangeShapeType="1" noTextEdit="1"/>
              </p:cNvSpPr>
              <p:nvPr/>
            </p:nvSpPr>
            <p:spPr>
              <a:xfrm>
                <a:off x="7893555" y="3190875"/>
                <a:ext cx="888495" cy="1457325"/>
              </a:xfrm>
              <a:prstGeom prst="round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8" name="Rounded Rectangle 26">
                <a:extLst>
                  <a:ext uri="{FF2B5EF4-FFF2-40B4-BE49-F238E27FC236}">
                    <a16:creationId xmlns:a16="http://schemas.microsoft.com/office/drawing/2014/main" id="{D1B55F75-7F78-84D9-E97A-5977A2C72731}"/>
                  </a:ext>
                </a:extLst>
              </p:cNvPr>
              <p:cNvSpPr/>
              <p:nvPr/>
            </p:nvSpPr>
            <p:spPr>
              <a:xfrm>
                <a:off x="9265155" y="316230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𝟑</m:t>
                          </m:r>
                        </m:num>
                        <m:den>
                          <m:r>
                            <a:rPr lang="en-US" sz="4000" b="1" i="1" smtClean="0">
                              <a:solidFill>
                                <a:srgbClr val="002060"/>
                              </a:solidFill>
                              <a:latin typeface="Cambria Math" panose="02040503050406030204" pitchFamily="18" charset="0"/>
                              <a:ea typeface="Calibri" panose="020F0502020204030204" pitchFamily="34" charset="0"/>
                            </a:rPr>
                            <m:t>𝟏𝟒</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68" name="Rounded Rectangle 26">
                <a:extLst>
                  <a:ext uri="{FF2B5EF4-FFF2-40B4-BE49-F238E27FC236}">
                    <a16:creationId xmlns:a16="http://schemas.microsoft.com/office/drawing/2014/main" id="{D1B55F75-7F78-84D9-E97A-5977A2C72731}"/>
                  </a:ext>
                </a:extLst>
              </p:cNvPr>
              <p:cNvSpPr>
                <a:spLocks noRot="1" noChangeAspect="1" noMove="1" noResize="1" noEditPoints="1" noAdjustHandles="1" noChangeArrowheads="1" noChangeShapeType="1" noTextEdit="1"/>
              </p:cNvSpPr>
              <p:nvPr/>
            </p:nvSpPr>
            <p:spPr>
              <a:xfrm>
                <a:off x="9265155" y="3162300"/>
                <a:ext cx="888495" cy="1457325"/>
              </a:xfrm>
              <a:prstGeom prst="round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9" name="Rounded Rectangle 26">
                <a:extLst>
                  <a:ext uri="{FF2B5EF4-FFF2-40B4-BE49-F238E27FC236}">
                    <a16:creationId xmlns:a16="http://schemas.microsoft.com/office/drawing/2014/main" id="{E6CC2431-3B8C-B0AF-92F2-CE76A48BA7D8}"/>
                  </a:ext>
                </a:extLst>
              </p:cNvPr>
              <p:cNvSpPr/>
              <p:nvPr/>
            </p:nvSpPr>
            <p:spPr>
              <a:xfrm>
                <a:off x="253098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𝟗</m:t>
                          </m:r>
                        </m:num>
                        <m:den>
                          <m:r>
                            <a:rPr lang="en-US" sz="4000" b="1" i="1" smtClean="0">
                              <a:solidFill>
                                <a:srgbClr val="002060"/>
                              </a:solidFill>
                              <a:latin typeface="Cambria Math" panose="02040503050406030204" pitchFamily="18" charset="0"/>
                              <a:ea typeface="Calibri" panose="020F0502020204030204" pitchFamily="34" charset="0"/>
                            </a:rPr>
                            <m:t>𝟐𝟖</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69" name="Rounded Rectangle 26">
                <a:extLst>
                  <a:ext uri="{FF2B5EF4-FFF2-40B4-BE49-F238E27FC236}">
                    <a16:creationId xmlns:a16="http://schemas.microsoft.com/office/drawing/2014/main" id="{E6CC2431-3B8C-B0AF-92F2-CE76A48BA7D8}"/>
                  </a:ext>
                </a:extLst>
              </p:cNvPr>
              <p:cNvSpPr>
                <a:spLocks noRot="1" noChangeAspect="1" noMove="1" noResize="1" noEditPoints="1" noAdjustHandles="1" noChangeArrowheads="1" noChangeShapeType="1" noTextEdit="1"/>
              </p:cNvSpPr>
              <p:nvPr/>
            </p:nvSpPr>
            <p:spPr>
              <a:xfrm>
                <a:off x="2530980" y="4933950"/>
                <a:ext cx="888495" cy="1457325"/>
              </a:xfrm>
              <a:prstGeom prst="round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0" name="Rounded Rectangle 26">
                <a:extLst>
                  <a:ext uri="{FF2B5EF4-FFF2-40B4-BE49-F238E27FC236}">
                    <a16:creationId xmlns:a16="http://schemas.microsoft.com/office/drawing/2014/main" id="{A3681D22-849E-20FF-46C2-E5343BC1678E}"/>
                  </a:ext>
                </a:extLst>
              </p:cNvPr>
              <p:cNvSpPr/>
              <p:nvPr/>
            </p:nvSpPr>
            <p:spPr>
              <a:xfrm>
                <a:off x="382638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m:t>
                          </m:r>
                        </m:num>
                        <m:den>
                          <m:r>
                            <a:rPr lang="en-US" sz="4000" b="1" i="1" smtClean="0">
                              <a:solidFill>
                                <a:srgbClr val="002060"/>
                              </a:solidFill>
                              <a:latin typeface="Cambria Math" panose="02040503050406030204" pitchFamily="18" charset="0"/>
                              <a:ea typeface="Calibri" panose="020F0502020204030204" pitchFamily="34" charset="0"/>
                            </a:rPr>
                            <m:t>𝟒</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70" name="Rounded Rectangle 26">
                <a:extLst>
                  <a:ext uri="{FF2B5EF4-FFF2-40B4-BE49-F238E27FC236}">
                    <a16:creationId xmlns:a16="http://schemas.microsoft.com/office/drawing/2014/main" id="{A3681D22-849E-20FF-46C2-E5343BC1678E}"/>
                  </a:ext>
                </a:extLst>
              </p:cNvPr>
              <p:cNvSpPr>
                <a:spLocks noRot="1" noChangeAspect="1" noMove="1" noResize="1" noEditPoints="1" noAdjustHandles="1" noChangeArrowheads="1" noChangeShapeType="1" noTextEdit="1"/>
              </p:cNvSpPr>
              <p:nvPr/>
            </p:nvSpPr>
            <p:spPr>
              <a:xfrm>
                <a:off x="3826380" y="4933950"/>
                <a:ext cx="888495" cy="1457325"/>
              </a:xfrm>
              <a:prstGeom prst="round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1" name="Rounded Rectangle 26">
                <a:extLst>
                  <a:ext uri="{FF2B5EF4-FFF2-40B4-BE49-F238E27FC236}">
                    <a16:creationId xmlns:a16="http://schemas.microsoft.com/office/drawing/2014/main" id="{C269D3F2-F94B-D6CA-D18C-65150974AA2B}"/>
                  </a:ext>
                </a:extLst>
              </p:cNvPr>
              <p:cNvSpPr/>
              <p:nvPr/>
            </p:nvSpPr>
            <p:spPr>
              <a:xfrm>
                <a:off x="5197980" y="4933950"/>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𝟏𝟎𝟏</m:t>
                          </m:r>
                        </m:num>
                        <m:den>
                          <m:r>
                            <a:rPr lang="en-US" sz="4000" b="1" i="1" smtClean="0">
                              <a:solidFill>
                                <a:srgbClr val="002060"/>
                              </a:solidFill>
                              <a:latin typeface="Cambria Math" panose="02040503050406030204" pitchFamily="18" charset="0"/>
                              <a:ea typeface="Calibri" panose="020F0502020204030204" pitchFamily="34" charset="0"/>
                            </a:rPr>
                            <m:t>𝟏𝟎𝟎</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71" name="Rounded Rectangle 26">
                <a:extLst>
                  <a:ext uri="{FF2B5EF4-FFF2-40B4-BE49-F238E27FC236}">
                    <a16:creationId xmlns:a16="http://schemas.microsoft.com/office/drawing/2014/main" id="{C269D3F2-F94B-D6CA-D18C-65150974AA2B}"/>
                  </a:ext>
                </a:extLst>
              </p:cNvPr>
              <p:cNvSpPr>
                <a:spLocks noRot="1" noChangeAspect="1" noMove="1" noResize="1" noEditPoints="1" noAdjustHandles="1" noChangeArrowheads="1" noChangeShapeType="1" noTextEdit="1"/>
              </p:cNvSpPr>
              <p:nvPr/>
            </p:nvSpPr>
            <p:spPr>
              <a:xfrm>
                <a:off x="5197980" y="4933950"/>
                <a:ext cx="1021845" cy="1457325"/>
              </a:xfrm>
              <a:prstGeom prst="roundRect">
                <a:avLst/>
              </a:prstGeom>
              <a:blipFill>
                <a:blip r:embed="rId18"/>
                <a:stretch>
                  <a:fillRect l="-179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2" name="Rounded Rectangle 26">
                <a:extLst>
                  <a:ext uri="{FF2B5EF4-FFF2-40B4-BE49-F238E27FC236}">
                    <a16:creationId xmlns:a16="http://schemas.microsoft.com/office/drawing/2014/main" id="{D9167DBE-06F3-ED66-314D-9E340A856CB2}"/>
                  </a:ext>
                </a:extLst>
              </p:cNvPr>
              <p:cNvSpPr/>
              <p:nvPr/>
            </p:nvSpPr>
            <p:spPr>
              <a:xfrm>
                <a:off x="6702930" y="4933950"/>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𝟓𝟗</m:t>
                          </m:r>
                        </m:num>
                        <m:den>
                          <m:r>
                            <a:rPr lang="en-US" sz="4000" b="1" i="1" smtClean="0">
                              <a:solidFill>
                                <a:srgbClr val="002060"/>
                              </a:solidFill>
                              <a:latin typeface="Cambria Math" panose="02040503050406030204" pitchFamily="18" charset="0"/>
                              <a:ea typeface="Calibri" panose="020F0502020204030204" pitchFamily="34" charset="0"/>
                            </a:rPr>
                            <m:t>𝟖</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72" name="Rounded Rectangle 26">
                <a:extLst>
                  <a:ext uri="{FF2B5EF4-FFF2-40B4-BE49-F238E27FC236}">
                    <a16:creationId xmlns:a16="http://schemas.microsoft.com/office/drawing/2014/main" id="{D9167DBE-06F3-ED66-314D-9E340A856CB2}"/>
                  </a:ext>
                </a:extLst>
              </p:cNvPr>
              <p:cNvSpPr>
                <a:spLocks noRot="1" noChangeAspect="1" noMove="1" noResize="1" noEditPoints="1" noAdjustHandles="1" noChangeArrowheads="1" noChangeShapeType="1" noTextEdit="1"/>
              </p:cNvSpPr>
              <p:nvPr/>
            </p:nvSpPr>
            <p:spPr>
              <a:xfrm>
                <a:off x="6702930" y="4933950"/>
                <a:ext cx="793245" cy="1457325"/>
              </a:xfrm>
              <a:prstGeom prst="round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3" name="Rounded Rectangle 26">
                <a:extLst>
                  <a:ext uri="{FF2B5EF4-FFF2-40B4-BE49-F238E27FC236}">
                    <a16:creationId xmlns:a16="http://schemas.microsoft.com/office/drawing/2014/main" id="{CD495881-8993-0C52-8E53-1FE852CA3DFB}"/>
                  </a:ext>
                </a:extLst>
              </p:cNvPr>
              <p:cNvSpPr/>
              <p:nvPr/>
            </p:nvSpPr>
            <p:spPr>
              <a:xfrm>
                <a:off x="792213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𝟏𝟒</m:t>
                          </m:r>
                        </m:num>
                        <m:den>
                          <m:r>
                            <a:rPr lang="en-US" sz="4000" b="1" i="1" smtClean="0">
                              <a:solidFill>
                                <a:srgbClr val="002060"/>
                              </a:solidFill>
                              <a:latin typeface="Cambria Math" panose="02040503050406030204" pitchFamily="18" charset="0"/>
                              <a:ea typeface="Calibri" panose="020F0502020204030204" pitchFamily="34" charset="0"/>
                            </a:rPr>
                            <m:t>𝟓</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73" name="Rounded Rectangle 26">
                <a:extLst>
                  <a:ext uri="{FF2B5EF4-FFF2-40B4-BE49-F238E27FC236}">
                    <a16:creationId xmlns:a16="http://schemas.microsoft.com/office/drawing/2014/main" id="{CD495881-8993-0C52-8E53-1FE852CA3DFB}"/>
                  </a:ext>
                </a:extLst>
              </p:cNvPr>
              <p:cNvSpPr>
                <a:spLocks noRot="1" noChangeAspect="1" noMove="1" noResize="1" noEditPoints="1" noAdjustHandles="1" noChangeArrowheads="1" noChangeShapeType="1" noTextEdit="1"/>
              </p:cNvSpPr>
              <p:nvPr/>
            </p:nvSpPr>
            <p:spPr>
              <a:xfrm>
                <a:off x="7922130" y="4933950"/>
                <a:ext cx="888495" cy="1457325"/>
              </a:xfrm>
              <a:prstGeom prst="roundRect">
                <a:avLst/>
              </a:prstGeom>
              <a:blipFill>
                <a:blip r:embed="rId2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4" name="Rounded Rectangle 26">
                <a:extLst>
                  <a:ext uri="{FF2B5EF4-FFF2-40B4-BE49-F238E27FC236}">
                    <a16:creationId xmlns:a16="http://schemas.microsoft.com/office/drawing/2014/main" id="{BF2C5C42-DE65-94A1-A9A5-5B404E6987A6}"/>
                  </a:ext>
                </a:extLst>
              </p:cNvPr>
              <p:cNvSpPr/>
              <p:nvPr/>
            </p:nvSpPr>
            <p:spPr>
              <a:xfrm>
                <a:off x="9293730" y="49053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𝟗𝟏</m:t>
                          </m:r>
                        </m:num>
                        <m:den>
                          <m:r>
                            <a:rPr lang="en-US" sz="4000" b="1" i="1" smtClean="0">
                              <a:solidFill>
                                <a:srgbClr val="002060"/>
                              </a:solidFill>
                              <a:latin typeface="Cambria Math" panose="02040503050406030204" pitchFamily="18" charset="0"/>
                              <a:ea typeface="Calibri" panose="020F0502020204030204" pitchFamily="34" charset="0"/>
                            </a:rPr>
                            <m:t>𝟔</m:t>
                          </m:r>
                        </m:den>
                      </m:f>
                    </m:oMath>
                  </m:oMathPara>
                </a14:m>
                <a:endParaRPr lang="en-US" sz="4000" b="1" kern="0" dirty="0">
                  <a:solidFill>
                    <a:srgbClr val="002060"/>
                  </a:solidFill>
                  <a:latin typeface="Arial" pitchFamily="34" charset="0"/>
                  <a:cs typeface="Arial" pitchFamily="34" charset="0"/>
                  <a:sym typeface="Arial"/>
                </a:endParaRPr>
              </a:p>
            </p:txBody>
          </p:sp>
        </mc:Choice>
        <mc:Fallback>
          <p:sp>
            <p:nvSpPr>
              <p:cNvPr id="174" name="Rounded Rectangle 26">
                <a:extLst>
                  <a:ext uri="{FF2B5EF4-FFF2-40B4-BE49-F238E27FC236}">
                    <a16:creationId xmlns:a16="http://schemas.microsoft.com/office/drawing/2014/main" id="{BF2C5C42-DE65-94A1-A9A5-5B404E6987A6}"/>
                  </a:ext>
                </a:extLst>
              </p:cNvPr>
              <p:cNvSpPr>
                <a:spLocks noRot="1" noChangeAspect="1" noMove="1" noResize="1" noEditPoints="1" noAdjustHandles="1" noChangeArrowheads="1" noChangeShapeType="1" noTextEdit="1"/>
              </p:cNvSpPr>
              <p:nvPr/>
            </p:nvSpPr>
            <p:spPr>
              <a:xfrm>
                <a:off x="9293730" y="4905375"/>
                <a:ext cx="888495" cy="1457325"/>
              </a:xfrm>
              <a:prstGeom prst="roundRect">
                <a:avLst/>
              </a:prstGeom>
              <a:blipFill>
                <a:blip r:embed="rId21"/>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2307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pic>
        <p:nvPicPr>
          <p:cNvPr id="4" name="Picture 3"/>
          <p:cNvPicPr>
            <a:picLocks noChangeAspect="1"/>
          </p:cNvPicPr>
          <p:nvPr/>
        </p:nvPicPr>
        <p:blipFill>
          <a:blip r:embed="rId10"/>
          <a:stretch>
            <a:fillRect/>
          </a:stretch>
        </p:blipFill>
        <p:spPr>
          <a:xfrm>
            <a:off x="370031" y="1909639"/>
            <a:ext cx="11430991" cy="2231329"/>
          </a:xfrm>
          <a:prstGeom prst="rect">
            <a:avLst/>
          </a:prstGeom>
        </p:spPr>
      </p:pic>
    </p:spTree>
    <p:extLst>
      <p:ext uri="{BB962C8B-B14F-4D97-AF65-F5344CB8AC3E}">
        <p14:creationId xmlns:p14="http://schemas.microsoft.com/office/powerpoint/2010/main" val="1257470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Shape 686"/>
        <p:cNvGrpSpPr/>
        <p:nvPr/>
      </p:nvGrpSpPr>
      <p:grpSpPr>
        <a:xfrm>
          <a:off x="0" y="0"/>
          <a:ext cx="0" cy="0"/>
          <a:chOff x="0" y="0"/>
          <a:chExt cx="0" cy="0"/>
        </a:xfrm>
      </p:grpSpPr>
      <p:grpSp>
        <p:nvGrpSpPr>
          <p:cNvPr id="687" name="Google Shape;687;p31"/>
          <p:cNvGrpSpPr/>
          <p:nvPr/>
        </p:nvGrpSpPr>
        <p:grpSpPr>
          <a:xfrm>
            <a:off x="5082733" y="3555269"/>
            <a:ext cx="7124265" cy="3302732"/>
            <a:chOff x="2549347" y="1380918"/>
            <a:chExt cx="6595136" cy="3764320"/>
          </a:xfrm>
        </p:grpSpPr>
        <p:sp>
          <p:nvSpPr>
            <p:cNvPr id="688" name="Google Shape;688;p31"/>
            <p:cNvSpPr/>
            <p:nvPr/>
          </p:nvSpPr>
          <p:spPr>
            <a:xfrm>
              <a:off x="7578947" y="1380918"/>
              <a:ext cx="1039776" cy="1629952"/>
            </a:xfrm>
            <a:custGeom>
              <a:avLst/>
              <a:gdLst/>
              <a:ahLst/>
              <a:cxnLst/>
              <a:rect l="l" t="t" r="r" b="b"/>
              <a:pathLst>
                <a:path w="32493" h="50936" extrusionOk="0">
                  <a:moveTo>
                    <a:pt x="0" y="1"/>
                  </a:moveTo>
                  <a:lnTo>
                    <a:pt x="21050" y="50935"/>
                  </a:lnTo>
                  <a:cubicBezTo>
                    <a:pt x="32492" y="21659"/>
                    <a:pt x="1" y="1"/>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31"/>
            <p:cNvSpPr/>
            <p:nvPr/>
          </p:nvSpPr>
          <p:spPr>
            <a:xfrm>
              <a:off x="5582499" y="1380918"/>
              <a:ext cx="2670080" cy="1766720"/>
            </a:xfrm>
            <a:custGeom>
              <a:avLst/>
              <a:gdLst/>
              <a:ahLst/>
              <a:cxnLst/>
              <a:rect l="l" t="t" r="r" b="b"/>
              <a:pathLst>
                <a:path w="83440" h="55210" extrusionOk="0">
                  <a:moveTo>
                    <a:pt x="62389" y="1"/>
                  </a:moveTo>
                  <a:lnTo>
                    <a:pt x="0" y="37255"/>
                  </a:lnTo>
                  <a:lnTo>
                    <a:pt x="10895" y="55210"/>
                  </a:lnTo>
                  <a:lnTo>
                    <a:pt x="83439" y="50935"/>
                  </a:lnTo>
                  <a:lnTo>
                    <a:pt x="6238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Google Shape;690;p31"/>
            <p:cNvSpPr/>
            <p:nvPr/>
          </p:nvSpPr>
          <p:spPr>
            <a:xfrm>
              <a:off x="5616419" y="1451798"/>
              <a:ext cx="2578240" cy="1825760"/>
            </a:xfrm>
            <a:custGeom>
              <a:avLst/>
              <a:gdLst/>
              <a:ahLst/>
              <a:cxnLst/>
              <a:rect l="l" t="t" r="r" b="b"/>
              <a:pathLst>
                <a:path w="80570" h="57055" extrusionOk="0">
                  <a:moveTo>
                    <a:pt x="60377" y="0"/>
                  </a:moveTo>
                  <a:lnTo>
                    <a:pt x="0" y="35362"/>
                  </a:lnTo>
                  <a:lnTo>
                    <a:pt x="13788" y="57055"/>
                  </a:lnTo>
                  <a:lnTo>
                    <a:pt x="80570" y="48935"/>
                  </a:lnTo>
                  <a:lnTo>
                    <a:pt x="6037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Google Shape;691;p31"/>
            <p:cNvSpPr/>
            <p:nvPr/>
          </p:nvSpPr>
          <p:spPr>
            <a:xfrm>
              <a:off x="7004771" y="2426006"/>
              <a:ext cx="328064" cy="328448"/>
            </a:xfrm>
            <a:custGeom>
              <a:avLst/>
              <a:gdLst/>
              <a:ahLst/>
              <a:cxnLst/>
              <a:rect l="l" t="t" r="r" b="b"/>
              <a:pathLst>
                <a:path w="10252" h="10264" extrusionOk="0">
                  <a:moveTo>
                    <a:pt x="5132" y="0"/>
                  </a:moveTo>
                  <a:cubicBezTo>
                    <a:pt x="2298" y="0"/>
                    <a:pt x="1" y="2298"/>
                    <a:pt x="1" y="5132"/>
                  </a:cubicBezTo>
                  <a:cubicBezTo>
                    <a:pt x="1" y="7966"/>
                    <a:pt x="2298" y="10263"/>
                    <a:pt x="5132" y="10263"/>
                  </a:cubicBezTo>
                  <a:cubicBezTo>
                    <a:pt x="7966" y="10263"/>
                    <a:pt x="10252" y="7966"/>
                    <a:pt x="10252" y="5132"/>
                  </a:cubicBezTo>
                  <a:cubicBezTo>
                    <a:pt x="10252" y="2298"/>
                    <a:pt x="7966" y="0"/>
                    <a:pt x="5132" y="0"/>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Google Shape;692;p31"/>
            <p:cNvSpPr/>
            <p:nvPr/>
          </p:nvSpPr>
          <p:spPr>
            <a:xfrm>
              <a:off x="6768931" y="2419126"/>
              <a:ext cx="328064" cy="328480"/>
            </a:xfrm>
            <a:custGeom>
              <a:avLst/>
              <a:gdLst/>
              <a:ahLst/>
              <a:cxnLst/>
              <a:rect l="l" t="t" r="r" b="b"/>
              <a:pathLst>
                <a:path w="10252" h="10265" extrusionOk="0">
                  <a:moveTo>
                    <a:pt x="5120" y="1"/>
                  </a:moveTo>
                  <a:cubicBezTo>
                    <a:pt x="2298" y="1"/>
                    <a:pt x="1" y="2299"/>
                    <a:pt x="1" y="5133"/>
                  </a:cubicBezTo>
                  <a:cubicBezTo>
                    <a:pt x="1" y="7966"/>
                    <a:pt x="2298" y="10264"/>
                    <a:pt x="5120" y="10264"/>
                  </a:cubicBezTo>
                  <a:cubicBezTo>
                    <a:pt x="7954" y="10264"/>
                    <a:pt x="10252" y="7966"/>
                    <a:pt x="10252" y="5133"/>
                  </a:cubicBezTo>
                  <a:cubicBezTo>
                    <a:pt x="10252" y="2299"/>
                    <a:pt x="7954" y="1"/>
                    <a:pt x="5120"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Google Shape;693;p31"/>
            <p:cNvSpPr/>
            <p:nvPr/>
          </p:nvSpPr>
          <p:spPr>
            <a:xfrm>
              <a:off x="7353379" y="2651926"/>
              <a:ext cx="328448" cy="328064"/>
            </a:xfrm>
            <a:custGeom>
              <a:avLst/>
              <a:gdLst/>
              <a:ahLst/>
              <a:cxnLst/>
              <a:rect l="l" t="t" r="r" b="b"/>
              <a:pathLst>
                <a:path w="10264" h="10252" extrusionOk="0">
                  <a:moveTo>
                    <a:pt x="5132" y="1"/>
                  </a:moveTo>
                  <a:cubicBezTo>
                    <a:pt x="2299" y="1"/>
                    <a:pt x="1" y="2287"/>
                    <a:pt x="1" y="5120"/>
                  </a:cubicBezTo>
                  <a:cubicBezTo>
                    <a:pt x="1" y="7954"/>
                    <a:pt x="2299" y="10252"/>
                    <a:pt x="5132" y="10252"/>
                  </a:cubicBezTo>
                  <a:cubicBezTo>
                    <a:pt x="7966" y="10252"/>
                    <a:pt x="10264" y="7954"/>
                    <a:pt x="10264" y="5120"/>
                  </a:cubicBezTo>
                  <a:cubicBezTo>
                    <a:pt x="10264" y="2287"/>
                    <a:pt x="7966" y="1"/>
                    <a:pt x="5132"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Google Shape;694;p31"/>
            <p:cNvSpPr/>
            <p:nvPr/>
          </p:nvSpPr>
          <p:spPr>
            <a:xfrm>
              <a:off x="7148419" y="2559350"/>
              <a:ext cx="328064" cy="328448"/>
            </a:xfrm>
            <a:custGeom>
              <a:avLst/>
              <a:gdLst/>
              <a:ahLst/>
              <a:cxnLst/>
              <a:rect l="l" t="t" r="r" b="b"/>
              <a:pathLst>
                <a:path w="10252" h="10264" extrusionOk="0">
                  <a:moveTo>
                    <a:pt x="5132" y="0"/>
                  </a:moveTo>
                  <a:cubicBezTo>
                    <a:pt x="2298" y="0"/>
                    <a:pt x="0" y="2298"/>
                    <a:pt x="0" y="5132"/>
                  </a:cubicBezTo>
                  <a:cubicBezTo>
                    <a:pt x="0" y="7966"/>
                    <a:pt x="2298" y="10264"/>
                    <a:pt x="5132" y="10264"/>
                  </a:cubicBezTo>
                  <a:cubicBezTo>
                    <a:pt x="7954" y="10264"/>
                    <a:pt x="10251" y="7966"/>
                    <a:pt x="10251" y="5132"/>
                  </a:cubicBezTo>
                  <a:cubicBezTo>
                    <a:pt x="10251" y="2298"/>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Google Shape;695;p31"/>
            <p:cNvSpPr/>
            <p:nvPr/>
          </p:nvSpPr>
          <p:spPr>
            <a:xfrm>
              <a:off x="5302083" y="2869878"/>
              <a:ext cx="328064" cy="328064"/>
            </a:xfrm>
            <a:custGeom>
              <a:avLst/>
              <a:gdLst/>
              <a:ahLst/>
              <a:cxnLst/>
              <a:rect l="l" t="t" r="r" b="b"/>
              <a:pathLst>
                <a:path w="10252" h="10252" extrusionOk="0">
                  <a:moveTo>
                    <a:pt x="5132" y="0"/>
                  </a:moveTo>
                  <a:cubicBezTo>
                    <a:pt x="2298" y="0"/>
                    <a:pt x="0" y="2286"/>
                    <a:pt x="0" y="5120"/>
                  </a:cubicBezTo>
                  <a:cubicBezTo>
                    <a:pt x="0" y="7953"/>
                    <a:pt x="2298" y="10251"/>
                    <a:pt x="5132" y="10251"/>
                  </a:cubicBezTo>
                  <a:cubicBezTo>
                    <a:pt x="7954" y="10251"/>
                    <a:pt x="10252" y="7953"/>
                    <a:pt x="10252" y="5120"/>
                  </a:cubicBezTo>
                  <a:cubicBezTo>
                    <a:pt x="10252" y="2286"/>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Google Shape;696;p31"/>
            <p:cNvSpPr/>
            <p:nvPr/>
          </p:nvSpPr>
          <p:spPr>
            <a:xfrm>
              <a:off x="5124931" y="29876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Google Shape;697;p31"/>
            <p:cNvSpPr/>
            <p:nvPr/>
          </p:nvSpPr>
          <p:spPr>
            <a:xfrm>
              <a:off x="4958435" y="3067222"/>
              <a:ext cx="328064" cy="328064"/>
            </a:xfrm>
            <a:custGeom>
              <a:avLst/>
              <a:gdLst/>
              <a:ahLst/>
              <a:cxnLst/>
              <a:rect l="l" t="t" r="r" b="b"/>
              <a:pathLst>
                <a:path w="10252" h="10252" extrusionOk="0">
                  <a:moveTo>
                    <a:pt x="5132" y="0"/>
                  </a:moveTo>
                  <a:cubicBezTo>
                    <a:pt x="2298" y="0"/>
                    <a:pt x="0" y="2298"/>
                    <a:pt x="0" y="5132"/>
                  </a:cubicBezTo>
                  <a:cubicBezTo>
                    <a:pt x="0" y="7966"/>
                    <a:pt x="2298" y="10252"/>
                    <a:pt x="5132" y="10252"/>
                  </a:cubicBezTo>
                  <a:cubicBezTo>
                    <a:pt x="7965" y="10252"/>
                    <a:pt x="10251" y="7966"/>
                    <a:pt x="10251" y="5132"/>
                  </a:cubicBezTo>
                  <a:cubicBezTo>
                    <a:pt x="10251" y="2298"/>
                    <a:pt x="7965" y="0"/>
                    <a:pt x="5132" y="0"/>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Google Shape;698;p31"/>
            <p:cNvSpPr/>
            <p:nvPr/>
          </p:nvSpPr>
          <p:spPr>
            <a:xfrm>
              <a:off x="5235395" y="2984918"/>
              <a:ext cx="328096" cy="328448"/>
            </a:xfrm>
            <a:custGeom>
              <a:avLst/>
              <a:gdLst/>
              <a:ahLst/>
              <a:cxnLst/>
              <a:rect l="l" t="t" r="r" b="b"/>
              <a:pathLst>
                <a:path w="10253" h="10264" extrusionOk="0">
                  <a:moveTo>
                    <a:pt x="5132" y="1"/>
                  </a:moveTo>
                  <a:cubicBezTo>
                    <a:pt x="2299" y="1"/>
                    <a:pt x="1" y="2299"/>
                    <a:pt x="1" y="5132"/>
                  </a:cubicBezTo>
                  <a:cubicBezTo>
                    <a:pt x="1" y="7966"/>
                    <a:pt x="2299" y="10264"/>
                    <a:pt x="5132" y="10264"/>
                  </a:cubicBezTo>
                  <a:cubicBezTo>
                    <a:pt x="7954" y="10264"/>
                    <a:pt x="10252" y="7966"/>
                    <a:pt x="10252" y="5132"/>
                  </a:cubicBezTo>
                  <a:cubicBezTo>
                    <a:pt x="10252" y="2299"/>
                    <a:pt x="7954"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Google Shape;699;p31"/>
            <p:cNvSpPr/>
            <p:nvPr/>
          </p:nvSpPr>
          <p:spPr>
            <a:xfrm>
              <a:off x="5453347" y="2810806"/>
              <a:ext cx="328064" cy="328064"/>
            </a:xfrm>
            <a:custGeom>
              <a:avLst/>
              <a:gdLst/>
              <a:ahLst/>
              <a:cxnLst/>
              <a:rect l="l" t="t" r="r" b="b"/>
              <a:pathLst>
                <a:path w="10252" h="10252" extrusionOk="0">
                  <a:moveTo>
                    <a:pt x="5132" y="1"/>
                  </a:moveTo>
                  <a:cubicBezTo>
                    <a:pt x="2298" y="1"/>
                    <a:pt x="0" y="2298"/>
                    <a:pt x="0" y="5132"/>
                  </a:cubicBezTo>
                  <a:cubicBezTo>
                    <a:pt x="0" y="7954"/>
                    <a:pt x="2298" y="10252"/>
                    <a:pt x="5132" y="10252"/>
                  </a:cubicBezTo>
                  <a:cubicBezTo>
                    <a:pt x="7966" y="10252"/>
                    <a:pt x="10252" y="7954"/>
                    <a:pt x="10252" y="5132"/>
                  </a:cubicBezTo>
                  <a:cubicBezTo>
                    <a:pt x="10252" y="2298"/>
                    <a:pt x="7966"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Google Shape;700;p31"/>
            <p:cNvSpPr/>
            <p:nvPr/>
          </p:nvSpPr>
          <p:spPr>
            <a:xfrm>
              <a:off x="6861123" y="2498006"/>
              <a:ext cx="328096" cy="328064"/>
            </a:xfrm>
            <a:custGeom>
              <a:avLst/>
              <a:gdLst/>
              <a:ahLst/>
              <a:cxnLst/>
              <a:rect l="l" t="t" r="r" b="b"/>
              <a:pathLst>
                <a:path w="10253" h="10252" extrusionOk="0">
                  <a:moveTo>
                    <a:pt x="5132" y="1"/>
                  </a:moveTo>
                  <a:cubicBezTo>
                    <a:pt x="2299" y="1"/>
                    <a:pt x="1" y="2298"/>
                    <a:pt x="1" y="5120"/>
                  </a:cubicBezTo>
                  <a:cubicBezTo>
                    <a:pt x="1" y="7954"/>
                    <a:pt x="2299" y="10252"/>
                    <a:pt x="5132" y="10252"/>
                  </a:cubicBezTo>
                  <a:cubicBezTo>
                    <a:pt x="7966" y="10252"/>
                    <a:pt x="10252" y="7954"/>
                    <a:pt x="10252" y="5120"/>
                  </a:cubicBezTo>
                  <a:cubicBezTo>
                    <a:pt x="10252" y="2298"/>
                    <a:pt x="7966" y="1"/>
                    <a:pt x="5132" y="1"/>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Google Shape;701;p31"/>
            <p:cNvSpPr/>
            <p:nvPr/>
          </p:nvSpPr>
          <p:spPr>
            <a:xfrm>
              <a:off x="7466147" y="2702614"/>
              <a:ext cx="61376" cy="61760"/>
            </a:xfrm>
            <a:custGeom>
              <a:avLst/>
              <a:gdLst/>
              <a:ahLst/>
              <a:cxnLst/>
              <a:rect l="l" t="t" r="r" b="b"/>
              <a:pathLst>
                <a:path w="1918" h="1930" extrusionOk="0">
                  <a:moveTo>
                    <a:pt x="953" y="0"/>
                  </a:moveTo>
                  <a:cubicBezTo>
                    <a:pt x="430" y="0"/>
                    <a:pt x="1" y="429"/>
                    <a:pt x="1" y="965"/>
                  </a:cubicBezTo>
                  <a:cubicBezTo>
                    <a:pt x="1" y="1489"/>
                    <a:pt x="430" y="1929"/>
                    <a:pt x="953" y="1929"/>
                  </a:cubicBezTo>
                  <a:cubicBezTo>
                    <a:pt x="1489" y="1929"/>
                    <a:pt x="1918" y="1489"/>
                    <a:pt x="1918" y="965"/>
                  </a:cubicBezTo>
                  <a:cubicBezTo>
                    <a:pt x="1918" y="429"/>
                    <a:pt x="1489" y="0"/>
                    <a:pt x="953"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Google Shape;702;p31"/>
            <p:cNvSpPr/>
            <p:nvPr/>
          </p:nvSpPr>
          <p:spPr>
            <a:xfrm>
              <a:off x="6584163" y="24020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31"/>
            <p:cNvSpPr/>
            <p:nvPr/>
          </p:nvSpPr>
          <p:spPr>
            <a:xfrm>
              <a:off x="6806275" y="2468662"/>
              <a:ext cx="61760" cy="61760"/>
            </a:xfrm>
            <a:custGeom>
              <a:avLst/>
              <a:gdLst/>
              <a:ahLst/>
              <a:cxnLst/>
              <a:rect l="l" t="t" r="r" b="b"/>
              <a:pathLst>
                <a:path w="1930" h="1930" extrusionOk="0">
                  <a:moveTo>
                    <a:pt x="965" y="1"/>
                  </a:moveTo>
                  <a:cubicBezTo>
                    <a:pt x="441" y="1"/>
                    <a:pt x="0" y="441"/>
                    <a:pt x="0" y="965"/>
                  </a:cubicBezTo>
                  <a:cubicBezTo>
                    <a:pt x="0" y="1501"/>
                    <a:pt x="441"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31"/>
            <p:cNvSpPr/>
            <p:nvPr/>
          </p:nvSpPr>
          <p:spPr>
            <a:xfrm>
              <a:off x="4857443" y="2392854"/>
              <a:ext cx="1754176" cy="1484032"/>
            </a:xfrm>
            <a:custGeom>
              <a:avLst/>
              <a:gdLst/>
              <a:ahLst/>
              <a:cxnLst/>
              <a:rect l="l" t="t" r="r" b="b"/>
              <a:pathLst>
                <a:path w="54818" h="46376" extrusionOk="0">
                  <a:moveTo>
                    <a:pt x="53734" y="0"/>
                  </a:moveTo>
                  <a:lnTo>
                    <a:pt x="1" y="28611"/>
                  </a:lnTo>
                  <a:lnTo>
                    <a:pt x="2144" y="46375"/>
                  </a:lnTo>
                  <a:lnTo>
                    <a:pt x="54817" y="30516"/>
                  </a:lnTo>
                  <a:lnTo>
                    <a:pt x="53734"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31"/>
            <p:cNvSpPr/>
            <p:nvPr/>
          </p:nvSpPr>
          <p:spPr>
            <a:xfrm>
              <a:off x="6576899" y="2392854"/>
              <a:ext cx="1675680" cy="1264576"/>
            </a:xfrm>
            <a:custGeom>
              <a:avLst/>
              <a:gdLst/>
              <a:ahLst/>
              <a:cxnLst/>
              <a:rect l="l" t="t" r="r" b="b"/>
              <a:pathLst>
                <a:path w="52365" h="39518" extrusionOk="0">
                  <a:moveTo>
                    <a:pt x="1" y="0"/>
                  </a:moveTo>
                  <a:lnTo>
                    <a:pt x="1084" y="30516"/>
                  </a:lnTo>
                  <a:lnTo>
                    <a:pt x="1561" y="30373"/>
                  </a:lnTo>
                  <a:lnTo>
                    <a:pt x="49745" y="39517"/>
                  </a:lnTo>
                  <a:lnTo>
                    <a:pt x="52364" y="19312"/>
                  </a:lnTo>
                  <a:lnTo>
                    <a:pt x="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31"/>
            <p:cNvSpPr/>
            <p:nvPr/>
          </p:nvSpPr>
          <p:spPr>
            <a:xfrm>
              <a:off x="4926051" y="3369366"/>
              <a:ext cx="1711840" cy="960512"/>
            </a:xfrm>
            <a:custGeom>
              <a:avLst/>
              <a:gdLst/>
              <a:ahLst/>
              <a:cxnLst/>
              <a:rect l="l" t="t" r="r" b="b"/>
              <a:pathLst>
                <a:path w="53495" h="30016" extrusionOk="0">
                  <a:moveTo>
                    <a:pt x="52673" y="0"/>
                  </a:moveTo>
                  <a:lnTo>
                    <a:pt x="0" y="15859"/>
                  </a:lnTo>
                  <a:lnTo>
                    <a:pt x="1703" y="30016"/>
                  </a:lnTo>
                  <a:lnTo>
                    <a:pt x="53150" y="23253"/>
                  </a:lnTo>
                  <a:lnTo>
                    <a:pt x="53495" y="23277"/>
                  </a:lnTo>
                  <a:lnTo>
                    <a:pt x="5267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Google Shape;707;p31"/>
            <p:cNvSpPr/>
            <p:nvPr/>
          </p:nvSpPr>
          <p:spPr>
            <a:xfrm>
              <a:off x="4980515" y="4113430"/>
              <a:ext cx="1677184" cy="558976"/>
            </a:xfrm>
            <a:custGeom>
              <a:avLst/>
              <a:gdLst/>
              <a:ahLst/>
              <a:cxnLst/>
              <a:rect l="l" t="t" r="r" b="b"/>
              <a:pathLst>
                <a:path w="52412" h="17468" extrusionOk="0">
                  <a:moveTo>
                    <a:pt x="51448" y="1"/>
                  </a:moveTo>
                  <a:lnTo>
                    <a:pt x="1" y="6764"/>
                  </a:lnTo>
                  <a:lnTo>
                    <a:pt x="1286" y="17467"/>
                  </a:lnTo>
                  <a:lnTo>
                    <a:pt x="52412" y="17467"/>
                  </a:lnTo>
                  <a:lnTo>
                    <a:pt x="51793" y="25"/>
                  </a:lnTo>
                  <a:lnTo>
                    <a:pt x="5144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Google Shape;708;p31"/>
            <p:cNvSpPr/>
            <p:nvPr/>
          </p:nvSpPr>
          <p:spPr>
            <a:xfrm>
              <a:off x="6637859" y="4114198"/>
              <a:ext cx="1460800" cy="558208"/>
            </a:xfrm>
            <a:custGeom>
              <a:avLst/>
              <a:gdLst/>
              <a:ahLst/>
              <a:cxnLst/>
              <a:rect l="l" t="t" r="r" b="b"/>
              <a:pathLst>
                <a:path w="45650" h="17444" extrusionOk="0">
                  <a:moveTo>
                    <a:pt x="1" y="1"/>
                  </a:moveTo>
                  <a:lnTo>
                    <a:pt x="620" y="17443"/>
                  </a:lnTo>
                  <a:lnTo>
                    <a:pt x="43732" y="17443"/>
                  </a:lnTo>
                  <a:lnTo>
                    <a:pt x="45649" y="2668"/>
                  </a:lnTo>
                  <a:lnTo>
                    <a:pt x="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31"/>
            <p:cNvSpPr/>
            <p:nvPr/>
          </p:nvSpPr>
          <p:spPr>
            <a:xfrm>
              <a:off x="6611587" y="3364790"/>
              <a:ext cx="1557184" cy="834784"/>
            </a:xfrm>
            <a:custGeom>
              <a:avLst/>
              <a:gdLst/>
              <a:ahLst/>
              <a:cxnLst/>
              <a:rect l="l" t="t" r="r" b="b"/>
              <a:pathLst>
                <a:path w="48662" h="26087" extrusionOk="0">
                  <a:moveTo>
                    <a:pt x="477" y="0"/>
                  </a:moveTo>
                  <a:lnTo>
                    <a:pt x="0" y="143"/>
                  </a:lnTo>
                  <a:lnTo>
                    <a:pt x="822" y="23420"/>
                  </a:lnTo>
                  <a:lnTo>
                    <a:pt x="46470" y="26087"/>
                  </a:lnTo>
                  <a:lnTo>
                    <a:pt x="48661" y="9144"/>
                  </a:lnTo>
                  <a:lnTo>
                    <a:pt x="47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31"/>
            <p:cNvSpPr/>
            <p:nvPr/>
          </p:nvSpPr>
          <p:spPr>
            <a:xfrm>
              <a:off x="6643971" y="4283766"/>
              <a:ext cx="1432192" cy="388640"/>
            </a:xfrm>
            <a:custGeom>
              <a:avLst/>
              <a:gdLst/>
              <a:ahLst/>
              <a:cxnLst/>
              <a:rect l="l" t="t" r="r" b="b"/>
              <a:pathLst>
                <a:path w="44756" h="12145" extrusionOk="0">
                  <a:moveTo>
                    <a:pt x="0" y="0"/>
                  </a:moveTo>
                  <a:lnTo>
                    <a:pt x="429" y="12144"/>
                  </a:lnTo>
                  <a:lnTo>
                    <a:pt x="43541" y="12144"/>
                  </a:lnTo>
                  <a:lnTo>
                    <a:pt x="44756" y="2774"/>
                  </a:lnTo>
                  <a:lnTo>
                    <a:pt x="44756" y="2774"/>
                  </a:lnTo>
                  <a:cubicBezTo>
                    <a:pt x="43184" y="4298"/>
                    <a:pt x="41505" y="5715"/>
                    <a:pt x="39696" y="7013"/>
                  </a:cubicBezTo>
                  <a:cubicBezTo>
                    <a:pt x="35116" y="10555"/>
                    <a:pt x="29961" y="12100"/>
                    <a:pt x="24779" y="12100"/>
                  </a:cubicBezTo>
                  <a:cubicBezTo>
                    <a:pt x="15573" y="12100"/>
                    <a:pt x="6285" y="7222"/>
                    <a:pt x="0"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31"/>
            <p:cNvSpPr/>
            <p:nvPr/>
          </p:nvSpPr>
          <p:spPr>
            <a:xfrm>
              <a:off x="4857443" y="2392854"/>
              <a:ext cx="1800256" cy="2279552"/>
            </a:xfrm>
            <a:custGeom>
              <a:avLst/>
              <a:gdLst/>
              <a:ahLst/>
              <a:cxnLst/>
              <a:rect l="l" t="t" r="r" b="b"/>
              <a:pathLst>
                <a:path w="56258" h="71236" extrusionOk="0">
                  <a:moveTo>
                    <a:pt x="53734" y="0"/>
                  </a:moveTo>
                  <a:lnTo>
                    <a:pt x="1" y="28611"/>
                  </a:lnTo>
                  <a:lnTo>
                    <a:pt x="2144" y="46375"/>
                  </a:lnTo>
                  <a:lnTo>
                    <a:pt x="3847" y="60532"/>
                  </a:lnTo>
                  <a:lnTo>
                    <a:pt x="5132" y="71235"/>
                  </a:lnTo>
                  <a:lnTo>
                    <a:pt x="56258" y="71235"/>
                  </a:lnTo>
                  <a:lnTo>
                    <a:pt x="55639" y="53793"/>
                  </a:lnTo>
                  <a:lnTo>
                    <a:pt x="54817" y="30516"/>
                  </a:lnTo>
                  <a:lnTo>
                    <a:pt x="53734"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31"/>
            <p:cNvSpPr/>
            <p:nvPr/>
          </p:nvSpPr>
          <p:spPr>
            <a:xfrm>
              <a:off x="4857443" y="3199062"/>
              <a:ext cx="1800256" cy="1473344"/>
            </a:xfrm>
            <a:custGeom>
              <a:avLst/>
              <a:gdLst/>
              <a:ahLst/>
              <a:cxnLst/>
              <a:rect l="l" t="t" r="r" b="b"/>
              <a:pathLst>
                <a:path w="56258" h="46042" extrusionOk="0">
                  <a:moveTo>
                    <a:pt x="6418" y="0"/>
                  </a:moveTo>
                  <a:lnTo>
                    <a:pt x="1" y="3417"/>
                  </a:lnTo>
                  <a:lnTo>
                    <a:pt x="2144" y="21181"/>
                  </a:lnTo>
                  <a:lnTo>
                    <a:pt x="3847" y="35338"/>
                  </a:lnTo>
                  <a:lnTo>
                    <a:pt x="5132" y="46041"/>
                  </a:lnTo>
                  <a:lnTo>
                    <a:pt x="56258" y="46041"/>
                  </a:lnTo>
                  <a:lnTo>
                    <a:pt x="55770" y="32421"/>
                  </a:lnTo>
                  <a:cubicBezTo>
                    <a:pt x="53502" y="32843"/>
                    <a:pt x="51156" y="33030"/>
                    <a:pt x="48794" y="33030"/>
                  </a:cubicBezTo>
                  <a:cubicBezTo>
                    <a:pt x="43370" y="33030"/>
                    <a:pt x="37861" y="32044"/>
                    <a:pt x="33017" y="30659"/>
                  </a:cubicBezTo>
                  <a:cubicBezTo>
                    <a:pt x="18503" y="27027"/>
                    <a:pt x="8371" y="14407"/>
                    <a:pt x="6418" y="0"/>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Google Shape;713;p31"/>
            <p:cNvSpPr/>
            <p:nvPr/>
          </p:nvSpPr>
          <p:spPr>
            <a:xfrm>
              <a:off x="4998051" y="3358678"/>
              <a:ext cx="3112800" cy="508288"/>
            </a:xfrm>
            <a:custGeom>
              <a:avLst/>
              <a:gdLst/>
              <a:ahLst/>
              <a:cxnLst/>
              <a:rect l="l" t="t" r="r" b="b"/>
              <a:pathLst>
                <a:path w="97275" h="15884" extrusionOk="0">
                  <a:moveTo>
                    <a:pt x="50399" y="1"/>
                  </a:moveTo>
                  <a:cubicBezTo>
                    <a:pt x="50340" y="13"/>
                    <a:pt x="50304" y="13"/>
                    <a:pt x="50245" y="25"/>
                  </a:cubicBezTo>
                  <a:cubicBezTo>
                    <a:pt x="50054" y="60"/>
                    <a:pt x="49721" y="144"/>
                    <a:pt x="49221" y="275"/>
                  </a:cubicBezTo>
                  <a:cubicBezTo>
                    <a:pt x="45518" y="1287"/>
                    <a:pt x="33219" y="5025"/>
                    <a:pt x="21836" y="8526"/>
                  </a:cubicBezTo>
                  <a:cubicBezTo>
                    <a:pt x="10454" y="12014"/>
                    <a:pt x="0" y="15265"/>
                    <a:pt x="0" y="15265"/>
                  </a:cubicBezTo>
                  <a:lnTo>
                    <a:pt x="191" y="15884"/>
                  </a:lnTo>
                  <a:cubicBezTo>
                    <a:pt x="191" y="15884"/>
                    <a:pt x="381" y="15824"/>
                    <a:pt x="738" y="15705"/>
                  </a:cubicBezTo>
                  <a:cubicBezTo>
                    <a:pt x="3441" y="14872"/>
                    <a:pt x="15597" y="11097"/>
                    <a:pt x="27218" y="7537"/>
                  </a:cubicBezTo>
                  <a:cubicBezTo>
                    <a:pt x="33028" y="5763"/>
                    <a:pt x="38708" y="4037"/>
                    <a:pt x="42994" y="2751"/>
                  </a:cubicBezTo>
                  <a:cubicBezTo>
                    <a:pt x="45149" y="2108"/>
                    <a:pt x="46947" y="1584"/>
                    <a:pt x="48244" y="1215"/>
                  </a:cubicBezTo>
                  <a:cubicBezTo>
                    <a:pt x="48887" y="1025"/>
                    <a:pt x="49411" y="882"/>
                    <a:pt x="49792" y="787"/>
                  </a:cubicBezTo>
                  <a:cubicBezTo>
                    <a:pt x="49983" y="739"/>
                    <a:pt x="50126" y="703"/>
                    <a:pt x="50245" y="679"/>
                  </a:cubicBezTo>
                  <a:cubicBezTo>
                    <a:pt x="50292" y="668"/>
                    <a:pt x="50328" y="656"/>
                    <a:pt x="50352" y="656"/>
                  </a:cubicBezTo>
                  <a:cubicBezTo>
                    <a:pt x="50388" y="668"/>
                    <a:pt x="50411" y="679"/>
                    <a:pt x="50447" y="679"/>
                  </a:cubicBezTo>
                  <a:cubicBezTo>
                    <a:pt x="50626" y="739"/>
                    <a:pt x="50947" y="810"/>
                    <a:pt x="51411" y="906"/>
                  </a:cubicBezTo>
                  <a:cubicBezTo>
                    <a:pt x="54900" y="1644"/>
                    <a:pt x="66330" y="3751"/>
                    <a:pt x="76891" y="5668"/>
                  </a:cubicBezTo>
                  <a:cubicBezTo>
                    <a:pt x="87464" y="7585"/>
                    <a:pt x="97167" y="9311"/>
                    <a:pt x="97167" y="9311"/>
                  </a:cubicBezTo>
                  <a:lnTo>
                    <a:pt x="97274" y="8680"/>
                  </a:lnTo>
                  <a:cubicBezTo>
                    <a:pt x="97274" y="8680"/>
                    <a:pt x="97096" y="8657"/>
                    <a:pt x="96750" y="8597"/>
                  </a:cubicBezTo>
                  <a:cubicBezTo>
                    <a:pt x="94191" y="8133"/>
                    <a:pt x="82665" y="6073"/>
                    <a:pt x="71747" y="4073"/>
                  </a:cubicBezTo>
                  <a:cubicBezTo>
                    <a:pt x="66294" y="3084"/>
                    <a:pt x="60996" y="2108"/>
                    <a:pt x="57055" y="1358"/>
                  </a:cubicBezTo>
                  <a:cubicBezTo>
                    <a:pt x="55079" y="989"/>
                    <a:pt x="53447" y="668"/>
                    <a:pt x="52304" y="441"/>
                  </a:cubicBezTo>
                  <a:cubicBezTo>
                    <a:pt x="51733" y="322"/>
                    <a:pt x="51281" y="227"/>
                    <a:pt x="50983" y="156"/>
                  </a:cubicBezTo>
                  <a:cubicBezTo>
                    <a:pt x="50828" y="120"/>
                    <a:pt x="50709" y="96"/>
                    <a:pt x="50638" y="72"/>
                  </a:cubicBezTo>
                  <a:cubicBezTo>
                    <a:pt x="50614" y="72"/>
                    <a:pt x="50590" y="60"/>
                    <a:pt x="50578" y="60"/>
                  </a:cubicBezTo>
                  <a:cubicBezTo>
                    <a:pt x="50578" y="60"/>
                    <a:pt x="50578" y="48"/>
                    <a:pt x="50578" y="48"/>
                  </a:cubicBezTo>
                  <a:cubicBezTo>
                    <a:pt x="50519" y="25"/>
                    <a:pt x="50483" y="13"/>
                    <a:pt x="50459" y="13"/>
                  </a:cubicBezTo>
                  <a:lnTo>
                    <a:pt x="50399"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Google Shape;714;p31"/>
            <p:cNvSpPr/>
            <p:nvPr/>
          </p:nvSpPr>
          <p:spPr>
            <a:xfrm>
              <a:off x="5004131" y="3866934"/>
              <a:ext cx="32" cy="32"/>
            </a:xfrm>
            <a:custGeom>
              <a:avLst/>
              <a:gdLst/>
              <a:ahLst/>
              <a:cxnLst/>
              <a:rect l="l" t="t" r="r" b="b"/>
              <a:pathLst>
                <a:path w="1" h="1" extrusionOk="0">
                  <a:moveTo>
                    <a:pt x="1" y="1"/>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31"/>
            <p:cNvSpPr/>
            <p:nvPr/>
          </p:nvSpPr>
          <p:spPr>
            <a:xfrm>
              <a:off x="5004899" y="4103158"/>
              <a:ext cx="3012608" cy="240832"/>
            </a:xfrm>
            <a:custGeom>
              <a:avLst/>
              <a:gdLst/>
              <a:ahLst/>
              <a:cxnLst/>
              <a:rect l="l" t="t" r="r" b="b"/>
              <a:pathLst>
                <a:path w="94144" h="7526" extrusionOk="0">
                  <a:moveTo>
                    <a:pt x="50674" y="1"/>
                  </a:moveTo>
                  <a:lnTo>
                    <a:pt x="1" y="6894"/>
                  </a:lnTo>
                  <a:lnTo>
                    <a:pt x="84" y="7525"/>
                  </a:lnTo>
                  <a:lnTo>
                    <a:pt x="50697" y="643"/>
                  </a:lnTo>
                  <a:lnTo>
                    <a:pt x="94108" y="3370"/>
                  </a:lnTo>
                  <a:lnTo>
                    <a:pt x="94143" y="2727"/>
                  </a:lnTo>
                  <a:lnTo>
                    <a:pt x="50674"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31"/>
            <p:cNvSpPr/>
            <p:nvPr/>
          </p:nvSpPr>
          <p:spPr>
            <a:xfrm>
              <a:off x="5007555" y="4343958"/>
              <a:ext cx="32" cy="32"/>
            </a:xfrm>
            <a:custGeom>
              <a:avLst/>
              <a:gdLst/>
              <a:ahLst/>
              <a:cxnLst/>
              <a:rect l="l" t="t" r="r" b="b"/>
              <a:pathLst>
                <a:path w="1" h="1" extrusionOk="0">
                  <a:moveTo>
                    <a:pt x="1" y="0"/>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31"/>
            <p:cNvSpPr/>
            <p:nvPr/>
          </p:nvSpPr>
          <p:spPr>
            <a:xfrm>
              <a:off x="4878019" y="2402774"/>
              <a:ext cx="1800256" cy="2279904"/>
            </a:xfrm>
            <a:custGeom>
              <a:avLst/>
              <a:gdLst/>
              <a:ahLst/>
              <a:cxnLst/>
              <a:rect l="l" t="t" r="r" b="b"/>
              <a:pathLst>
                <a:path w="56258" h="71247" extrusionOk="0">
                  <a:moveTo>
                    <a:pt x="53722" y="0"/>
                  </a:moveTo>
                  <a:lnTo>
                    <a:pt x="1" y="28611"/>
                  </a:lnTo>
                  <a:lnTo>
                    <a:pt x="5132" y="71247"/>
                  </a:lnTo>
                  <a:lnTo>
                    <a:pt x="7740" y="71247"/>
                  </a:lnTo>
                  <a:lnTo>
                    <a:pt x="3847" y="32302"/>
                  </a:lnTo>
                  <a:lnTo>
                    <a:pt x="45518" y="13073"/>
                  </a:lnTo>
                  <a:lnTo>
                    <a:pt x="49888" y="71247"/>
                  </a:lnTo>
                  <a:lnTo>
                    <a:pt x="56258" y="71247"/>
                  </a:lnTo>
                  <a:lnTo>
                    <a:pt x="5372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Google Shape;718;p31"/>
            <p:cNvSpPr/>
            <p:nvPr/>
          </p:nvSpPr>
          <p:spPr>
            <a:xfrm>
              <a:off x="6556323" y="2413046"/>
              <a:ext cx="1676064" cy="2279936"/>
            </a:xfrm>
            <a:custGeom>
              <a:avLst/>
              <a:gdLst/>
              <a:ahLst/>
              <a:cxnLst/>
              <a:rect l="l" t="t" r="r" b="b"/>
              <a:pathLst>
                <a:path w="52377" h="71248" extrusionOk="0">
                  <a:moveTo>
                    <a:pt x="1" y="0"/>
                  </a:moveTo>
                  <a:lnTo>
                    <a:pt x="2525" y="71247"/>
                  </a:lnTo>
                  <a:lnTo>
                    <a:pt x="8121" y="71247"/>
                  </a:lnTo>
                  <a:lnTo>
                    <a:pt x="7811" y="13550"/>
                  </a:lnTo>
                  <a:lnTo>
                    <a:pt x="45638" y="25087"/>
                  </a:lnTo>
                  <a:lnTo>
                    <a:pt x="40494" y="71247"/>
                  </a:lnTo>
                  <a:lnTo>
                    <a:pt x="45638" y="71247"/>
                  </a:lnTo>
                  <a:lnTo>
                    <a:pt x="52376" y="19324"/>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Google Shape;719;p31"/>
            <p:cNvSpPr/>
            <p:nvPr/>
          </p:nvSpPr>
          <p:spPr>
            <a:xfrm>
              <a:off x="6576899" y="2392854"/>
              <a:ext cx="1675680" cy="2279552"/>
            </a:xfrm>
            <a:custGeom>
              <a:avLst/>
              <a:gdLst/>
              <a:ahLst/>
              <a:cxnLst/>
              <a:rect l="l" t="t" r="r" b="b"/>
              <a:pathLst>
                <a:path w="52365" h="71236" extrusionOk="0">
                  <a:moveTo>
                    <a:pt x="1" y="0"/>
                  </a:moveTo>
                  <a:lnTo>
                    <a:pt x="2525" y="71235"/>
                  </a:lnTo>
                  <a:lnTo>
                    <a:pt x="8121" y="71235"/>
                  </a:lnTo>
                  <a:lnTo>
                    <a:pt x="7811" y="13538"/>
                  </a:lnTo>
                  <a:lnTo>
                    <a:pt x="45637" y="25075"/>
                  </a:lnTo>
                  <a:lnTo>
                    <a:pt x="40494" y="71235"/>
                  </a:lnTo>
                  <a:lnTo>
                    <a:pt x="45637" y="71235"/>
                  </a:lnTo>
                  <a:lnTo>
                    <a:pt x="52364" y="19312"/>
                  </a:lnTo>
                  <a:lnTo>
                    <a:pt x="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31"/>
            <p:cNvSpPr/>
            <p:nvPr/>
          </p:nvSpPr>
          <p:spPr>
            <a:xfrm>
              <a:off x="4857154" y="2392854"/>
              <a:ext cx="1800256" cy="2279552"/>
            </a:xfrm>
            <a:custGeom>
              <a:avLst/>
              <a:gdLst/>
              <a:ahLst/>
              <a:cxnLst/>
              <a:rect l="l" t="t" r="r" b="b"/>
              <a:pathLst>
                <a:path w="56258" h="71236" extrusionOk="0">
                  <a:moveTo>
                    <a:pt x="53734" y="0"/>
                  </a:moveTo>
                  <a:lnTo>
                    <a:pt x="1" y="28611"/>
                  </a:lnTo>
                  <a:lnTo>
                    <a:pt x="5132" y="71235"/>
                  </a:lnTo>
                  <a:lnTo>
                    <a:pt x="7740" y="71235"/>
                  </a:lnTo>
                  <a:lnTo>
                    <a:pt x="3847" y="32290"/>
                  </a:lnTo>
                  <a:lnTo>
                    <a:pt x="45518" y="13062"/>
                  </a:lnTo>
                  <a:lnTo>
                    <a:pt x="49900" y="71235"/>
                  </a:lnTo>
                  <a:lnTo>
                    <a:pt x="56258" y="71235"/>
                  </a:lnTo>
                  <a:lnTo>
                    <a:pt x="53734" y="0"/>
                  </a:lnTo>
                  <a:close/>
                </a:path>
              </a:pathLst>
            </a:custGeom>
            <a:solidFill>
              <a:srgbClr val="333333">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31"/>
            <p:cNvSpPr/>
            <p:nvPr/>
          </p:nvSpPr>
          <p:spPr>
            <a:xfrm>
              <a:off x="4857443" y="3212374"/>
              <a:ext cx="247680" cy="1460032"/>
            </a:xfrm>
            <a:custGeom>
              <a:avLst/>
              <a:gdLst/>
              <a:ahLst/>
              <a:cxnLst/>
              <a:rect l="l" t="t" r="r" b="b"/>
              <a:pathLst>
                <a:path w="7740" h="45626" extrusionOk="0">
                  <a:moveTo>
                    <a:pt x="5621" y="1"/>
                  </a:moveTo>
                  <a:lnTo>
                    <a:pt x="1" y="3001"/>
                  </a:lnTo>
                  <a:lnTo>
                    <a:pt x="5132" y="45625"/>
                  </a:lnTo>
                  <a:lnTo>
                    <a:pt x="7740" y="45625"/>
                  </a:lnTo>
                  <a:lnTo>
                    <a:pt x="3847" y="6680"/>
                  </a:lnTo>
                  <a:lnTo>
                    <a:pt x="6930" y="5263"/>
                  </a:lnTo>
                  <a:cubicBezTo>
                    <a:pt x="6442" y="3525"/>
                    <a:pt x="6037" y="1763"/>
                    <a:pt x="5621" y="1"/>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31"/>
            <p:cNvSpPr/>
            <p:nvPr/>
          </p:nvSpPr>
          <p:spPr>
            <a:xfrm>
              <a:off x="6421091" y="4001814"/>
              <a:ext cx="236608" cy="670592"/>
            </a:xfrm>
            <a:custGeom>
              <a:avLst/>
              <a:gdLst/>
              <a:ahLst/>
              <a:cxnLst/>
              <a:rect l="l" t="t" r="r" b="b"/>
              <a:pathLst>
                <a:path w="7394" h="20956" extrusionOk="0">
                  <a:moveTo>
                    <a:pt x="6656" y="0"/>
                  </a:moveTo>
                  <a:cubicBezTo>
                    <a:pt x="4989" y="2917"/>
                    <a:pt x="2691" y="5334"/>
                    <a:pt x="0" y="7275"/>
                  </a:cubicBezTo>
                  <a:lnTo>
                    <a:pt x="1036" y="20955"/>
                  </a:lnTo>
                  <a:lnTo>
                    <a:pt x="7394" y="20955"/>
                  </a:lnTo>
                  <a:lnTo>
                    <a:pt x="6656"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31"/>
            <p:cNvSpPr/>
            <p:nvPr/>
          </p:nvSpPr>
          <p:spPr>
            <a:xfrm>
              <a:off x="5539459" y="2824918"/>
              <a:ext cx="328448" cy="328064"/>
            </a:xfrm>
            <a:custGeom>
              <a:avLst/>
              <a:gdLst/>
              <a:ahLst/>
              <a:cxnLst/>
              <a:rect l="l" t="t" r="r" b="b"/>
              <a:pathLst>
                <a:path w="10264" h="10252" extrusionOk="0">
                  <a:moveTo>
                    <a:pt x="5132" y="0"/>
                  </a:moveTo>
                  <a:cubicBezTo>
                    <a:pt x="2298" y="0"/>
                    <a:pt x="0" y="2298"/>
                    <a:pt x="0" y="5132"/>
                  </a:cubicBezTo>
                  <a:cubicBezTo>
                    <a:pt x="0" y="7965"/>
                    <a:pt x="2298" y="10251"/>
                    <a:pt x="5132" y="10251"/>
                  </a:cubicBezTo>
                  <a:cubicBezTo>
                    <a:pt x="7965" y="10251"/>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31"/>
            <p:cNvSpPr/>
            <p:nvPr/>
          </p:nvSpPr>
          <p:spPr>
            <a:xfrm>
              <a:off x="6153987" y="2512118"/>
              <a:ext cx="165024" cy="106304"/>
            </a:xfrm>
            <a:custGeom>
              <a:avLst/>
              <a:gdLst/>
              <a:ahLst/>
              <a:cxnLst/>
              <a:rect l="l" t="t" r="r" b="b"/>
              <a:pathLst>
                <a:path w="5157" h="3322" extrusionOk="0">
                  <a:moveTo>
                    <a:pt x="2442" y="0"/>
                  </a:moveTo>
                  <a:lnTo>
                    <a:pt x="1" y="3322"/>
                  </a:lnTo>
                  <a:lnTo>
                    <a:pt x="5156" y="548"/>
                  </a:lnTo>
                  <a:lnTo>
                    <a:pt x="2442" y="0"/>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Google Shape;725;p31"/>
            <p:cNvSpPr/>
            <p:nvPr/>
          </p:nvSpPr>
          <p:spPr>
            <a:xfrm>
              <a:off x="5469347" y="2512118"/>
              <a:ext cx="1018816" cy="1240544"/>
            </a:xfrm>
            <a:custGeom>
              <a:avLst/>
              <a:gdLst/>
              <a:ahLst/>
              <a:cxnLst/>
              <a:rect l="l" t="t" r="r" b="b"/>
              <a:pathLst>
                <a:path w="31838" h="38767" extrusionOk="0">
                  <a:moveTo>
                    <a:pt x="23837" y="0"/>
                  </a:moveTo>
                  <a:lnTo>
                    <a:pt x="881" y="12740"/>
                  </a:lnTo>
                  <a:lnTo>
                    <a:pt x="0" y="15050"/>
                  </a:lnTo>
                  <a:cubicBezTo>
                    <a:pt x="5656" y="31635"/>
                    <a:pt x="3560" y="38767"/>
                    <a:pt x="3560" y="38767"/>
                  </a:cubicBezTo>
                  <a:lnTo>
                    <a:pt x="24372" y="32230"/>
                  </a:lnTo>
                  <a:cubicBezTo>
                    <a:pt x="31838" y="27908"/>
                    <a:pt x="22837" y="2822"/>
                    <a:pt x="22837" y="2822"/>
                  </a:cubicBezTo>
                  <a:lnTo>
                    <a:pt x="23837" y="0"/>
                  </a:lnTo>
                  <a:close/>
                </a:path>
              </a:pathLst>
            </a:custGeom>
            <a:solidFill>
              <a:srgbClr val="F5D8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Google Shape;726;p31"/>
            <p:cNvSpPr/>
            <p:nvPr/>
          </p:nvSpPr>
          <p:spPr>
            <a:xfrm>
              <a:off x="6045411" y="3419638"/>
              <a:ext cx="232448" cy="137952"/>
            </a:xfrm>
            <a:custGeom>
              <a:avLst/>
              <a:gdLst/>
              <a:ahLst/>
              <a:cxnLst/>
              <a:rect l="l" t="t" r="r" b="b"/>
              <a:pathLst>
                <a:path w="7264" h="4311" extrusionOk="0">
                  <a:moveTo>
                    <a:pt x="5716" y="1"/>
                  </a:moveTo>
                  <a:lnTo>
                    <a:pt x="3370" y="1453"/>
                  </a:lnTo>
                  <a:lnTo>
                    <a:pt x="1" y="4311"/>
                  </a:lnTo>
                  <a:lnTo>
                    <a:pt x="1" y="4311"/>
                  </a:lnTo>
                  <a:lnTo>
                    <a:pt x="7263" y="1156"/>
                  </a:lnTo>
                  <a:lnTo>
                    <a:pt x="5716" y="1"/>
                  </a:lnTo>
                  <a:close/>
                </a:path>
              </a:pathLst>
            </a:custGeom>
            <a:solidFill>
              <a:srgbClr val="F0A9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31"/>
            <p:cNvSpPr/>
            <p:nvPr/>
          </p:nvSpPr>
          <p:spPr>
            <a:xfrm>
              <a:off x="5550115" y="3419638"/>
              <a:ext cx="699168" cy="333024"/>
            </a:xfrm>
            <a:custGeom>
              <a:avLst/>
              <a:gdLst/>
              <a:ahLst/>
              <a:cxnLst/>
              <a:rect l="l" t="t" r="r" b="b"/>
              <a:pathLst>
                <a:path w="21849" h="10407" extrusionOk="0">
                  <a:moveTo>
                    <a:pt x="21194" y="1"/>
                  </a:moveTo>
                  <a:lnTo>
                    <a:pt x="762" y="7585"/>
                  </a:lnTo>
                  <a:lnTo>
                    <a:pt x="0" y="9002"/>
                  </a:lnTo>
                  <a:lnTo>
                    <a:pt x="1036" y="10407"/>
                  </a:lnTo>
                  <a:lnTo>
                    <a:pt x="21848" y="3870"/>
                  </a:lnTo>
                  <a:lnTo>
                    <a:pt x="20539" y="2120"/>
                  </a:lnTo>
                  <a:lnTo>
                    <a:pt x="21194" y="1"/>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31"/>
            <p:cNvSpPr/>
            <p:nvPr/>
          </p:nvSpPr>
          <p:spPr>
            <a:xfrm>
              <a:off x="6139907" y="3083990"/>
              <a:ext cx="16032" cy="22880"/>
            </a:xfrm>
            <a:custGeom>
              <a:avLst/>
              <a:gdLst/>
              <a:ahLst/>
              <a:cxnLst/>
              <a:rect l="l" t="t" r="r" b="b"/>
              <a:pathLst>
                <a:path w="501" h="715" extrusionOk="0">
                  <a:moveTo>
                    <a:pt x="298" y="0"/>
                  </a:moveTo>
                  <a:lnTo>
                    <a:pt x="0" y="108"/>
                  </a:lnTo>
                  <a:cubicBezTo>
                    <a:pt x="72" y="310"/>
                    <a:pt x="131" y="512"/>
                    <a:pt x="191" y="715"/>
                  </a:cubicBezTo>
                  <a:lnTo>
                    <a:pt x="500" y="619"/>
                  </a:lnTo>
                  <a:cubicBezTo>
                    <a:pt x="441" y="417"/>
                    <a:pt x="369" y="215"/>
                    <a:pt x="2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31"/>
            <p:cNvSpPr/>
            <p:nvPr/>
          </p:nvSpPr>
          <p:spPr>
            <a:xfrm>
              <a:off x="6151331" y="3124374"/>
              <a:ext cx="13376" cy="21760"/>
            </a:xfrm>
            <a:custGeom>
              <a:avLst/>
              <a:gdLst/>
              <a:ahLst/>
              <a:cxnLst/>
              <a:rect l="l" t="t" r="r" b="b"/>
              <a:pathLst>
                <a:path w="418" h="680" extrusionOk="0">
                  <a:moveTo>
                    <a:pt x="310" y="0"/>
                  </a:moveTo>
                  <a:lnTo>
                    <a:pt x="1" y="60"/>
                  </a:lnTo>
                  <a:cubicBezTo>
                    <a:pt x="36" y="215"/>
                    <a:pt x="60" y="358"/>
                    <a:pt x="84" y="512"/>
                  </a:cubicBezTo>
                  <a:cubicBezTo>
                    <a:pt x="96" y="572"/>
                    <a:pt x="96" y="631"/>
                    <a:pt x="108" y="679"/>
                  </a:cubicBezTo>
                  <a:lnTo>
                    <a:pt x="417" y="643"/>
                  </a:lnTo>
                  <a:cubicBezTo>
                    <a:pt x="417" y="584"/>
                    <a:pt x="405" y="524"/>
                    <a:pt x="393" y="465"/>
                  </a:cubicBezTo>
                  <a:cubicBezTo>
                    <a:pt x="382" y="310"/>
                    <a:pt x="346" y="155"/>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31"/>
            <p:cNvSpPr/>
            <p:nvPr/>
          </p:nvSpPr>
          <p:spPr>
            <a:xfrm>
              <a:off x="6120867" y="2803958"/>
              <a:ext cx="18304" cy="22880"/>
            </a:xfrm>
            <a:custGeom>
              <a:avLst/>
              <a:gdLst/>
              <a:ahLst/>
              <a:cxnLst/>
              <a:rect l="l" t="t" r="r" b="b"/>
              <a:pathLst>
                <a:path w="572" h="715" extrusionOk="0">
                  <a:moveTo>
                    <a:pt x="286" y="0"/>
                  </a:moveTo>
                  <a:lnTo>
                    <a:pt x="0" y="167"/>
                  </a:lnTo>
                  <a:cubicBezTo>
                    <a:pt x="107" y="346"/>
                    <a:pt x="202" y="524"/>
                    <a:pt x="274" y="715"/>
                  </a:cubicBezTo>
                  <a:lnTo>
                    <a:pt x="572" y="608"/>
                  </a:lnTo>
                  <a:cubicBezTo>
                    <a:pt x="500" y="393"/>
                    <a:pt x="393" y="191"/>
                    <a:pt x="2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31"/>
            <p:cNvSpPr/>
            <p:nvPr/>
          </p:nvSpPr>
          <p:spPr>
            <a:xfrm>
              <a:off x="6104483" y="2770422"/>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31"/>
            <p:cNvSpPr/>
            <p:nvPr/>
          </p:nvSpPr>
          <p:spPr>
            <a:xfrm>
              <a:off x="6114755" y="3006262"/>
              <a:ext cx="14880" cy="22496"/>
            </a:xfrm>
            <a:custGeom>
              <a:avLst/>
              <a:gdLst/>
              <a:ahLst/>
              <a:cxnLst/>
              <a:rect l="l" t="t" r="r" b="b"/>
              <a:pathLst>
                <a:path w="465" h="703" extrusionOk="0">
                  <a:moveTo>
                    <a:pt x="322" y="0"/>
                  </a:moveTo>
                  <a:lnTo>
                    <a:pt x="1" y="60"/>
                  </a:lnTo>
                  <a:cubicBezTo>
                    <a:pt x="48" y="274"/>
                    <a:pt x="96" y="489"/>
                    <a:pt x="155" y="703"/>
                  </a:cubicBezTo>
                  <a:lnTo>
                    <a:pt x="465" y="608"/>
                  </a:lnTo>
                  <a:cubicBezTo>
                    <a:pt x="405" y="405"/>
                    <a:pt x="358" y="203"/>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31"/>
            <p:cNvSpPr/>
            <p:nvPr/>
          </p:nvSpPr>
          <p:spPr>
            <a:xfrm>
              <a:off x="6115139" y="2924342"/>
              <a:ext cx="14880" cy="22528"/>
            </a:xfrm>
            <a:custGeom>
              <a:avLst/>
              <a:gdLst/>
              <a:ahLst/>
              <a:cxnLst/>
              <a:rect l="l" t="t" r="r" b="b"/>
              <a:pathLst>
                <a:path w="465" h="704" extrusionOk="0">
                  <a:moveTo>
                    <a:pt x="155" y="1"/>
                  </a:moveTo>
                  <a:cubicBezTo>
                    <a:pt x="96" y="215"/>
                    <a:pt x="48" y="429"/>
                    <a:pt x="0" y="632"/>
                  </a:cubicBezTo>
                  <a:lnTo>
                    <a:pt x="310" y="703"/>
                  </a:lnTo>
                  <a:cubicBezTo>
                    <a:pt x="358" y="501"/>
                    <a:pt x="405" y="298"/>
                    <a:pt x="465" y="84"/>
                  </a:cubicBezTo>
                  <a:lnTo>
                    <a:pt x="15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31"/>
            <p:cNvSpPr/>
            <p:nvPr/>
          </p:nvSpPr>
          <p:spPr>
            <a:xfrm>
              <a:off x="6096835" y="2770422"/>
              <a:ext cx="20992" cy="22496"/>
            </a:xfrm>
            <a:custGeom>
              <a:avLst/>
              <a:gdLst/>
              <a:ahLst/>
              <a:cxnLst/>
              <a:rect l="l" t="t" r="r" b="b"/>
              <a:pathLst>
                <a:path w="656" h="703" extrusionOk="0">
                  <a:moveTo>
                    <a:pt x="239" y="1"/>
                  </a:moveTo>
                  <a:lnTo>
                    <a:pt x="1" y="203"/>
                  </a:lnTo>
                  <a:cubicBezTo>
                    <a:pt x="144" y="370"/>
                    <a:pt x="275" y="536"/>
                    <a:pt x="406" y="703"/>
                  </a:cubicBezTo>
                  <a:lnTo>
                    <a:pt x="656" y="501"/>
                  </a:lnTo>
                  <a:cubicBezTo>
                    <a:pt x="525" y="334"/>
                    <a:pt x="382" y="167"/>
                    <a:pt x="2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Google Shape;735;p31"/>
            <p:cNvSpPr/>
            <p:nvPr/>
          </p:nvSpPr>
          <p:spPr>
            <a:xfrm>
              <a:off x="6111331" y="2965878"/>
              <a:ext cx="11072" cy="21376"/>
            </a:xfrm>
            <a:custGeom>
              <a:avLst/>
              <a:gdLst/>
              <a:ahLst/>
              <a:cxnLst/>
              <a:rect l="l" t="t" r="r" b="b"/>
              <a:pathLst>
                <a:path w="346" h="668" extrusionOk="0">
                  <a:moveTo>
                    <a:pt x="24" y="0"/>
                  </a:moveTo>
                  <a:cubicBezTo>
                    <a:pt x="0" y="227"/>
                    <a:pt x="0" y="441"/>
                    <a:pt x="24" y="667"/>
                  </a:cubicBezTo>
                  <a:lnTo>
                    <a:pt x="346" y="643"/>
                  </a:lnTo>
                  <a:cubicBezTo>
                    <a:pt x="322" y="441"/>
                    <a:pt x="322" y="227"/>
                    <a:pt x="334" y="24"/>
                  </a:cubicBezTo>
                  <a:lnTo>
                    <a:pt x="2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Google Shape;736;p31"/>
            <p:cNvSpPr/>
            <p:nvPr/>
          </p:nvSpPr>
          <p:spPr>
            <a:xfrm>
              <a:off x="6134179" y="2844726"/>
              <a:ext cx="11072" cy="21344"/>
            </a:xfrm>
            <a:custGeom>
              <a:avLst/>
              <a:gdLst/>
              <a:ahLst/>
              <a:cxnLst/>
              <a:rect l="l" t="t" r="r" b="b"/>
              <a:pathLst>
                <a:path w="346" h="667" extrusionOk="0">
                  <a:moveTo>
                    <a:pt x="322" y="0"/>
                  </a:moveTo>
                  <a:lnTo>
                    <a:pt x="1" y="36"/>
                  </a:lnTo>
                  <a:cubicBezTo>
                    <a:pt x="25" y="238"/>
                    <a:pt x="25" y="441"/>
                    <a:pt x="1" y="643"/>
                  </a:cubicBezTo>
                  <a:lnTo>
                    <a:pt x="322" y="667"/>
                  </a:lnTo>
                  <a:cubicBezTo>
                    <a:pt x="346" y="453"/>
                    <a:pt x="346"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31"/>
            <p:cNvSpPr/>
            <p:nvPr/>
          </p:nvSpPr>
          <p:spPr>
            <a:xfrm>
              <a:off x="6070563" y="2738806"/>
              <a:ext cx="20992" cy="22496"/>
            </a:xfrm>
            <a:custGeom>
              <a:avLst/>
              <a:gdLst/>
              <a:ahLst/>
              <a:cxnLst/>
              <a:rect l="l" t="t" r="r" b="b"/>
              <a:pathLst>
                <a:path w="656" h="703" extrusionOk="0">
                  <a:moveTo>
                    <a:pt x="262" y="0"/>
                  </a:moveTo>
                  <a:lnTo>
                    <a:pt x="0" y="179"/>
                  </a:lnTo>
                  <a:cubicBezTo>
                    <a:pt x="131" y="358"/>
                    <a:pt x="262" y="536"/>
                    <a:pt x="405" y="703"/>
                  </a:cubicBezTo>
                  <a:lnTo>
                    <a:pt x="655" y="500"/>
                  </a:lnTo>
                  <a:cubicBezTo>
                    <a:pt x="512" y="334"/>
                    <a:pt x="381" y="167"/>
                    <a:pt x="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31"/>
            <p:cNvSpPr/>
            <p:nvPr/>
          </p:nvSpPr>
          <p:spPr>
            <a:xfrm>
              <a:off x="6125795" y="2884726"/>
              <a:ext cx="15296" cy="22496"/>
            </a:xfrm>
            <a:custGeom>
              <a:avLst/>
              <a:gdLst/>
              <a:ahLst/>
              <a:cxnLst/>
              <a:rect l="l" t="t" r="r" b="b"/>
              <a:pathLst>
                <a:path w="478" h="703" extrusionOk="0">
                  <a:moveTo>
                    <a:pt x="167" y="0"/>
                  </a:moveTo>
                  <a:cubicBezTo>
                    <a:pt x="120" y="215"/>
                    <a:pt x="60" y="417"/>
                    <a:pt x="1" y="620"/>
                  </a:cubicBezTo>
                  <a:lnTo>
                    <a:pt x="310" y="703"/>
                  </a:lnTo>
                  <a:cubicBezTo>
                    <a:pt x="370" y="500"/>
                    <a:pt x="429" y="286"/>
                    <a:pt x="477" y="72"/>
                  </a:cubicBezTo>
                  <a:lnTo>
                    <a:pt x="16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31"/>
            <p:cNvSpPr/>
            <p:nvPr/>
          </p:nvSpPr>
          <p:spPr>
            <a:xfrm>
              <a:off x="6047715" y="2663350"/>
              <a:ext cx="11456" cy="21376"/>
            </a:xfrm>
            <a:custGeom>
              <a:avLst/>
              <a:gdLst/>
              <a:ahLst/>
              <a:cxnLst/>
              <a:rect l="l" t="t" r="r" b="b"/>
              <a:pathLst>
                <a:path w="358" h="668" extrusionOk="0">
                  <a:moveTo>
                    <a:pt x="48" y="1"/>
                  </a:moveTo>
                  <a:cubicBezTo>
                    <a:pt x="12" y="227"/>
                    <a:pt x="0" y="441"/>
                    <a:pt x="12" y="668"/>
                  </a:cubicBezTo>
                  <a:lnTo>
                    <a:pt x="333" y="656"/>
                  </a:lnTo>
                  <a:cubicBezTo>
                    <a:pt x="321" y="453"/>
                    <a:pt x="333" y="251"/>
                    <a:pt x="357" y="49"/>
                  </a:cubicBez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Google Shape;740;p31"/>
            <p:cNvSpPr/>
            <p:nvPr/>
          </p:nvSpPr>
          <p:spPr>
            <a:xfrm>
              <a:off x="6053795" y="2622582"/>
              <a:ext cx="16800" cy="22912"/>
            </a:xfrm>
            <a:custGeom>
              <a:avLst/>
              <a:gdLst/>
              <a:ahLst/>
              <a:cxnLst/>
              <a:rect l="l" t="t" r="r" b="b"/>
              <a:pathLst>
                <a:path w="525" h="716" extrusionOk="0">
                  <a:moveTo>
                    <a:pt x="227" y="1"/>
                  </a:moveTo>
                  <a:cubicBezTo>
                    <a:pt x="143" y="203"/>
                    <a:pt x="60" y="418"/>
                    <a:pt x="1" y="620"/>
                  </a:cubicBezTo>
                  <a:lnTo>
                    <a:pt x="310" y="715"/>
                  </a:lnTo>
                  <a:cubicBezTo>
                    <a:pt x="370" y="513"/>
                    <a:pt x="441" y="322"/>
                    <a:pt x="524" y="132"/>
                  </a:cubicBezTo>
                  <a:lnTo>
                    <a:pt x="22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Google Shape;741;p31"/>
            <p:cNvSpPr/>
            <p:nvPr/>
          </p:nvSpPr>
          <p:spPr>
            <a:xfrm>
              <a:off x="6051523" y="2703382"/>
              <a:ext cx="17152" cy="22880"/>
            </a:xfrm>
            <a:custGeom>
              <a:avLst/>
              <a:gdLst/>
              <a:ahLst/>
              <a:cxnLst/>
              <a:rect l="l" t="t" r="r" b="b"/>
              <a:pathLst>
                <a:path w="536" h="715" extrusionOk="0">
                  <a:moveTo>
                    <a:pt x="310" y="0"/>
                  </a:moveTo>
                  <a:lnTo>
                    <a:pt x="0" y="95"/>
                  </a:lnTo>
                  <a:lnTo>
                    <a:pt x="24" y="167"/>
                  </a:lnTo>
                  <a:cubicBezTo>
                    <a:pt x="83" y="357"/>
                    <a:pt x="155" y="548"/>
                    <a:pt x="250" y="714"/>
                  </a:cubicBezTo>
                  <a:lnTo>
                    <a:pt x="536" y="572"/>
                  </a:lnTo>
                  <a:cubicBezTo>
                    <a:pt x="453" y="417"/>
                    <a:pt x="381" y="250"/>
                    <a:pt x="333" y="71"/>
                  </a:cubicBezTo>
                  <a:lnTo>
                    <a:pt x="31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31"/>
            <p:cNvSpPr/>
            <p:nvPr/>
          </p:nvSpPr>
          <p:spPr>
            <a:xfrm>
              <a:off x="5640803" y="3033686"/>
              <a:ext cx="21728" cy="21760"/>
            </a:xfrm>
            <a:custGeom>
              <a:avLst/>
              <a:gdLst/>
              <a:ahLst/>
              <a:cxnLst/>
              <a:rect l="l" t="t" r="r" b="b"/>
              <a:pathLst>
                <a:path w="679" h="680" extrusionOk="0">
                  <a:moveTo>
                    <a:pt x="226" y="1"/>
                  </a:moveTo>
                  <a:lnTo>
                    <a:pt x="0" y="227"/>
                  </a:lnTo>
                  <a:cubicBezTo>
                    <a:pt x="143" y="382"/>
                    <a:pt x="298" y="525"/>
                    <a:pt x="453" y="679"/>
                  </a:cubicBezTo>
                  <a:lnTo>
                    <a:pt x="679" y="453"/>
                  </a:lnTo>
                  <a:cubicBezTo>
                    <a:pt x="524" y="298"/>
                    <a:pt x="369" y="156"/>
                    <a:pt x="2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31"/>
            <p:cNvSpPr/>
            <p:nvPr/>
          </p:nvSpPr>
          <p:spPr>
            <a:xfrm>
              <a:off x="6129987" y="28039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31"/>
            <p:cNvSpPr/>
            <p:nvPr/>
          </p:nvSpPr>
          <p:spPr>
            <a:xfrm>
              <a:off x="5613347" y="3002838"/>
              <a:ext cx="20992" cy="22496"/>
            </a:xfrm>
            <a:custGeom>
              <a:avLst/>
              <a:gdLst/>
              <a:ahLst/>
              <a:cxnLst/>
              <a:rect l="l" t="t" r="r" b="b"/>
              <a:pathLst>
                <a:path w="656" h="703" extrusionOk="0">
                  <a:moveTo>
                    <a:pt x="263" y="0"/>
                  </a:moveTo>
                  <a:lnTo>
                    <a:pt x="1" y="191"/>
                  </a:lnTo>
                  <a:cubicBezTo>
                    <a:pt x="132" y="369"/>
                    <a:pt x="263" y="536"/>
                    <a:pt x="406" y="703"/>
                  </a:cubicBezTo>
                  <a:lnTo>
                    <a:pt x="656" y="500"/>
                  </a:lnTo>
                  <a:cubicBezTo>
                    <a:pt x="513" y="346"/>
                    <a:pt x="382" y="179"/>
                    <a:pt x="2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31"/>
            <p:cNvSpPr/>
            <p:nvPr/>
          </p:nvSpPr>
          <p:spPr>
            <a:xfrm>
              <a:off x="5576035" y="2930838"/>
              <a:ext cx="16768" cy="22880"/>
            </a:xfrm>
            <a:custGeom>
              <a:avLst/>
              <a:gdLst/>
              <a:ahLst/>
              <a:cxnLst/>
              <a:rect l="l" t="t" r="r" b="b"/>
              <a:pathLst>
                <a:path w="524" h="715" extrusionOk="0">
                  <a:moveTo>
                    <a:pt x="310" y="0"/>
                  </a:moveTo>
                  <a:lnTo>
                    <a:pt x="0" y="95"/>
                  </a:lnTo>
                  <a:cubicBezTo>
                    <a:pt x="72" y="310"/>
                    <a:pt x="143" y="512"/>
                    <a:pt x="226" y="714"/>
                  </a:cubicBezTo>
                  <a:lnTo>
                    <a:pt x="524" y="595"/>
                  </a:lnTo>
                  <a:cubicBezTo>
                    <a:pt x="441" y="405"/>
                    <a:pt x="369" y="202"/>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31"/>
            <p:cNvSpPr/>
            <p:nvPr/>
          </p:nvSpPr>
          <p:spPr>
            <a:xfrm>
              <a:off x="5640419" y="3282102"/>
              <a:ext cx="17152" cy="23264"/>
            </a:xfrm>
            <a:custGeom>
              <a:avLst/>
              <a:gdLst/>
              <a:ahLst/>
              <a:cxnLst/>
              <a:rect l="l" t="t" r="r" b="b"/>
              <a:pathLst>
                <a:path w="536" h="727" extrusionOk="0">
                  <a:moveTo>
                    <a:pt x="238" y="1"/>
                  </a:moveTo>
                  <a:cubicBezTo>
                    <a:pt x="155" y="203"/>
                    <a:pt x="72" y="405"/>
                    <a:pt x="0" y="608"/>
                  </a:cubicBezTo>
                  <a:lnTo>
                    <a:pt x="298" y="727"/>
                  </a:lnTo>
                  <a:cubicBezTo>
                    <a:pt x="369" y="524"/>
                    <a:pt x="453" y="334"/>
                    <a:pt x="536" y="132"/>
                  </a:cubicBezTo>
                  <a:lnTo>
                    <a:pt x="23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747;p31"/>
            <p:cNvSpPr/>
            <p:nvPr/>
          </p:nvSpPr>
          <p:spPr>
            <a:xfrm>
              <a:off x="5622883" y="3362486"/>
              <a:ext cx="12224" cy="21760"/>
            </a:xfrm>
            <a:custGeom>
              <a:avLst/>
              <a:gdLst/>
              <a:ahLst/>
              <a:cxnLst/>
              <a:rect l="l" t="t" r="r" b="b"/>
              <a:pathLst>
                <a:path w="382" h="680" extrusionOk="0">
                  <a:moveTo>
                    <a:pt x="60" y="1"/>
                  </a:moveTo>
                  <a:cubicBezTo>
                    <a:pt x="36" y="227"/>
                    <a:pt x="12" y="441"/>
                    <a:pt x="1" y="668"/>
                  </a:cubicBezTo>
                  <a:lnTo>
                    <a:pt x="322" y="679"/>
                  </a:lnTo>
                  <a:cubicBezTo>
                    <a:pt x="334" y="465"/>
                    <a:pt x="346" y="251"/>
                    <a:pt x="382" y="48"/>
                  </a:cubicBezTo>
                  <a:lnTo>
                    <a:pt x="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31"/>
            <p:cNvSpPr/>
            <p:nvPr/>
          </p:nvSpPr>
          <p:spPr>
            <a:xfrm>
              <a:off x="6070179" y="2592118"/>
              <a:ext cx="18688" cy="16416"/>
            </a:xfrm>
            <a:custGeom>
              <a:avLst/>
              <a:gdLst/>
              <a:ahLst/>
              <a:cxnLst/>
              <a:rect l="l" t="t" r="r" b="b"/>
              <a:pathLst>
                <a:path w="584" h="513" extrusionOk="0">
                  <a:moveTo>
                    <a:pt x="584" y="0"/>
                  </a:moveTo>
                  <a:lnTo>
                    <a:pt x="36" y="298"/>
                  </a:lnTo>
                  <a:cubicBezTo>
                    <a:pt x="24" y="322"/>
                    <a:pt x="12" y="334"/>
                    <a:pt x="0" y="358"/>
                  </a:cubicBezTo>
                  <a:lnTo>
                    <a:pt x="286" y="512"/>
                  </a:lnTo>
                  <a:cubicBezTo>
                    <a:pt x="381" y="334"/>
                    <a:pt x="477" y="167"/>
                    <a:pt x="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31"/>
            <p:cNvSpPr/>
            <p:nvPr/>
          </p:nvSpPr>
          <p:spPr>
            <a:xfrm>
              <a:off x="5626307" y="3025302"/>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31"/>
            <p:cNvSpPr/>
            <p:nvPr/>
          </p:nvSpPr>
          <p:spPr>
            <a:xfrm>
              <a:off x="5670115" y="3062646"/>
              <a:ext cx="21760" cy="22144"/>
            </a:xfrm>
            <a:custGeom>
              <a:avLst/>
              <a:gdLst/>
              <a:ahLst/>
              <a:cxnLst/>
              <a:rect l="l" t="t" r="r" b="b"/>
              <a:pathLst>
                <a:path w="680" h="692" extrusionOk="0">
                  <a:moveTo>
                    <a:pt x="227" y="1"/>
                  </a:moveTo>
                  <a:lnTo>
                    <a:pt x="1" y="227"/>
                  </a:lnTo>
                  <a:cubicBezTo>
                    <a:pt x="156" y="382"/>
                    <a:pt x="299" y="536"/>
                    <a:pt x="430" y="691"/>
                  </a:cubicBezTo>
                  <a:lnTo>
                    <a:pt x="680" y="477"/>
                  </a:lnTo>
                  <a:cubicBezTo>
                    <a:pt x="537" y="310"/>
                    <a:pt x="382" y="155"/>
                    <a:pt x="2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31"/>
            <p:cNvSpPr/>
            <p:nvPr/>
          </p:nvSpPr>
          <p:spPr>
            <a:xfrm>
              <a:off x="5696035" y="3094646"/>
              <a:ext cx="19072" cy="22912"/>
            </a:xfrm>
            <a:custGeom>
              <a:avLst/>
              <a:gdLst/>
              <a:ahLst/>
              <a:cxnLst/>
              <a:rect l="l" t="t" r="r" b="b"/>
              <a:pathLst>
                <a:path w="596" h="716" extrusionOk="0">
                  <a:moveTo>
                    <a:pt x="274" y="1"/>
                  </a:moveTo>
                  <a:lnTo>
                    <a:pt x="1" y="179"/>
                  </a:lnTo>
                  <a:cubicBezTo>
                    <a:pt x="120" y="358"/>
                    <a:pt x="215" y="537"/>
                    <a:pt x="298" y="715"/>
                  </a:cubicBezTo>
                  <a:lnTo>
                    <a:pt x="596" y="596"/>
                  </a:lnTo>
                  <a:cubicBezTo>
                    <a:pt x="501" y="382"/>
                    <a:pt x="393" y="191"/>
                    <a:pt x="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31"/>
            <p:cNvSpPr/>
            <p:nvPr/>
          </p:nvSpPr>
          <p:spPr>
            <a:xfrm>
              <a:off x="5591651" y="2968534"/>
              <a:ext cx="19072" cy="22912"/>
            </a:xfrm>
            <a:custGeom>
              <a:avLst/>
              <a:gdLst/>
              <a:ahLst/>
              <a:cxnLst/>
              <a:rect l="l" t="t" r="r" b="b"/>
              <a:pathLst>
                <a:path w="596" h="716" extrusionOk="0">
                  <a:moveTo>
                    <a:pt x="286" y="1"/>
                  </a:moveTo>
                  <a:lnTo>
                    <a:pt x="0" y="144"/>
                  </a:lnTo>
                  <a:cubicBezTo>
                    <a:pt x="95" y="334"/>
                    <a:pt x="203" y="525"/>
                    <a:pt x="322" y="715"/>
                  </a:cubicBezTo>
                  <a:lnTo>
                    <a:pt x="596" y="548"/>
                  </a:lnTo>
                  <a:cubicBezTo>
                    <a:pt x="488" y="370"/>
                    <a:pt x="381" y="179"/>
                    <a:pt x="2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31"/>
            <p:cNvSpPr/>
            <p:nvPr/>
          </p:nvSpPr>
          <p:spPr>
            <a:xfrm>
              <a:off x="5683843" y="30847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31"/>
            <p:cNvSpPr/>
            <p:nvPr/>
          </p:nvSpPr>
          <p:spPr>
            <a:xfrm>
              <a:off x="5566883" y="2891574"/>
              <a:ext cx="13728" cy="22144"/>
            </a:xfrm>
            <a:custGeom>
              <a:avLst/>
              <a:gdLst/>
              <a:ahLst/>
              <a:cxnLst/>
              <a:rect l="l" t="t" r="r" b="b"/>
              <a:pathLst>
                <a:path w="429" h="692" extrusionOk="0">
                  <a:moveTo>
                    <a:pt x="310" y="1"/>
                  </a:moveTo>
                  <a:lnTo>
                    <a:pt x="0" y="48"/>
                  </a:lnTo>
                  <a:lnTo>
                    <a:pt x="0" y="84"/>
                  </a:lnTo>
                  <a:cubicBezTo>
                    <a:pt x="36" y="286"/>
                    <a:pt x="72" y="489"/>
                    <a:pt x="119" y="691"/>
                  </a:cubicBezTo>
                  <a:lnTo>
                    <a:pt x="429" y="620"/>
                  </a:lnTo>
                  <a:cubicBezTo>
                    <a:pt x="381" y="429"/>
                    <a:pt x="346" y="227"/>
                    <a:pt x="322" y="36"/>
                  </a:cubicBezTo>
                  <a:lnTo>
                    <a:pt x="31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31"/>
            <p:cNvSpPr/>
            <p:nvPr/>
          </p:nvSpPr>
          <p:spPr>
            <a:xfrm>
              <a:off x="6126179" y="3045110"/>
              <a:ext cx="16416" cy="22912"/>
            </a:xfrm>
            <a:custGeom>
              <a:avLst/>
              <a:gdLst/>
              <a:ahLst/>
              <a:cxnLst/>
              <a:rect l="l" t="t" r="r" b="b"/>
              <a:pathLst>
                <a:path w="513" h="716" extrusionOk="0">
                  <a:moveTo>
                    <a:pt x="298" y="1"/>
                  </a:moveTo>
                  <a:lnTo>
                    <a:pt x="1" y="108"/>
                  </a:lnTo>
                  <a:cubicBezTo>
                    <a:pt x="60" y="310"/>
                    <a:pt x="132" y="513"/>
                    <a:pt x="215" y="715"/>
                  </a:cubicBezTo>
                  <a:lnTo>
                    <a:pt x="513" y="608"/>
                  </a:lnTo>
                  <a:cubicBezTo>
                    <a:pt x="441" y="406"/>
                    <a:pt x="370" y="203"/>
                    <a:pt x="2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31"/>
            <p:cNvSpPr/>
            <p:nvPr/>
          </p:nvSpPr>
          <p:spPr>
            <a:xfrm>
              <a:off x="5699459" y="3174294"/>
              <a:ext cx="17568" cy="22880"/>
            </a:xfrm>
            <a:custGeom>
              <a:avLst/>
              <a:gdLst/>
              <a:ahLst/>
              <a:cxnLst/>
              <a:rect l="l" t="t" r="r" b="b"/>
              <a:pathLst>
                <a:path w="549" h="715" extrusionOk="0">
                  <a:moveTo>
                    <a:pt x="239" y="0"/>
                  </a:moveTo>
                  <a:cubicBezTo>
                    <a:pt x="179" y="191"/>
                    <a:pt x="96" y="381"/>
                    <a:pt x="1" y="572"/>
                  </a:cubicBezTo>
                  <a:lnTo>
                    <a:pt x="286" y="715"/>
                  </a:lnTo>
                  <a:cubicBezTo>
                    <a:pt x="394" y="524"/>
                    <a:pt x="477" y="310"/>
                    <a:pt x="548" y="107"/>
                  </a:cubicBezTo>
                  <a:lnTo>
                    <a:pt x="2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31"/>
            <p:cNvSpPr/>
            <p:nvPr/>
          </p:nvSpPr>
          <p:spPr>
            <a:xfrm>
              <a:off x="5678499" y="3210486"/>
              <a:ext cx="19840" cy="22880"/>
            </a:xfrm>
            <a:custGeom>
              <a:avLst/>
              <a:gdLst/>
              <a:ahLst/>
              <a:cxnLst/>
              <a:rect l="l" t="t" r="r" b="b"/>
              <a:pathLst>
                <a:path w="620" h="715" extrusionOk="0">
                  <a:moveTo>
                    <a:pt x="346" y="0"/>
                  </a:moveTo>
                  <a:cubicBezTo>
                    <a:pt x="239" y="179"/>
                    <a:pt x="120" y="357"/>
                    <a:pt x="1" y="536"/>
                  </a:cubicBezTo>
                  <a:lnTo>
                    <a:pt x="275" y="715"/>
                  </a:lnTo>
                  <a:cubicBezTo>
                    <a:pt x="394" y="524"/>
                    <a:pt x="513" y="346"/>
                    <a:pt x="620" y="167"/>
                  </a:cubicBezTo>
                  <a:lnTo>
                    <a:pt x="34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Google Shape;758;p31"/>
            <p:cNvSpPr/>
            <p:nvPr/>
          </p:nvSpPr>
          <p:spPr>
            <a:xfrm>
              <a:off x="5740227" y="3440214"/>
              <a:ext cx="20608" cy="22912"/>
            </a:xfrm>
            <a:custGeom>
              <a:avLst/>
              <a:gdLst/>
              <a:ahLst/>
              <a:cxnLst/>
              <a:rect l="l" t="t" r="r" b="b"/>
              <a:pathLst>
                <a:path w="644" h="716" extrusionOk="0">
                  <a:moveTo>
                    <a:pt x="382" y="1"/>
                  </a:moveTo>
                  <a:cubicBezTo>
                    <a:pt x="263" y="179"/>
                    <a:pt x="132" y="346"/>
                    <a:pt x="1" y="489"/>
                  </a:cubicBezTo>
                  <a:lnTo>
                    <a:pt x="239" y="715"/>
                  </a:lnTo>
                  <a:cubicBezTo>
                    <a:pt x="382" y="548"/>
                    <a:pt x="525" y="370"/>
                    <a:pt x="644" y="179"/>
                  </a:cubicBezTo>
                  <a:lnTo>
                    <a:pt x="38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Google Shape;759;p31"/>
            <p:cNvSpPr/>
            <p:nvPr/>
          </p:nvSpPr>
          <p:spPr>
            <a:xfrm>
              <a:off x="5781379" y="3368214"/>
              <a:ext cx="19072" cy="22880"/>
            </a:xfrm>
            <a:custGeom>
              <a:avLst/>
              <a:gdLst/>
              <a:ahLst/>
              <a:cxnLst/>
              <a:rect l="l" t="t" r="r" b="b"/>
              <a:pathLst>
                <a:path w="596" h="715" extrusionOk="0">
                  <a:moveTo>
                    <a:pt x="322" y="0"/>
                  </a:moveTo>
                  <a:cubicBezTo>
                    <a:pt x="215" y="179"/>
                    <a:pt x="108" y="370"/>
                    <a:pt x="1" y="560"/>
                  </a:cubicBezTo>
                  <a:lnTo>
                    <a:pt x="274" y="715"/>
                  </a:lnTo>
                  <a:cubicBezTo>
                    <a:pt x="382" y="524"/>
                    <a:pt x="489" y="346"/>
                    <a:pt x="596" y="167"/>
                  </a:cubicBezTo>
                  <a:lnTo>
                    <a:pt x="32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Google Shape;760;p31"/>
            <p:cNvSpPr/>
            <p:nvPr/>
          </p:nvSpPr>
          <p:spPr>
            <a:xfrm>
              <a:off x="5708227" y="3468406"/>
              <a:ext cx="22496" cy="16800"/>
            </a:xfrm>
            <a:custGeom>
              <a:avLst/>
              <a:gdLst/>
              <a:ahLst/>
              <a:cxnLst/>
              <a:rect l="l" t="t" r="r" b="b"/>
              <a:pathLst>
                <a:path w="703" h="525" extrusionOk="0">
                  <a:moveTo>
                    <a:pt x="536" y="1"/>
                  </a:moveTo>
                  <a:cubicBezTo>
                    <a:pt x="382" y="96"/>
                    <a:pt x="215" y="156"/>
                    <a:pt x="24" y="203"/>
                  </a:cubicBezTo>
                  <a:lnTo>
                    <a:pt x="1" y="203"/>
                  </a:lnTo>
                  <a:lnTo>
                    <a:pt x="60" y="525"/>
                  </a:lnTo>
                  <a:lnTo>
                    <a:pt x="96" y="513"/>
                  </a:lnTo>
                  <a:cubicBezTo>
                    <a:pt x="322" y="465"/>
                    <a:pt x="524" y="382"/>
                    <a:pt x="703" y="275"/>
                  </a:cubicBezTo>
                  <a:lnTo>
                    <a:pt x="5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Google Shape;761;p31"/>
            <p:cNvSpPr/>
            <p:nvPr/>
          </p:nvSpPr>
          <p:spPr>
            <a:xfrm>
              <a:off x="5710883" y="3134646"/>
              <a:ext cx="11488" cy="21760"/>
            </a:xfrm>
            <a:custGeom>
              <a:avLst/>
              <a:gdLst/>
              <a:ahLst/>
              <a:cxnLst/>
              <a:rect l="l" t="t" r="r" b="b"/>
              <a:pathLst>
                <a:path w="359" h="680" extrusionOk="0">
                  <a:moveTo>
                    <a:pt x="322" y="1"/>
                  </a:moveTo>
                  <a:lnTo>
                    <a:pt x="1" y="49"/>
                  </a:lnTo>
                  <a:lnTo>
                    <a:pt x="1" y="72"/>
                  </a:lnTo>
                  <a:cubicBezTo>
                    <a:pt x="13" y="120"/>
                    <a:pt x="25" y="168"/>
                    <a:pt x="25" y="215"/>
                  </a:cubicBezTo>
                  <a:cubicBezTo>
                    <a:pt x="37" y="358"/>
                    <a:pt x="37" y="501"/>
                    <a:pt x="13" y="644"/>
                  </a:cubicBezTo>
                  <a:lnTo>
                    <a:pt x="334" y="680"/>
                  </a:lnTo>
                  <a:cubicBezTo>
                    <a:pt x="358" y="525"/>
                    <a:pt x="358" y="358"/>
                    <a:pt x="346" y="191"/>
                  </a:cubicBezTo>
                  <a:cubicBezTo>
                    <a:pt x="334" y="132"/>
                    <a:pt x="334" y="84"/>
                    <a:pt x="322" y="25"/>
                  </a:cubicBez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Google Shape;762;p31"/>
            <p:cNvSpPr/>
            <p:nvPr/>
          </p:nvSpPr>
          <p:spPr>
            <a:xfrm>
              <a:off x="5762339" y="3404790"/>
              <a:ext cx="18688" cy="22880"/>
            </a:xfrm>
            <a:custGeom>
              <a:avLst/>
              <a:gdLst/>
              <a:ahLst/>
              <a:cxnLst/>
              <a:rect l="l" t="t" r="r" b="b"/>
              <a:pathLst>
                <a:path w="584" h="715" extrusionOk="0">
                  <a:moveTo>
                    <a:pt x="298" y="0"/>
                  </a:moveTo>
                  <a:cubicBezTo>
                    <a:pt x="203" y="191"/>
                    <a:pt x="107" y="381"/>
                    <a:pt x="0" y="560"/>
                  </a:cubicBezTo>
                  <a:lnTo>
                    <a:pt x="286" y="715"/>
                  </a:lnTo>
                  <a:cubicBezTo>
                    <a:pt x="393" y="524"/>
                    <a:pt x="488" y="334"/>
                    <a:pt x="584" y="143"/>
                  </a:cubicBezTo>
                  <a:lnTo>
                    <a:pt x="29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Google Shape;763;p31"/>
            <p:cNvSpPr/>
            <p:nvPr/>
          </p:nvSpPr>
          <p:spPr>
            <a:xfrm>
              <a:off x="5803107" y="3333526"/>
              <a:ext cx="20224" cy="22912"/>
            </a:xfrm>
            <a:custGeom>
              <a:avLst/>
              <a:gdLst/>
              <a:ahLst/>
              <a:cxnLst/>
              <a:rect l="l" t="t" r="r" b="b"/>
              <a:pathLst>
                <a:path w="632" h="716" extrusionOk="0">
                  <a:moveTo>
                    <a:pt x="381" y="1"/>
                  </a:moveTo>
                  <a:cubicBezTo>
                    <a:pt x="250" y="180"/>
                    <a:pt x="119" y="358"/>
                    <a:pt x="0" y="537"/>
                  </a:cubicBezTo>
                  <a:lnTo>
                    <a:pt x="262" y="715"/>
                  </a:lnTo>
                  <a:cubicBezTo>
                    <a:pt x="381" y="537"/>
                    <a:pt x="512" y="370"/>
                    <a:pt x="631" y="191"/>
                  </a:cubicBezTo>
                  <a:lnTo>
                    <a:pt x="38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Google Shape;764;p31"/>
            <p:cNvSpPr/>
            <p:nvPr/>
          </p:nvSpPr>
          <p:spPr>
            <a:xfrm>
              <a:off x="5628611" y="3321718"/>
              <a:ext cx="14880" cy="22528"/>
            </a:xfrm>
            <a:custGeom>
              <a:avLst/>
              <a:gdLst/>
              <a:ahLst/>
              <a:cxnLst/>
              <a:rect l="l" t="t" r="r" b="b"/>
              <a:pathLst>
                <a:path w="465" h="704" extrusionOk="0">
                  <a:moveTo>
                    <a:pt x="167" y="1"/>
                  </a:moveTo>
                  <a:cubicBezTo>
                    <a:pt x="95" y="203"/>
                    <a:pt x="48" y="418"/>
                    <a:pt x="0" y="632"/>
                  </a:cubicBezTo>
                  <a:lnTo>
                    <a:pt x="310" y="703"/>
                  </a:lnTo>
                  <a:cubicBezTo>
                    <a:pt x="357" y="489"/>
                    <a:pt x="405" y="287"/>
                    <a:pt x="464" y="84"/>
                  </a:cubicBezTo>
                  <a:lnTo>
                    <a:pt x="16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Google Shape;765;p31"/>
            <p:cNvSpPr/>
            <p:nvPr/>
          </p:nvSpPr>
          <p:spPr>
            <a:xfrm>
              <a:off x="5636227" y="3440982"/>
              <a:ext cx="20608" cy="22496"/>
            </a:xfrm>
            <a:custGeom>
              <a:avLst/>
              <a:gdLst/>
              <a:ahLst/>
              <a:cxnLst/>
              <a:rect l="l" t="t" r="r" b="b"/>
              <a:pathLst>
                <a:path w="644" h="703" extrusionOk="0">
                  <a:moveTo>
                    <a:pt x="274" y="0"/>
                  </a:moveTo>
                  <a:lnTo>
                    <a:pt x="0" y="167"/>
                  </a:lnTo>
                  <a:cubicBezTo>
                    <a:pt x="119" y="358"/>
                    <a:pt x="250" y="548"/>
                    <a:pt x="417" y="703"/>
                  </a:cubicBezTo>
                  <a:lnTo>
                    <a:pt x="643" y="477"/>
                  </a:lnTo>
                  <a:cubicBezTo>
                    <a:pt x="500" y="334"/>
                    <a:pt x="381" y="179"/>
                    <a:pt x="2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Google Shape;766;p31"/>
            <p:cNvSpPr/>
            <p:nvPr/>
          </p:nvSpPr>
          <p:spPr>
            <a:xfrm>
              <a:off x="5623651" y="3404022"/>
              <a:ext cx="14112" cy="22144"/>
            </a:xfrm>
            <a:custGeom>
              <a:avLst/>
              <a:gdLst/>
              <a:ahLst/>
              <a:cxnLst/>
              <a:rect l="l" t="t" r="r" b="b"/>
              <a:pathLst>
                <a:path w="441" h="692" extrusionOk="0">
                  <a:moveTo>
                    <a:pt x="322" y="1"/>
                  </a:moveTo>
                  <a:lnTo>
                    <a:pt x="0" y="36"/>
                  </a:lnTo>
                  <a:cubicBezTo>
                    <a:pt x="12" y="84"/>
                    <a:pt x="12" y="132"/>
                    <a:pt x="24" y="179"/>
                  </a:cubicBezTo>
                  <a:cubicBezTo>
                    <a:pt x="48" y="358"/>
                    <a:pt x="84" y="524"/>
                    <a:pt x="131" y="691"/>
                  </a:cubicBezTo>
                  <a:lnTo>
                    <a:pt x="441" y="596"/>
                  </a:lnTo>
                  <a:cubicBezTo>
                    <a:pt x="393" y="453"/>
                    <a:pt x="358" y="298"/>
                    <a:pt x="334" y="143"/>
                  </a:cubicBezTo>
                  <a:cubicBezTo>
                    <a:pt x="334" y="96"/>
                    <a:pt x="322" y="48"/>
                    <a:pt x="3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Google Shape;767;p31"/>
            <p:cNvSpPr/>
            <p:nvPr/>
          </p:nvSpPr>
          <p:spPr>
            <a:xfrm>
              <a:off x="5628611" y="3341910"/>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Google Shape;768;p31"/>
            <p:cNvSpPr/>
            <p:nvPr/>
          </p:nvSpPr>
          <p:spPr>
            <a:xfrm>
              <a:off x="5667075" y="3468022"/>
              <a:ext cx="22528" cy="16800"/>
            </a:xfrm>
            <a:custGeom>
              <a:avLst/>
              <a:gdLst/>
              <a:ahLst/>
              <a:cxnLst/>
              <a:rect l="l" t="t" r="r" b="b"/>
              <a:pathLst>
                <a:path w="704" h="525" extrusionOk="0">
                  <a:moveTo>
                    <a:pt x="155" y="1"/>
                  </a:moveTo>
                  <a:lnTo>
                    <a:pt x="1" y="275"/>
                  </a:lnTo>
                  <a:cubicBezTo>
                    <a:pt x="203" y="394"/>
                    <a:pt x="417" y="477"/>
                    <a:pt x="644" y="525"/>
                  </a:cubicBezTo>
                  <a:lnTo>
                    <a:pt x="703" y="215"/>
                  </a:lnTo>
                  <a:cubicBezTo>
                    <a:pt x="513" y="179"/>
                    <a:pt x="334" y="96"/>
                    <a:pt x="1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Google Shape;769;p31"/>
            <p:cNvSpPr/>
            <p:nvPr/>
          </p:nvSpPr>
          <p:spPr>
            <a:xfrm>
              <a:off x="5657187" y="3245142"/>
              <a:ext cx="19072" cy="22912"/>
            </a:xfrm>
            <a:custGeom>
              <a:avLst/>
              <a:gdLst/>
              <a:ahLst/>
              <a:cxnLst/>
              <a:rect l="l" t="t" r="r" b="b"/>
              <a:pathLst>
                <a:path w="596" h="716" extrusionOk="0">
                  <a:moveTo>
                    <a:pt x="322" y="1"/>
                  </a:moveTo>
                  <a:lnTo>
                    <a:pt x="274" y="84"/>
                  </a:lnTo>
                  <a:cubicBezTo>
                    <a:pt x="179" y="239"/>
                    <a:pt x="83" y="406"/>
                    <a:pt x="0" y="572"/>
                  </a:cubicBezTo>
                  <a:lnTo>
                    <a:pt x="286" y="715"/>
                  </a:lnTo>
                  <a:cubicBezTo>
                    <a:pt x="369" y="560"/>
                    <a:pt x="453" y="406"/>
                    <a:pt x="548" y="251"/>
                  </a:cubicBezTo>
                  <a:lnTo>
                    <a:pt x="595" y="167"/>
                  </a:ln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Google Shape;770;p31"/>
            <p:cNvSpPr/>
            <p:nvPr/>
          </p:nvSpPr>
          <p:spPr>
            <a:xfrm>
              <a:off x="6117795" y="3240182"/>
              <a:ext cx="20608" cy="22912"/>
            </a:xfrm>
            <a:custGeom>
              <a:avLst/>
              <a:gdLst/>
              <a:ahLst/>
              <a:cxnLst/>
              <a:rect l="l" t="t" r="r" b="b"/>
              <a:pathLst>
                <a:path w="644" h="716" extrusionOk="0">
                  <a:moveTo>
                    <a:pt x="370" y="1"/>
                  </a:moveTo>
                  <a:cubicBezTo>
                    <a:pt x="263" y="180"/>
                    <a:pt x="132" y="346"/>
                    <a:pt x="1" y="513"/>
                  </a:cubicBezTo>
                  <a:lnTo>
                    <a:pt x="251" y="715"/>
                  </a:lnTo>
                  <a:cubicBezTo>
                    <a:pt x="382" y="537"/>
                    <a:pt x="513" y="358"/>
                    <a:pt x="644" y="180"/>
                  </a:cubicBezTo>
                  <a:lnTo>
                    <a:pt x="37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Google Shape;771;p31"/>
            <p:cNvSpPr/>
            <p:nvPr/>
          </p:nvSpPr>
          <p:spPr>
            <a:xfrm>
              <a:off x="6058371" y="3299254"/>
              <a:ext cx="22880" cy="20224"/>
            </a:xfrm>
            <a:custGeom>
              <a:avLst/>
              <a:gdLst/>
              <a:ahLst/>
              <a:cxnLst/>
              <a:rect l="l" t="t" r="r" b="b"/>
              <a:pathLst>
                <a:path w="715" h="632" extrusionOk="0">
                  <a:moveTo>
                    <a:pt x="512" y="0"/>
                  </a:moveTo>
                  <a:cubicBezTo>
                    <a:pt x="358" y="131"/>
                    <a:pt x="179" y="250"/>
                    <a:pt x="0" y="369"/>
                  </a:cubicBezTo>
                  <a:lnTo>
                    <a:pt x="179" y="631"/>
                  </a:lnTo>
                  <a:cubicBezTo>
                    <a:pt x="358" y="524"/>
                    <a:pt x="548" y="393"/>
                    <a:pt x="715" y="262"/>
                  </a:cubicBezTo>
                  <a:lnTo>
                    <a:pt x="51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Google Shape;772;p31"/>
            <p:cNvSpPr/>
            <p:nvPr/>
          </p:nvSpPr>
          <p:spPr>
            <a:xfrm>
              <a:off x="5980643" y="3320982"/>
              <a:ext cx="22880" cy="16032"/>
            </a:xfrm>
            <a:custGeom>
              <a:avLst/>
              <a:gdLst/>
              <a:ahLst/>
              <a:cxnLst/>
              <a:rect l="l" t="t" r="r" b="b"/>
              <a:pathLst>
                <a:path w="715" h="501" extrusionOk="0">
                  <a:moveTo>
                    <a:pt x="167" y="0"/>
                  </a:moveTo>
                  <a:lnTo>
                    <a:pt x="1" y="286"/>
                  </a:lnTo>
                  <a:cubicBezTo>
                    <a:pt x="215" y="405"/>
                    <a:pt x="441" y="476"/>
                    <a:pt x="679" y="500"/>
                  </a:cubicBezTo>
                  <a:lnTo>
                    <a:pt x="715" y="179"/>
                  </a:lnTo>
                  <a:cubicBezTo>
                    <a:pt x="524" y="167"/>
                    <a:pt x="334" y="107"/>
                    <a:pt x="1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Google Shape;773;p31"/>
            <p:cNvSpPr/>
            <p:nvPr/>
          </p:nvSpPr>
          <p:spPr>
            <a:xfrm>
              <a:off x="5828259" y="3301526"/>
              <a:ext cx="21344" cy="22528"/>
            </a:xfrm>
            <a:custGeom>
              <a:avLst/>
              <a:gdLst/>
              <a:ahLst/>
              <a:cxnLst/>
              <a:rect l="l" t="t" r="r" b="b"/>
              <a:pathLst>
                <a:path w="667" h="704" extrusionOk="0">
                  <a:moveTo>
                    <a:pt x="429" y="1"/>
                  </a:moveTo>
                  <a:cubicBezTo>
                    <a:pt x="286" y="168"/>
                    <a:pt x="143" y="322"/>
                    <a:pt x="0" y="489"/>
                  </a:cubicBezTo>
                  <a:lnTo>
                    <a:pt x="250" y="703"/>
                  </a:lnTo>
                  <a:cubicBezTo>
                    <a:pt x="381" y="537"/>
                    <a:pt x="524" y="370"/>
                    <a:pt x="667" y="215"/>
                  </a:cubicBezTo>
                  <a:lnTo>
                    <a:pt x="42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Google Shape;774;p31"/>
            <p:cNvSpPr/>
            <p:nvPr/>
          </p:nvSpPr>
          <p:spPr>
            <a:xfrm>
              <a:off x="6089987" y="3271830"/>
              <a:ext cx="22144" cy="21728"/>
            </a:xfrm>
            <a:custGeom>
              <a:avLst/>
              <a:gdLst/>
              <a:ahLst/>
              <a:cxnLst/>
              <a:rect l="l" t="t" r="r" b="b"/>
              <a:pathLst>
                <a:path w="692" h="679" extrusionOk="0">
                  <a:moveTo>
                    <a:pt x="453" y="0"/>
                  </a:moveTo>
                  <a:cubicBezTo>
                    <a:pt x="310" y="155"/>
                    <a:pt x="155" y="298"/>
                    <a:pt x="1" y="453"/>
                  </a:cubicBezTo>
                  <a:lnTo>
                    <a:pt x="227" y="679"/>
                  </a:lnTo>
                  <a:cubicBezTo>
                    <a:pt x="382" y="536"/>
                    <a:pt x="536" y="381"/>
                    <a:pt x="691" y="214"/>
                  </a:cubicBezTo>
                  <a:lnTo>
                    <a:pt x="4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Google Shape;775;p31"/>
            <p:cNvSpPr/>
            <p:nvPr/>
          </p:nvSpPr>
          <p:spPr>
            <a:xfrm>
              <a:off x="6153251" y="3165910"/>
              <a:ext cx="12576" cy="21728"/>
            </a:xfrm>
            <a:custGeom>
              <a:avLst/>
              <a:gdLst/>
              <a:ahLst/>
              <a:cxnLst/>
              <a:rect l="l" t="t" r="r" b="b"/>
              <a:pathLst>
                <a:path w="393" h="679" extrusionOk="0">
                  <a:moveTo>
                    <a:pt x="71" y="0"/>
                  </a:moveTo>
                  <a:cubicBezTo>
                    <a:pt x="71" y="84"/>
                    <a:pt x="60" y="167"/>
                    <a:pt x="60" y="238"/>
                  </a:cubicBezTo>
                  <a:cubicBezTo>
                    <a:pt x="48" y="369"/>
                    <a:pt x="24" y="500"/>
                    <a:pt x="0" y="619"/>
                  </a:cubicBezTo>
                  <a:lnTo>
                    <a:pt x="310" y="679"/>
                  </a:lnTo>
                  <a:cubicBezTo>
                    <a:pt x="345" y="548"/>
                    <a:pt x="357" y="405"/>
                    <a:pt x="369" y="274"/>
                  </a:cubicBezTo>
                  <a:cubicBezTo>
                    <a:pt x="381" y="179"/>
                    <a:pt x="393" y="95"/>
                    <a:pt x="393" y="12"/>
                  </a:cubicBezTo>
                  <a:lnTo>
                    <a:pt x="7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Google Shape;776;p31"/>
            <p:cNvSpPr/>
            <p:nvPr/>
          </p:nvSpPr>
          <p:spPr>
            <a:xfrm>
              <a:off x="6139907" y="3204758"/>
              <a:ext cx="17536" cy="22880"/>
            </a:xfrm>
            <a:custGeom>
              <a:avLst/>
              <a:gdLst/>
              <a:ahLst/>
              <a:cxnLst/>
              <a:rect l="l" t="t" r="r" b="b"/>
              <a:pathLst>
                <a:path w="548" h="715" extrusionOk="0">
                  <a:moveTo>
                    <a:pt x="250" y="1"/>
                  </a:moveTo>
                  <a:cubicBezTo>
                    <a:pt x="179" y="191"/>
                    <a:pt x="96" y="382"/>
                    <a:pt x="0" y="572"/>
                  </a:cubicBezTo>
                  <a:lnTo>
                    <a:pt x="286" y="715"/>
                  </a:lnTo>
                  <a:cubicBezTo>
                    <a:pt x="393" y="525"/>
                    <a:pt x="477" y="322"/>
                    <a:pt x="548" y="108"/>
                  </a:cubicBezTo>
                  <a:lnTo>
                    <a:pt x="25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Google Shape;777;p31"/>
            <p:cNvSpPr/>
            <p:nvPr/>
          </p:nvSpPr>
          <p:spPr>
            <a:xfrm>
              <a:off x="6022179" y="3320214"/>
              <a:ext cx="22880" cy="15648"/>
            </a:xfrm>
            <a:custGeom>
              <a:avLst/>
              <a:gdLst/>
              <a:ahLst/>
              <a:cxnLst/>
              <a:rect l="l" t="t" r="r" b="b"/>
              <a:pathLst>
                <a:path w="715" h="489" extrusionOk="0">
                  <a:moveTo>
                    <a:pt x="584" y="0"/>
                  </a:moveTo>
                  <a:cubicBezTo>
                    <a:pt x="393" y="84"/>
                    <a:pt x="191" y="143"/>
                    <a:pt x="0" y="179"/>
                  </a:cubicBezTo>
                  <a:lnTo>
                    <a:pt x="72" y="488"/>
                  </a:lnTo>
                  <a:cubicBezTo>
                    <a:pt x="286" y="453"/>
                    <a:pt x="500" y="381"/>
                    <a:pt x="715" y="286"/>
                  </a:cubicBez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Google Shape;778;p31"/>
            <p:cNvSpPr/>
            <p:nvPr/>
          </p:nvSpPr>
          <p:spPr>
            <a:xfrm>
              <a:off x="5856451" y="3272214"/>
              <a:ext cx="22112" cy="21728"/>
            </a:xfrm>
            <a:custGeom>
              <a:avLst/>
              <a:gdLst/>
              <a:ahLst/>
              <a:cxnLst/>
              <a:rect l="l" t="t" r="r" b="b"/>
              <a:pathLst>
                <a:path w="691" h="679" extrusionOk="0">
                  <a:moveTo>
                    <a:pt x="476" y="0"/>
                  </a:moveTo>
                  <a:cubicBezTo>
                    <a:pt x="310" y="143"/>
                    <a:pt x="155" y="298"/>
                    <a:pt x="0" y="452"/>
                  </a:cubicBezTo>
                  <a:lnTo>
                    <a:pt x="226" y="679"/>
                  </a:lnTo>
                  <a:cubicBezTo>
                    <a:pt x="381" y="524"/>
                    <a:pt x="536" y="381"/>
                    <a:pt x="691" y="238"/>
                  </a:cubicBezTo>
                  <a:lnTo>
                    <a:pt x="47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Google Shape;779;p31"/>
            <p:cNvSpPr/>
            <p:nvPr/>
          </p:nvSpPr>
          <p:spPr>
            <a:xfrm>
              <a:off x="5951299" y="3292758"/>
              <a:ext cx="20224" cy="22912"/>
            </a:xfrm>
            <a:custGeom>
              <a:avLst/>
              <a:gdLst/>
              <a:ahLst/>
              <a:cxnLst/>
              <a:rect l="l" t="t" r="r" b="b"/>
              <a:pathLst>
                <a:path w="632" h="716" extrusionOk="0">
                  <a:moveTo>
                    <a:pt x="263" y="1"/>
                  </a:moveTo>
                  <a:lnTo>
                    <a:pt x="1" y="180"/>
                  </a:lnTo>
                  <a:cubicBezTo>
                    <a:pt x="120" y="358"/>
                    <a:pt x="251" y="549"/>
                    <a:pt x="394" y="715"/>
                  </a:cubicBezTo>
                  <a:lnTo>
                    <a:pt x="632" y="501"/>
                  </a:lnTo>
                  <a:cubicBezTo>
                    <a:pt x="501" y="358"/>
                    <a:pt x="382" y="180"/>
                    <a:pt x="2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Google Shape;780;p31"/>
            <p:cNvSpPr/>
            <p:nvPr/>
          </p:nvSpPr>
          <p:spPr>
            <a:xfrm>
              <a:off x="5888451" y="3252022"/>
              <a:ext cx="22112" cy="15648"/>
            </a:xfrm>
            <a:custGeom>
              <a:avLst/>
              <a:gdLst/>
              <a:ahLst/>
              <a:cxnLst/>
              <a:rect l="l" t="t" r="r" b="b"/>
              <a:pathLst>
                <a:path w="691" h="489" extrusionOk="0">
                  <a:moveTo>
                    <a:pt x="631" y="0"/>
                  </a:moveTo>
                  <a:cubicBezTo>
                    <a:pt x="596" y="0"/>
                    <a:pt x="560" y="12"/>
                    <a:pt x="536" y="12"/>
                  </a:cubicBezTo>
                  <a:cubicBezTo>
                    <a:pt x="334" y="36"/>
                    <a:pt x="167" y="119"/>
                    <a:pt x="0" y="214"/>
                  </a:cubicBezTo>
                  <a:lnTo>
                    <a:pt x="167" y="488"/>
                  </a:lnTo>
                  <a:cubicBezTo>
                    <a:pt x="310" y="405"/>
                    <a:pt x="441" y="345"/>
                    <a:pt x="584" y="333"/>
                  </a:cubicBezTo>
                  <a:lnTo>
                    <a:pt x="643" y="321"/>
                  </a:lnTo>
                  <a:lnTo>
                    <a:pt x="691" y="321"/>
                  </a:lnTo>
                  <a:lnTo>
                    <a:pt x="69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Google Shape;781;p31"/>
            <p:cNvSpPr/>
            <p:nvPr/>
          </p:nvSpPr>
          <p:spPr>
            <a:xfrm>
              <a:off x="5849571" y="3308406"/>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Google Shape;782;p31"/>
            <p:cNvSpPr/>
            <p:nvPr/>
          </p:nvSpPr>
          <p:spPr>
            <a:xfrm>
              <a:off x="5939875" y="328171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Google Shape;783;p31"/>
            <p:cNvSpPr/>
            <p:nvPr/>
          </p:nvSpPr>
          <p:spPr>
            <a:xfrm>
              <a:off x="5926531" y="3259638"/>
              <a:ext cx="21376" cy="22112"/>
            </a:xfrm>
            <a:custGeom>
              <a:avLst/>
              <a:gdLst/>
              <a:ahLst/>
              <a:cxnLst/>
              <a:rect l="l" t="t" r="r" b="b"/>
              <a:pathLst>
                <a:path w="668" h="691" extrusionOk="0">
                  <a:moveTo>
                    <a:pt x="191" y="0"/>
                  </a:moveTo>
                  <a:lnTo>
                    <a:pt x="1" y="250"/>
                  </a:lnTo>
                  <a:cubicBezTo>
                    <a:pt x="144" y="357"/>
                    <a:pt x="287" y="512"/>
                    <a:pt x="418" y="691"/>
                  </a:cubicBezTo>
                  <a:lnTo>
                    <a:pt x="668" y="500"/>
                  </a:lnTo>
                  <a:cubicBezTo>
                    <a:pt x="525" y="310"/>
                    <a:pt x="382" y="131"/>
                    <a:pt x="1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Google Shape;784;p31"/>
            <p:cNvSpPr/>
            <p:nvPr/>
          </p:nvSpPr>
          <p:spPr>
            <a:xfrm>
              <a:off x="5811107" y="2864150"/>
              <a:ext cx="11456" cy="20992"/>
            </a:xfrm>
            <a:custGeom>
              <a:avLst/>
              <a:gdLst/>
              <a:ahLst/>
              <a:cxnLst/>
              <a:rect l="l" t="t" r="r" b="b"/>
              <a:pathLst>
                <a:path w="358" h="656" extrusionOk="0">
                  <a:moveTo>
                    <a:pt x="36" y="0"/>
                  </a:moveTo>
                  <a:lnTo>
                    <a:pt x="0" y="643"/>
                  </a:lnTo>
                  <a:lnTo>
                    <a:pt x="310" y="655"/>
                  </a:lnTo>
                  <a:lnTo>
                    <a:pt x="357" y="24"/>
                  </a:lnTo>
                  <a:lnTo>
                    <a:pt x="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Google Shape;785;p31"/>
            <p:cNvSpPr/>
            <p:nvPr/>
          </p:nvSpPr>
          <p:spPr>
            <a:xfrm>
              <a:off x="5876259" y="3141910"/>
              <a:ext cx="14112" cy="22112"/>
            </a:xfrm>
            <a:custGeom>
              <a:avLst/>
              <a:gdLst/>
              <a:ahLst/>
              <a:cxnLst/>
              <a:rect l="l" t="t" r="r" b="b"/>
              <a:pathLst>
                <a:path w="441" h="691" extrusionOk="0">
                  <a:moveTo>
                    <a:pt x="322" y="0"/>
                  </a:moveTo>
                  <a:lnTo>
                    <a:pt x="0" y="72"/>
                  </a:lnTo>
                  <a:cubicBezTo>
                    <a:pt x="48" y="286"/>
                    <a:pt x="95" y="488"/>
                    <a:pt x="131" y="691"/>
                  </a:cubicBezTo>
                  <a:lnTo>
                    <a:pt x="441" y="631"/>
                  </a:lnTo>
                  <a:cubicBezTo>
                    <a:pt x="405"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1"/>
            <p:cNvSpPr/>
            <p:nvPr/>
          </p:nvSpPr>
          <p:spPr>
            <a:xfrm>
              <a:off x="5819107" y="2740694"/>
              <a:ext cx="11456" cy="21376"/>
            </a:xfrm>
            <a:custGeom>
              <a:avLst/>
              <a:gdLst/>
              <a:ahLst/>
              <a:cxnLst/>
              <a:rect l="l" t="t" r="r" b="b"/>
              <a:pathLst>
                <a:path w="358" h="668" extrusionOk="0">
                  <a:moveTo>
                    <a:pt x="36" y="1"/>
                  </a:moveTo>
                  <a:lnTo>
                    <a:pt x="0" y="644"/>
                  </a:lnTo>
                  <a:lnTo>
                    <a:pt x="322" y="668"/>
                  </a:lnTo>
                  <a:lnTo>
                    <a:pt x="357" y="25"/>
                  </a:lnTo>
                  <a:lnTo>
                    <a:pt x="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Google Shape;787;p31"/>
            <p:cNvSpPr/>
            <p:nvPr/>
          </p:nvSpPr>
          <p:spPr>
            <a:xfrm>
              <a:off x="5813763" y="2822998"/>
              <a:ext cx="11456" cy="21376"/>
            </a:xfrm>
            <a:custGeom>
              <a:avLst/>
              <a:gdLst/>
              <a:ahLst/>
              <a:cxnLst/>
              <a:rect l="l" t="t" r="r" b="b"/>
              <a:pathLst>
                <a:path w="358" h="668" extrusionOk="0">
                  <a:moveTo>
                    <a:pt x="48" y="1"/>
                  </a:moveTo>
                  <a:lnTo>
                    <a:pt x="1" y="644"/>
                  </a:lnTo>
                  <a:lnTo>
                    <a:pt x="322" y="667"/>
                  </a:lnTo>
                  <a:lnTo>
                    <a:pt x="358" y="24"/>
                  </a:ln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Google Shape;788;p31"/>
            <p:cNvSpPr/>
            <p:nvPr/>
          </p:nvSpPr>
          <p:spPr>
            <a:xfrm>
              <a:off x="5816419" y="2782230"/>
              <a:ext cx="11488" cy="20992"/>
            </a:xfrm>
            <a:custGeom>
              <a:avLst/>
              <a:gdLst/>
              <a:ahLst/>
              <a:cxnLst/>
              <a:rect l="l" t="t" r="r" b="b"/>
              <a:pathLst>
                <a:path w="359" h="656" extrusionOk="0">
                  <a:moveTo>
                    <a:pt x="37" y="1"/>
                  </a:moveTo>
                  <a:lnTo>
                    <a:pt x="1" y="644"/>
                  </a:lnTo>
                  <a:lnTo>
                    <a:pt x="322" y="655"/>
                  </a:lnTo>
                  <a:lnTo>
                    <a:pt x="358" y="24"/>
                  </a:lnTo>
                  <a:lnTo>
                    <a:pt x="3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Google Shape;789;p31"/>
            <p:cNvSpPr/>
            <p:nvPr/>
          </p:nvSpPr>
          <p:spPr>
            <a:xfrm>
              <a:off x="5877379" y="310187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Google Shape;790;p31"/>
            <p:cNvSpPr/>
            <p:nvPr/>
          </p:nvSpPr>
          <p:spPr>
            <a:xfrm>
              <a:off x="5867491" y="3101878"/>
              <a:ext cx="14496" cy="22144"/>
            </a:xfrm>
            <a:custGeom>
              <a:avLst/>
              <a:gdLst/>
              <a:ahLst/>
              <a:cxnLst/>
              <a:rect l="l" t="t" r="r" b="b"/>
              <a:pathLst>
                <a:path w="453" h="692" extrusionOk="0">
                  <a:moveTo>
                    <a:pt x="310" y="1"/>
                  </a:moveTo>
                  <a:lnTo>
                    <a:pt x="0" y="72"/>
                  </a:lnTo>
                  <a:cubicBezTo>
                    <a:pt x="48" y="275"/>
                    <a:pt x="96" y="489"/>
                    <a:pt x="143" y="692"/>
                  </a:cubicBezTo>
                  <a:lnTo>
                    <a:pt x="453" y="620"/>
                  </a:lnTo>
                  <a:cubicBezTo>
                    <a:pt x="405"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Google Shape;791;p31"/>
            <p:cNvSpPr/>
            <p:nvPr/>
          </p:nvSpPr>
          <p:spPr>
            <a:xfrm>
              <a:off x="5884259" y="3182294"/>
              <a:ext cx="13728" cy="22112"/>
            </a:xfrm>
            <a:custGeom>
              <a:avLst/>
              <a:gdLst/>
              <a:ahLst/>
              <a:cxnLst/>
              <a:rect l="l" t="t" r="r" b="b"/>
              <a:pathLst>
                <a:path w="429" h="691" extrusionOk="0">
                  <a:moveTo>
                    <a:pt x="322" y="0"/>
                  </a:moveTo>
                  <a:lnTo>
                    <a:pt x="0" y="60"/>
                  </a:lnTo>
                  <a:cubicBezTo>
                    <a:pt x="36" y="274"/>
                    <a:pt x="84" y="488"/>
                    <a:pt x="107" y="691"/>
                  </a:cubicBezTo>
                  <a:lnTo>
                    <a:pt x="429" y="643"/>
                  </a:lnTo>
                  <a:cubicBezTo>
                    <a:pt x="393"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Google Shape;792;p31"/>
            <p:cNvSpPr/>
            <p:nvPr/>
          </p:nvSpPr>
          <p:spPr>
            <a:xfrm>
              <a:off x="5886531" y="3141910"/>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Google Shape;793;p31"/>
            <p:cNvSpPr/>
            <p:nvPr/>
          </p:nvSpPr>
          <p:spPr>
            <a:xfrm>
              <a:off x="5894915" y="3264214"/>
              <a:ext cx="11072" cy="20960"/>
            </a:xfrm>
            <a:custGeom>
              <a:avLst/>
              <a:gdLst/>
              <a:ahLst/>
              <a:cxnLst/>
              <a:rect l="l" t="t" r="r" b="b"/>
              <a:pathLst>
                <a:path w="346" h="655" extrusionOk="0">
                  <a:moveTo>
                    <a:pt x="322" y="0"/>
                  </a:moveTo>
                  <a:lnTo>
                    <a:pt x="1" y="24"/>
                  </a:lnTo>
                  <a:cubicBezTo>
                    <a:pt x="24" y="250"/>
                    <a:pt x="24" y="464"/>
                    <a:pt x="24" y="655"/>
                  </a:cubicBezTo>
                  <a:lnTo>
                    <a:pt x="346" y="655"/>
                  </a:lnTo>
                  <a:cubicBezTo>
                    <a:pt x="346" y="452"/>
                    <a:pt x="346" y="238"/>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Google Shape;794;p31"/>
            <p:cNvSpPr/>
            <p:nvPr/>
          </p:nvSpPr>
          <p:spPr>
            <a:xfrm>
              <a:off x="5824803" y="2942646"/>
              <a:ext cx="15648" cy="22880"/>
            </a:xfrm>
            <a:custGeom>
              <a:avLst/>
              <a:gdLst/>
              <a:ahLst/>
              <a:cxnLst/>
              <a:rect l="l" t="t" r="r" b="b"/>
              <a:pathLst>
                <a:path w="489" h="715" extrusionOk="0">
                  <a:moveTo>
                    <a:pt x="310" y="0"/>
                  </a:moveTo>
                  <a:lnTo>
                    <a:pt x="1" y="95"/>
                  </a:lnTo>
                  <a:cubicBezTo>
                    <a:pt x="60" y="286"/>
                    <a:pt x="120" y="488"/>
                    <a:pt x="179" y="715"/>
                  </a:cubicBezTo>
                  <a:lnTo>
                    <a:pt x="489" y="619"/>
                  </a:lnTo>
                  <a:cubicBezTo>
                    <a:pt x="429" y="405"/>
                    <a:pt x="370"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Google Shape;795;p31"/>
            <p:cNvSpPr/>
            <p:nvPr/>
          </p:nvSpPr>
          <p:spPr>
            <a:xfrm>
              <a:off x="5836259" y="2982262"/>
              <a:ext cx="15648" cy="22496"/>
            </a:xfrm>
            <a:custGeom>
              <a:avLst/>
              <a:gdLst/>
              <a:ahLst/>
              <a:cxnLst/>
              <a:rect l="l" t="t" r="r" b="b"/>
              <a:pathLst>
                <a:path w="489" h="703" extrusionOk="0">
                  <a:moveTo>
                    <a:pt x="310" y="0"/>
                  </a:moveTo>
                  <a:lnTo>
                    <a:pt x="0" y="84"/>
                  </a:lnTo>
                  <a:cubicBezTo>
                    <a:pt x="60" y="286"/>
                    <a:pt x="119" y="500"/>
                    <a:pt x="179" y="703"/>
                  </a:cubicBezTo>
                  <a:lnTo>
                    <a:pt x="488" y="620"/>
                  </a:lnTo>
                  <a:cubicBezTo>
                    <a:pt x="429" y="405"/>
                    <a:pt x="369"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Google Shape;796;p31"/>
            <p:cNvSpPr/>
            <p:nvPr/>
          </p:nvSpPr>
          <p:spPr>
            <a:xfrm>
              <a:off x="5857187" y="3021878"/>
              <a:ext cx="32" cy="32"/>
            </a:xfrm>
            <a:custGeom>
              <a:avLst/>
              <a:gdLst/>
              <a:ahLst/>
              <a:cxnLst/>
              <a:rect l="l" t="t" r="r" b="b"/>
              <a:pathLst>
                <a:path w="1" h="1" extrusionOk="0">
                  <a:moveTo>
                    <a:pt x="1" y="1"/>
                  </a:moveTo>
                  <a:lnTo>
                    <a:pt x="1" y="1"/>
                  </a:lnTo>
                  <a:lnTo>
                    <a:pt x="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797;p31"/>
            <p:cNvSpPr/>
            <p:nvPr/>
          </p:nvSpPr>
          <p:spPr>
            <a:xfrm>
              <a:off x="5812995" y="2903382"/>
              <a:ext cx="16032" cy="22528"/>
            </a:xfrm>
            <a:custGeom>
              <a:avLst/>
              <a:gdLst/>
              <a:ahLst/>
              <a:cxnLst/>
              <a:rect l="l" t="t" r="r" b="b"/>
              <a:pathLst>
                <a:path w="501" h="704" extrusionOk="0">
                  <a:moveTo>
                    <a:pt x="310" y="1"/>
                  </a:moveTo>
                  <a:lnTo>
                    <a:pt x="1" y="96"/>
                  </a:lnTo>
                  <a:cubicBezTo>
                    <a:pt x="48" y="239"/>
                    <a:pt x="108" y="453"/>
                    <a:pt x="191" y="703"/>
                  </a:cubicBezTo>
                  <a:lnTo>
                    <a:pt x="501" y="620"/>
                  </a:lnTo>
                  <a:cubicBezTo>
                    <a:pt x="417" y="358"/>
                    <a:pt x="358" y="144"/>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Google Shape;798;p31"/>
            <p:cNvSpPr/>
            <p:nvPr/>
          </p:nvSpPr>
          <p:spPr>
            <a:xfrm>
              <a:off x="5893763" y="3304950"/>
              <a:ext cx="10720" cy="5376"/>
            </a:xfrm>
            <a:custGeom>
              <a:avLst/>
              <a:gdLst/>
              <a:ahLst/>
              <a:cxnLst/>
              <a:rect l="l" t="t" r="r" b="b"/>
              <a:pathLst>
                <a:path w="335" h="168" extrusionOk="0">
                  <a:moveTo>
                    <a:pt x="25" y="1"/>
                  </a:moveTo>
                  <a:cubicBezTo>
                    <a:pt x="13" y="37"/>
                    <a:pt x="13" y="72"/>
                    <a:pt x="1" y="120"/>
                  </a:cubicBezTo>
                  <a:lnTo>
                    <a:pt x="322" y="168"/>
                  </a:lnTo>
                  <a:cubicBezTo>
                    <a:pt x="322" y="132"/>
                    <a:pt x="334" y="84"/>
                    <a:pt x="334" y="49"/>
                  </a:cubicBezTo>
                  <a:lnTo>
                    <a:pt x="2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Google Shape;799;p31"/>
            <p:cNvSpPr/>
            <p:nvPr/>
          </p:nvSpPr>
          <p:spPr>
            <a:xfrm>
              <a:off x="5890723" y="3223062"/>
              <a:ext cx="12992" cy="21728"/>
            </a:xfrm>
            <a:custGeom>
              <a:avLst/>
              <a:gdLst/>
              <a:ahLst/>
              <a:cxnLst/>
              <a:rect l="l" t="t" r="r" b="b"/>
              <a:pathLst>
                <a:path w="406" h="679" extrusionOk="0">
                  <a:moveTo>
                    <a:pt x="322" y="0"/>
                  </a:moveTo>
                  <a:lnTo>
                    <a:pt x="1" y="48"/>
                  </a:lnTo>
                  <a:cubicBezTo>
                    <a:pt x="36" y="262"/>
                    <a:pt x="60" y="476"/>
                    <a:pt x="84" y="679"/>
                  </a:cubicBezTo>
                  <a:lnTo>
                    <a:pt x="405" y="643"/>
                  </a:lnTo>
                  <a:cubicBezTo>
                    <a:pt x="382" y="441"/>
                    <a:pt x="358"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1"/>
            <p:cNvSpPr/>
            <p:nvPr/>
          </p:nvSpPr>
          <p:spPr>
            <a:xfrm>
              <a:off x="5905219" y="3264214"/>
              <a:ext cx="32" cy="0"/>
            </a:xfrm>
            <a:custGeom>
              <a:avLst/>
              <a:gdLst/>
              <a:ahLst/>
              <a:cxnLst/>
              <a:rect l="l" t="t" r="r" b="b"/>
              <a:pathLst>
                <a:path w="1" extrusionOk="0">
                  <a:moveTo>
                    <a:pt x="0" y="0"/>
                  </a:moveTo>
                  <a:lnTo>
                    <a:pt x="0" y="0"/>
                  </a:lnTo>
                  <a:lnTo>
                    <a:pt x="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1"/>
            <p:cNvSpPr/>
            <p:nvPr/>
          </p:nvSpPr>
          <p:spPr>
            <a:xfrm>
              <a:off x="5847299" y="3021878"/>
              <a:ext cx="15264" cy="22528"/>
            </a:xfrm>
            <a:custGeom>
              <a:avLst/>
              <a:gdLst/>
              <a:ahLst/>
              <a:cxnLst/>
              <a:rect l="l" t="t" r="r" b="b"/>
              <a:pathLst>
                <a:path w="477" h="704" extrusionOk="0">
                  <a:moveTo>
                    <a:pt x="310" y="1"/>
                  </a:moveTo>
                  <a:lnTo>
                    <a:pt x="0" y="84"/>
                  </a:lnTo>
                  <a:cubicBezTo>
                    <a:pt x="48" y="286"/>
                    <a:pt x="107" y="501"/>
                    <a:pt x="167" y="703"/>
                  </a:cubicBezTo>
                  <a:lnTo>
                    <a:pt x="477" y="632"/>
                  </a:lnTo>
                  <a:cubicBezTo>
                    <a:pt x="417" y="417"/>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1"/>
            <p:cNvSpPr/>
            <p:nvPr/>
          </p:nvSpPr>
          <p:spPr>
            <a:xfrm>
              <a:off x="5857571" y="3061878"/>
              <a:ext cx="14912" cy="22528"/>
            </a:xfrm>
            <a:custGeom>
              <a:avLst/>
              <a:gdLst/>
              <a:ahLst/>
              <a:cxnLst/>
              <a:rect l="l" t="t" r="r" b="b"/>
              <a:pathLst>
                <a:path w="466" h="704" extrusionOk="0">
                  <a:moveTo>
                    <a:pt x="310" y="1"/>
                  </a:moveTo>
                  <a:lnTo>
                    <a:pt x="1" y="72"/>
                  </a:lnTo>
                  <a:cubicBezTo>
                    <a:pt x="48" y="287"/>
                    <a:pt x="108" y="489"/>
                    <a:pt x="156" y="703"/>
                  </a:cubicBezTo>
                  <a:lnTo>
                    <a:pt x="465" y="620"/>
                  </a:lnTo>
                  <a:cubicBezTo>
                    <a:pt x="418"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1"/>
            <p:cNvSpPr/>
            <p:nvPr/>
          </p:nvSpPr>
          <p:spPr>
            <a:xfrm>
              <a:off x="5971107" y="2826806"/>
              <a:ext cx="22912" cy="18336"/>
            </a:xfrm>
            <a:custGeom>
              <a:avLst/>
              <a:gdLst/>
              <a:ahLst/>
              <a:cxnLst/>
              <a:rect l="l" t="t" r="r" b="b"/>
              <a:pathLst>
                <a:path w="716" h="573" extrusionOk="0">
                  <a:moveTo>
                    <a:pt x="584" y="1"/>
                  </a:moveTo>
                  <a:lnTo>
                    <a:pt x="1" y="286"/>
                  </a:lnTo>
                  <a:lnTo>
                    <a:pt x="132"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1"/>
            <p:cNvSpPr/>
            <p:nvPr/>
          </p:nvSpPr>
          <p:spPr>
            <a:xfrm>
              <a:off x="5897571" y="2862230"/>
              <a:ext cx="22912" cy="17952"/>
            </a:xfrm>
            <a:custGeom>
              <a:avLst/>
              <a:gdLst/>
              <a:ahLst/>
              <a:cxnLst/>
              <a:rect l="l" t="t" r="r" b="b"/>
              <a:pathLst>
                <a:path w="716" h="561" extrusionOk="0">
                  <a:moveTo>
                    <a:pt x="572" y="1"/>
                  </a:moveTo>
                  <a:lnTo>
                    <a:pt x="1" y="275"/>
                  </a:lnTo>
                  <a:lnTo>
                    <a:pt x="132" y="561"/>
                  </a:lnTo>
                  <a:lnTo>
                    <a:pt x="715" y="287"/>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1"/>
            <p:cNvSpPr/>
            <p:nvPr/>
          </p:nvSpPr>
          <p:spPr>
            <a:xfrm>
              <a:off x="5934531" y="2844726"/>
              <a:ext cx="22912" cy="17920"/>
            </a:xfrm>
            <a:custGeom>
              <a:avLst/>
              <a:gdLst/>
              <a:ahLst/>
              <a:cxnLst/>
              <a:rect l="l" t="t" r="r" b="b"/>
              <a:pathLst>
                <a:path w="716" h="560" extrusionOk="0">
                  <a:moveTo>
                    <a:pt x="584" y="0"/>
                  </a:moveTo>
                  <a:lnTo>
                    <a:pt x="1" y="274"/>
                  </a:lnTo>
                  <a:lnTo>
                    <a:pt x="144" y="560"/>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1"/>
            <p:cNvSpPr/>
            <p:nvPr/>
          </p:nvSpPr>
          <p:spPr>
            <a:xfrm>
              <a:off x="5860259" y="2879766"/>
              <a:ext cx="23264" cy="17952"/>
            </a:xfrm>
            <a:custGeom>
              <a:avLst/>
              <a:gdLst/>
              <a:ahLst/>
              <a:cxnLst/>
              <a:rect l="l" t="t" r="r" b="b"/>
              <a:pathLst>
                <a:path w="727" h="561" extrusionOk="0">
                  <a:moveTo>
                    <a:pt x="584" y="1"/>
                  </a:moveTo>
                  <a:lnTo>
                    <a:pt x="0" y="274"/>
                  </a:lnTo>
                  <a:lnTo>
                    <a:pt x="143" y="560"/>
                  </a:lnTo>
                  <a:lnTo>
                    <a:pt x="726"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1"/>
            <p:cNvSpPr/>
            <p:nvPr/>
          </p:nvSpPr>
          <p:spPr>
            <a:xfrm>
              <a:off x="6045795" y="2791766"/>
              <a:ext cx="22880" cy="18304"/>
            </a:xfrm>
            <a:custGeom>
              <a:avLst/>
              <a:gdLst/>
              <a:ahLst/>
              <a:cxnLst/>
              <a:rect l="l" t="t" r="r" b="b"/>
              <a:pathLst>
                <a:path w="715" h="572" extrusionOk="0">
                  <a:moveTo>
                    <a:pt x="584" y="0"/>
                  </a:moveTo>
                  <a:lnTo>
                    <a:pt x="0" y="274"/>
                  </a:lnTo>
                  <a:lnTo>
                    <a:pt x="131" y="572"/>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1"/>
            <p:cNvSpPr/>
            <p:nvPr/>
          </p:nvSpPr>
          <p:spPr>
            <a:xfrm>
              <a:off x="6119715" y="2756342"/>
              <a:ext cx="22880" cy="18304"/>
            </a:xfrm>
            <a:custGeom>
              <a:avLst/>
              <a:gdLst/>
              <a:ahLst/>
              <a:cxnLst/>
              <a:rect l="l" t="t" r="r" b="b"/>
              <a:pathLst>
                <a:path w="715" h="572" extrusionOk="0">
                  <a:moveTo>
                    <a:pt x="572" y="0"/>
                  </a:moveTo>
                  <a:lnTo>
                    <a:pt x="0" y="274"/>
                  </a:lnTo>
                  <a:lnTo>
                    <a:pt x="131" y="572"/>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1"/>
            <p:cNvSpPr/>
            <p:nvPr/>
          </p:nvSpPr>
          <p:spPr>
            <a:xfrm>
              <a:off x="6082371" y="2774230"/>
              <a:ext cx="22880" cy="17952"/>
            </a:xfrm>
            <a:custGeom>
              <a:avLst/>
              <a:gdLst/>
              <a:ahLst/>
              <a:cxnLst/>
              <a:rect l="l" t="t" r="r" b="b"/>
              <a:pathLst>
                <a:path w="715" h="561" extrusionOk="0">
                  <a:moveTo>
                    <a:pt x="572" y="1"/>
                  </a:moveTo>
                  <a:lnTo>
                    <a:pt x="0" y="274"/>
                  </a:lnTo>
                  <a:lnTo>
                    <a:pt x="131" y="560"/>
                  </a:lnTo>
                  <a:lnTo>
                    <a:pt x="715" y="286"/>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810;p31"/>
            <p:cNvSpPr/>
            <p:nvPr/>
          </p:nvSpPr>
          <p:spPr>
            <a:xfrm>
              <a:off x="6008835" y="2809270"/>
              <a:ext cx="22880" cy="18336"/>
            </a:xfrm>
            <a:custGeom>
              <a:avLst/>
              <a:gdLst/>
              <a:ahLst/>
              <a:cxnLst/>
              <a:rect l="l" t="t" r="r" b="b"/>
              <a:pathLst>
                <a:path w="715" h="573" extrusionOk="0">
                  <a:moveTo>
                    <a:pt x="572" y="1"/>
                  </a:moveTo>
                  <a:lnTo>
                    <a:pt x="1" y="275"/>
                  </a:lnTo>
                  <a:lnTo>
                    <a:pt x="132" y="572"/>
                  </a:lnTo>
                  <a:lnTo>
                    <a:pt x="715"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811;p31"/>
            <p:cNvSpPr/>
            <p:nvPr/>
          </p:nvSpPr>
          <p:spPr>
            <a:xfrm>
              <a:off x="5600771" y="3002838"/>
              <a:ext cx="22912" cy="17920"/>
            </a:xfrm>
            <a:custGeom>
              <a:avLst/>
              <a:gdLst/>
              <a:ahLst/>
              <a:cxnLst/>
              <a:rect l="l" t="t" r="r" b="b"/>
              <a:pathLst>
                <a:path w="716" h="560" extrusionOk="0">
                  <a:moveTo>
                    <a:pt x="572" y="0"/>
                  </a:moveTo>
                  <a:lnTo>
                    <a:pt x="1" y="274"/>
                  </a:lnTo>
                  <a:lnTo>
                    <a:pt x="132" y="560"/>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1"/>
            <p:cNvSpPr/>
            <p:nvPr/>
          </p:nvSpPr>
          <p:spPr>
            <a:xfrm>
              <a:off x="5637731" y="2985302"/>
              <a:ext cx="22912" cy="18336"/>
            </a:xfrm>
            <a:custGeom>
              <a:avLst/>
              <a:gdLst/>
              <a:ahLst/>
              <a:cxnLst/>
              <a:rect l="l" t="t" r="r" b="b"/>
              <a:pathLst>
                <a:path w="716" h="573" extrusionOk="0">
                  <a:moveTo>
                    <a:pt x="584" y="1"/>
                  </a:moveTo>
                  <a:lnTo>
                    <a:pt x="1" y="274"/>
                  </a:lnTo>
                  <a:lnTo>
                    <a:pt x="144"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1"/>
            <p:cNvSpPr/>
            <p:nvPr/>
          </p:nvSpPr>
          <p:spPr>
            <a:xfrm>
              <a:off x="5823299" y="2897302"/>
              <a:ext cx="22880" cy="18304"/>
            </a:xfrm>
            <a:custGeom>
              <a:avLst/>
              <a:gdLst/>
              <a:ahLst/>
              <a:cxnLst/>
              <a:rect l="l" t="t" r="r" b="b"/>
              <a:pathLst>
                <a:path w="715" h="572" extrusionOk="0">
                  <a:moveTo>
                    <a:pt x="572" y="0"/>
                  </a:moveTo>
                  <a:lnTo>
                    <a:pt x="0" y="274"/>
                  </a:lnTo>
                  <a:lnTo>
                    <a:pt x="131"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1"/>
            <p:cNvSpPr/>
            <p:nvPr/>
          </p:nvSpPr>
          <p:spPr>
            <a:xfrm>
              <a:off x="5675075" y="2967766"/>
              <a:ext cx="22912" cy="17952"/>
            </a:xfrm>
            <a:custGeom>
              <a:avLst/>
              <a:gdLst/>
              <a:ahLst/>
              <a:cxnLst/>
              <a:rect l="l" t="t" r="r" b="b"/>
              <a:pathLst>
                <a:path w="716" h="561" extrusionOk="0">
                  <a:moveTo>
                    <a:pt x="584" y="1"/>
                  </a:moveTo>
                  <a:lnTo>
                    <a:pt x="1" y="275"/>
                  </a:lnTo>
                  <a:lnTo>
                    <a:pt x="144" y="561"/>
                  </a:lnTo>
                  <a:lnTo>
                    <a:pt x="715"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1"/>
            <p:cNvSpPr/>
            <p:nvPr/>
          </p:nvSpPr>
          <p:spPr>
            <a:xfrm>
              <a:off x="5563843" y="3020726"/>
              <a:ext cx="22880" cy="18336"/>
            </a:xfrm>
            <a:custGeom>
              <a:avLst/>
              <a:gdLst/>
              <a:ahLst/>
              <a:cxnLst/>
              <a:rect l="l" t="t" r="r" b="b"/>
              <a:pathLst>
                <a:path w="715" h="573" extrusionOk="0">
                  <a:moveTo>
                    <a:pt x="572" y="1"/>
                  </a:moveTo>
                  <a:lnTo>
                    <a:pt x="0" y="275"/>
                  </a:lnTo>
                  <a:lnTo>
                    <a:pt x="131" y="572"/>
                  </a:lnTo>
                  <a:lnTo>
                    <a:pt x="714"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1"/>
            <p:cNvSpPr/>
            <p:nvPr/>
          </p:nvSpPr>
          <p:spPr>
            <a:xfrm>
              <a:off x="5785955" y="2915190"/>
              <a:ext cx="23264" cy="17952"/>
            </a:xfrm>
            <a:custGeom>
              <a:avLst/>
              <a:gdLst/>
              <a:ahLst/>
              <a:cxnLst/>
              <a:rect l="l" t="t" r="r" b="b"/>
              <a:pathLst>
                <a:path w="727" h="561" extrusionOk="0">
                  <a:moveTo>
                    <a:pt x="584" y="1"/>
                  </a:moveTo>
                  <a:lnTo>
                    <a:pt x="0" y="275"/>
                  </a:lnTo>
                  <a:lnTo>
                    <a:pt x="143" y="560"/>
                  </a:lnTo>
                  <a:lnTo>
                    <a:pt x="727"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1"/>
            <p:cNvSpPr/>
            <p:nvPr/>
          </p:nvSpPr>
          <p:spPr>
            <a:xfrm>
              <a:off x="5748995" y="2932342"/>
              <a:ext cx="22880" cy="18336"/>
            </a:xfrm>
            <a:custGeom>
              <a:avLst/>
              <a:gdLst/>
              <a:ahLst/>
              <a:cxnLst/>
              <a:rect l="l" t="t" r="r" b="b"/>
              <a:pathLst>
                <a:path w="715" h="573" extrusionOk="0">
                  <a:moveTo>
                    <a:pt x="584" y="1"/>
                  </a:moveTo>
                  <a:lnTo>
                    <a:pt x="1" y="275"/>
                  </a:lnTo>
                  <a:lnTo>
                    <a:pt x="131" y="572"/>
                  </a:lnTo>
                  <a:lnTo>
                    <a:pt x="715"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1"/>
            <p:cNvSpPr/>
            <p:nvPr/>
          </p:nvSpPr>
          <p:spPr>
            <a:xfrm>
              <a:off x="5712035" y="2950262"/>
              <a:ext cx="22880" cy="18304"/>
            </a:xfrm>
            <a:custGeom>
              <a:avLst/>
              <a:gdLst/>
              <a:ahLst/>
              <a:cxnLst/>
              <a:rect l="l" t="t" r="r" b="b"/>
              <a:pathLst>
                <a:path w="715" h="572" extrusionOk="0">
                  <a:moveTo>
                    <a:pt x="572" y="0"/>
                  </a:moveTo>
                  <a:lnTo>
                    <a:pt x="1" y="274"/>
                  </a:lnTo>
                  <a:lnTo>
                    <a:pt x="132"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1"/>
            <p:cNvSpPr/>
            <p:nvPr/>
          </p:nvSpPr>
          <p:spPr>
            <a:xfrm>
              <a:off x="5958531" y="3141462"/>
              <a:ext cx="96064" cy="89696"/>
            </a:xfrm>
            <a:custGeom>
              <a:avLst/>
              <a:gdLst/>
              <a:ahLst/>
              <a:cxnLst/>
              <a:rect l="l" t="t" r="r" b="b"/>
              <a:pathLst>
                <a:path w="3002" h="2803" extrusionOk="0">
                  <a:moveTo>
                    <a:pt x="1516" y="322"/>
                  </a:moveTo>
                  <a:cubicBezTo>
                    <a:pt x="2043" y="322"/>
                    <a:pt x="2497" y="713"/>
                    <a:pt x="2573" y="1240"/>
                  </a:cubicBezTo>
                  <a:cubicBezTo>
                    <a:pt x="2656" y="1836"/>
                    <a:pt x="2251" y="2383"/>
                    <a:pt x="1656" y="2467"/>
                  </a:cubicBezTo>
                  <a:cubicBezTo>
                    <a:pt x="1600" y="2476"/>
                    <a:pt x="1544" y="2480"/>
                    <a:pt x="1489" y="2480"/>
                  </a:cubicBezTo>
                  <a:cubicBezTo>
                    <a:pt x="971" y="2480"/>
                    <a:pt x="516" y="2089"/>
                    <a:pt x="430" y="1562"/>
                  </a:cubicBezTo>
                  <a:cubicBezTo>
                    <a:pt x="346" y="967"/>
                    <a:pt x="751" y="419"/>
                    <a:pt x="1346" y="336"/>
                  </a:cubicBezTo>
                  <a:cubicBezTo>
                    <a:pt x="1404" y="326"/>
                    <a:pt x="1460" y="322"/>
                    <a:pt x="1516" y="322"/>
                  </a:cubicBezTo>
                  <a:close/>
                  <a:moveTo>
                    <a:pt x="1499" y="0"/>
                  </a:moveTo>
                  <a:cubicBezTo>
                    <a:pt x="1433" y="0"/>
                    <a:pt x="1366" y="5"/>
                    <a:pt x="1299" y="14"/>
                  </a:cubicBezTo>
                  <a:cubicBezTo>
                    <a:pt x="537" y="121"/>
                    <a:pt x="1" y="836"/>
                    <a:pt x="120" y="1598"/>
                  </a:cubicBezTo>
                  <a:cubicBezTo>
                    <a:pt x="218" y="2304"/>
                    <a:pt x="822" y="2802"/>
                    <a:pt x="1506" y="2802"/>
                  </a:cubicBezTo>
                  <a:cubicBezTo>
                    <a:pt x="1571" y="2802"/>
                    <a:pt x="1637" y="2798"/>
                    <a:pt x="1704" y="2788"/>
                  </a:cubicBezTo>
                  <a:cubicBezTo>
                    <a:pt x="2466" y="2681"/>
                    <a:pt x="3001" y="1967"/>
                    <a:pt x="2894" y="1205"/>
                  </a:cubicBezTo>
                  <a:cubicBezTo>
                    <a:pt x="2785" y="498"/>
                    <a:pt x="2191" y="0"/>
                    <a:pt x="14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1"/>
            <p:cNvSpPr/>
            <p:nvPr/>
          </p:nvSpPr>
          <p:spPr>
            <a:xfrm>
              <a:off x="5981795" y="2748566"/>
              <a:ext cx="32800" cy="30784"/>
            </a:xfrm>
            <a:custGeom>
              <a:avLst/>
              <a:gdLst/>
              <a:ahLst/>
              <a:cxnLst/>
              <a:rect l="l" t="t" r="r" b="b"/>
              <a:pathLst>
                <a:path w="1025" h="962" extrusionOk="0">
                  <a:moveTo>
                    <a:pt x="512" y="313"/>
                  </a:moveTo>
                  <a:cubicBezTo>
                    <a:pt x="595" y="313"/>
                    <a:pt x="656" y="370"/>
                    <a:pt x="667" y="457"/>
                  </a:cubicBezTo>
                  <a:cubicBezTo>
                    <a:pt x="679" y="541"/>
                    <a:pt x="619" y="624"/>
                    <a:pt x="536" y="636"/>
                  </a:cubicBezTo>
                  <a:cubicBezTo>
                    <a:pt x="529" y="637"/>
                    <a:pt x="522" y="637"/>
                    <a:pt x="515" y="637"/>
                  </a:cubicBezTo>
                  <a:cubicBezTo>
                    <a:pt x="439" y="637"/>
                    <a:pt x="368" y="581"/>
                    <a:pt x="357" y="505"/>
                  </a:cubicBezTo>
                  <a:cubicBezTo>
                    <a:pt x="346" y="410"/>
                    <a:pt x="405" y="326"/>
                    <a:pt x="488" y="314"/>
                  </a:cubicBezTo>
                  <a:cubicBezTo>
                    <a:pt x="496" y="313"/>
                    <a:pt x="504" y="313"/>
                    <a:pt x="512" y="313"/>
                  </a:cubicBezTo>
                  <a:close/>
                  <a:moveTo>
                    <a:pt x="508" y="0"/>
                  </a:moveTo>
                  <a:cubicBezTo>
                    <a:pt x="485" y="0"/>
                    <a:pt x="463" y="2"/>
                    <a:pt x="441" y="5"/>
                  </a:cubicBezTo>
                  <a:cubicBezTo>
                    <a:pt x="179" y="41"/>
                    <a:pt x="0" y="279"/>
                    <a:pt x="36" y="541"/>
                  </a:cubicBezTo>
                  <a:cubicBezTo>
                    <a:pt x="69" y="791"/>
                    <a:pt x="281" y="962"/>
                    <a:pt x="517" y="962"/>
                  </a:cubicBezTo>
                  <a:cubicBezTo>
                    <a:pt x="539" y="962"/>
                    <a:pt x="561" y="960"/>
                    <a:pt x="584" y="957"/>
                  </a:cubicBezTo>
                  <a:cubicBezTo>
                    <a:pt x="846" y="910"/>
                    <a:pt x="1024" y="672"/>
                    <a:pt x="988" y="410"/>
                  </a:cubicBezTo>
                  <a:cubicBezTo>
                    <a:pt x="956" y="170"/>
                    <a:pt x="744" y="0"/>
                    <a:pt x="5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1"/>
            <p:cNvSpPr/>
            <p:nvPr/>
          </p:nvSpPr>
          <p:spPr>
            <a:xfrm>
              <a:off x="5696803" y="3240182"/>
              <a:ext cx="96416" cy="90336"/>
            </a:xfrm>
            <a:custGeom>
              <a:avLst/>
              <a:gdLst/>
              <a:ahLst/>
              <a:cxnLst/>
              <a:rect l="l" t="t" r="r" b="b"/>
              <a:pathLst>
                <a:path w="3013" h="2823" extrusionOk="0">
                  <a:moveTo>
                    <a:pt x="1929" y="346"/>
                  </a:moveTo>
                  <a:lnTo>
                    <a:pt x="2644" y="1239"/>
                  </a:lnTo>
                  <a:lnTo>
                    <a:pt x="2212" y="2313"/>
                  </a:lnTo>
                  <a:lnTo>
                    <a:pt x="2212" y="2313"/>
                  </a:lnTo>
                  <a:lnTo>
                    <a:pt x="1084" y="2477"/>
                  </a:lnTo>
                  <a:lnTo>
                    <a:pt x="369" y="1573"/>
                  </a:lnTo>
                  <a:lnTo>
                    <a:pt x="798" y="513"/>
                  </a:lnTo>
                  <a:lnTo>
                    <a:pt x="1929" y="346"/>
                  </a:lnTo>
                  <a:close/>
                  <a:moveTo>
                    <a:pt x="2072" y="1"/>
                  </a:moveTo>
                  <a:lnTo>
                    <a:pt x="572" y="215"/>
                  </a:lnTo>
                  <a:lnTo>
                    <a:pt x="0" y="1632"/>
                  </a:lnTo>
                  <a:lnTo>
                    <a:pt x="941" y="2823"/>
                  </a:lnTo>
                  <a:lnTo>
                    <a:pt x="2358" y="2620"/>
                  </a:lnTo>
                  <a:lnTo>
                    <a:pt x="2453" y="2596"/>
                  </a:lnTo>
                  <a:lnTo>
                    <a:pt x="3013" y="1192"/>
                  </a:lnTo>
                  <a:lnTo>
                    <a:pt x="20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1"/>
            <p:cNvSpPr/>
            <p:nvPr/>
          </p:nvSpPr>
          <p:spPr>
            <a:xfrm>
              <a:off x="6853891" y="2487286"/>
              <a:ext cx="61376" cy="1089760"/>
            </a:xfrm>
            <a:custGeom>
              <a:avLst/>
              <a:gdLst/>
              <a:ahLst/>
              <a:cxnLst/>
              <a:rect l="l" t="t" r="r" b="b"/>
              <a:pathLst>
                <a:path w="1918" h="34055" extrusionOk="0">
                  <a:moveTo>
                    <a:pt x="110" y="0"/>
                  </a:moveTo>
                  <a:cubicBezTo>
                    <a:pt x="49" y="0"/>
                    <a:pt x="1" y="45"/>
                    <a:pt x="1" y="109"/>
                  </a:cubicBezTo>
                  <a:cubicBezTo>
                    <a:pt x="1" y="181"/>
                    <a:pt x="48" y="228"/>
                    <a:pt x="108" y="240"/>
                  </a:cubicBezTo>
                  <a:lnTo>
                    <a:pt x="1679" y="359"/>
                  </a:lnTo>
                  <a:lnTo>
                    <a:pt x="1679" y="33935"/>
                  </a:lnTo>
                  <a:cubicBezTo>
                    <a:pt x="1679" y="34006"/>
                    <a:pt x="1739" y="34054"/>
                    <a:pt x="1798" y="34054"/>
                  </a:cubicBezTo>
                  <a:cubicBezTo>
                    <a:pt x="1870" y="34054"/>
                    <a:pt x="1918" y="34006"/>
                    <a:pt x="1918" y="33935"/>
                  </a:cubicBezTo>
                  <a:lnTo>
                    <a:pt x="1918" y="145"/>
                  </a:lnTo>
                  <a:lnTo>
                    <a:pt x="132" y="2"/>
                  </a:lnTo>
                  <a:cubicBezTo>
                    <a:pt x="124" y="1"/>
                    <a:pt x="117" y="0"/>
                    <a:pt x="1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1"/>
            <p:cNvSpPr/>
            <p:nvPr/>
          </p:nvSpPr>
          <p:spPr>
            <a:xfrm>
              <a:off x="6883235" y="2472086"/>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1"/>
            <p:cNvSpPr/>
            <p:nvPr/>
          </p:nvSpPr>
          <p:spPr>
            <a:xfrm>
              <a:off x="6883235" y="2556694"/>
              <a:ext cx="61760" cy="61728"/>
            </a:xfrm>
            <a:custGeom>
              <a:avLst/>
              <a:gdLst/>
              <a:ahLst/>
              <a:cxnLst/>
              <a:rect l="l" t="t" r="r" b="b"/>
              <a:pathLst>
                <a:path w="1930" h="1929" extrusionOk="0">
                  <a:moveTo>
                    <a:pt x="965" y="0"/>
                  </a:moveTo>
                  <a:cubicBezTo>
                    <a:pt x="429" y="0"/>
                    <a:pt x="0" y="441"/>
                    <a:pt x="0" y="965"/>
                  </a:cubicBezTo>
                  <a:cubicBezTo>
                    <a:pt x="0" y="1500"/>
                    <a:pt x="429" y="1929"/>
                    <a:pt x="965" y="1929"/>
                  </a:cubicBezTo>
                  <a:cubicBezTo>
                    <a:pt x="1501" y="1929"/>
                    <a:pt x="1929" y="1500"/>
                    <a:pt x="1929" y="965"/>
                  </a:cubicBezTo>
                  <a:cubicBezTo>
                    <a:pt x="1929" y="441"/>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1"/>
            <p:cNvSpPr/>
            <p:nvPr/>
          </p:nvSpPr>
          <p:spPr>
            <a:xfrm>
              <a:off x="6883235" y="2641654"/>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1"/>
            <p:cNvSpPr/>
            <p:nvPr/>
          </p:nvSpPr>
          <p:spPr>
            <a:xfrm>
              <a:off x="6883235" y="2726230"/>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1"/>
            <p:cNvSpPr/>
            <p:nvPr/>
          </p:nvSpPr>
          <p:spPr>
            <a:xfrm>
              <a:off x="6883235" y="2810806"/>
              <a:ext cx="61760" cy="61376"/>
            </a:xfrm>
            <a:custGeom>
              <a:avLst/>
              <a:gdLst/>
              <a:ahLst/>
              <a:cxnLst/>
              <a:rect l="l" t="t" r="r" b="b"/>
              <a:pathLst>
                <a:path w="1930" h="1918" extrusionOk="0">
                  <a:moveTo>
                    <a:pt x="965" y="1"/>
                  </a:moveTo>
                  <a:cubicBezTo>
                    <a:pt x="429" y="1"/>
                    <a:pt x="0" y="429"/>
                    <a:pt x="0" y="965"/>
                  </a:cubicBezTo>
                  <a:cubicBezTo>
                    <a:pt x="0" y="1489"/>
                    <a:pt x="429" y="1917"/>
                    <a:pt x="965" y="1917"/>
                  </a:cubicBezTo>
                  <a:cubicBezTo>
                    <a:pt x="1501" y="1917"/>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1"/>
            <p:cNvSpPr/>
            <p:nvPr/>
          </p:nvSpPr>
          <p:spPr>
            <a:xfrm>
              <a:off x="6883235" y="2895382"/>
              <a:ext cx="61760" cy="61376"/>
            </a:xfrm>
            <a:custGeom>
              <a:avLst/>
              <a:gdLst/>
              <a:ahLst/>
              <a:cxnLst/>
              <a:rect l="l" t="t" r="r" b="b"/>
              <a:pathLst>
                <a:path w="1930" h="1918" extrusionOk="0">
                  <a:moveTo>
                    <a:pt x="965" y="1"/>
                  </a:moveTo>
                  <a:cubicBezTo>
                    <a:pt x="429" y="1"/>
                    <a:pt x="0" y="429"/>
                    <a:pt x="0" y="965"/>
                  </a:cubicBezTo>
                  <a:cubicBezTo>
                    <a:pt x="0" y="1489"/>
                    <a:pt x="429" y="1918"/>
                    <a:pt x="965" y="1918"/>
                  </a:cubicBezTo>
                  <a:cubicBezTo>
                    <a:pt x="1501" y="1918"/>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1"/>
            <p:cNvSpPr/>
            <p:nvPr/>
          </p:nvSpPr>
          <p:spPr>
            <a:xfrm>
              <a:off x="6883235" y="2979958"/>
              <a:ext cx="61760" cy="61760"/>
            </a:xfrm>
            <a:custGeom>
              <a:avLst/>
              <a:gdLst/>
              <a:ahLst/>
              <a:cxnLst/>
              <a:rect l="l" t="t" r="r" b="b"/>
              <a:pathLst>
                <a:path w="1930" h="1930" extrusionOk="0">
                  <a:moveTo>
                    <a:pt x="965" y="1"/>
                  </a:moveTo>
                  <a:cubicBezTo>
                    <a:pt x="429" y="1"/>
                    <a:pt x="0" y="430"/>
                    <a:pt x="0" y="965"/>
                  </a:cubicBezTo>
                  <a:cubicBezTo>
                    <a:pt x="0" y="1489"/>
                    <a:pt x="429" y="1930"/>
                    <a:pt x="965" y="1930"/>
                  </a:cubicBezTo>
                  <a:cubicBezTo>
                    <a:pt x="1501" y="1930"/>
                    <a:pt x="1929" y="1489"/>
                    <a:pt x="1929" y="965"/>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1"/>
            <p:cNvSpPr/>
            <p:nvPr/>
          </p:nvSpPr>
          <p:spPr>
            <a:xfrm>
              <a:off x="6883235" y="3064566"/>
              <a:ext cx="61760" cy="61728"/>
            </a:xfrm>
            <a:custGeom>
              <a:avLst/>
              <a:gdLst/>
              <a:ahLst/>
              <a:cxnLst/>
              <a:rect l="l" t="t" r="r" b="b"/>
              <a:pathLst>
                <a:path w="1930" h="1929" extrusionOk="0">
                  <a:moveTo>
                    <a:pt x="965" y="0"/>
                  </a:moveTo>
                  <a:cubicBezTo>
                    <a:pt x="429" y="0"/>
                    <a:pt x="0" y="429"/>
                    <a:pt x="0" y="965"/>
                  </a:cubicBezTo>
                  <a:cubicBezTo>
                    <a:pt x="0" y="1500"/>
                    <a:pt x="429" y="1929"/>
                    <a:pt x="965" y="1929"/>
                  </a:cubicBezTo>
                  <a:cubicBezTo>
                    <a:pt x="1501" y="1929"/>
                    <a:pt x="1929" y="1500"/>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1"/>
            <p:cNvSpPr/>
            <p:nvPr/>
          </p:nvSpPr>
          <p:spPr>
            <a:xfrm>
              <a:off x="6883235" y="3149142"/>
              <a:ext cx="61760" cy="61760"/>
            </a:xfrm>
            <a:custGeom>
              <a:avLst/>
              <a:gdLst/>
              <a:ahLst/>
              <a:cxnLst/>
              <a:rect l="l" t="t" r="r" b="b"/>
              <a:pathLst>
                <a:path w="1930" h="1930" extrusionOk="0">
                  <a:moveTo>
                    <a:pt x="965" y="0"/>
                  </a:moveTo>
                  <a:cubicBezTo>
                    <a:pt x="429" y="0"/>
                    <a:pt x="0" y="429"/>
                    <a:pt x="0" y="965"/>
                  </a:cubicBezTo>
                  <a:cubicBezTo>
                    <a:pt x="0" y="1501"/>
                    <a:pt x="429" y="1929"/>
                    <a:pt x="965" y="1929"/>
                  </a:cubicBezTo>
                  <a:cubicBezTo>
                    <a:pt x="1501" y="1929"/>
                    <a:pt x="1929" y="1501"/>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1"/>
            <p:cNvSpPr/>
            <p:nvPr/>
          </p:nvSpPr>
          <p:spPr>
            <a:xfrm>
              <a:off x="6883235" y="3233718"/>
              <a:ext cx="61760" cy="61760"/>
            </a:xfrm>
            <a:custGeom>
              <a:avLst/>
              <a:gdLst/>
              <a:ahLst/>
              <a:cxnLst/>
              <a:rect l="l" t="t" r="r" b="b"/>
              <a:pathLst>
                <a:path w="1930" h="1930" extrusionOk="0">
                  <a:moveTo>
                    <a:pt x="965" y="1"/>
                  </a:moveTo>
                  <a:cubicBezTo>
                    <a:pt x="429" y="1"/>
                    <a:pt x="0" y="441"/>
                    <a:pt x="0" y="965"/>
                  </a:cubicBezTo>
                  <a:cubicBezTo>
                    <a:pt x="0" y="1501"/>
                    <a:pt x="429" y="1929"/>
                    <a:pt x="965" y="1929"/>
                  </a:cubicBezTo>
                  <a:cubicBezTo>
                    <a:pt x="1501" y="1929"/>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1"/>
            <p:cNvSpPr/>
            <p:nvPr/>
          </p:nvSpPr>
          <p:spPr>
            <a:xfrm>
              <a:off x="6883235" y="3318294"/>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1"/>
            <p:cNvSpPr/>
            <p:nvPr/>
          </p:nvSpPr>
          <p:spPr>
            <a:xfrm>
              <a:off x="6883235" y="3403254"/>
              <a:ext cx="61760" cy="61376"/>
            </a:xfrm>
            <a:custGeom>
              <a:avLst/>
              <a:gdLst/>
              <a:ahLst/>
              <a:cxnLst/>
              <a:rect l="l" t="t" r="r" b="b"/>
              <a:pathLst>
                <a:path w="1930" h="1918" extrusionOk="0">
                  <a:moveTo>
                    <a:pt x="965" y="1"/>
                  </a:moveTo>
                  <a:cubicBezTo>
                    <a:pt x="429" y="1"/>
                    <a:pt x="0" y="429"/>
                    <a:pt x="0" y="953"/>
                  </a:cubicBezTo>
                  <a:cubicBezTo>
                    <a:pt x="0" y="1489"/>
                    <a:pt x="429" y="1918"/>
                    <a:pt x="965" y="1918"/>
                  </a:cubicBezTo>
                  <a:cubicBezTo>
                    <a:pt x="1501" y="1918"/>
                    <a:pt x="1929" y="1489"/>
                    <a:pt x="1929" y="953"/>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1"/>
            <p:cNvSpPr/>
            <p:nvPr/>
          </p:nvSpPr>
          <p:spPr>
            <a:xfrm>
              <a:off x="6883235" y="3487830"/>
              <a:ext cx="61760" cy="61376"/>
            </a:xfrm>
            <a:custGeom>
              <a:avLst/>
              <a:gdLst/>
              <a:ahLst/>
              <a:cxnLst/>
              <a:rect l="l" t="t" r="r" b="b"/>
              <a:pathLst>
                <a:path w="1930" h="1918" extrusionOk="0">
                  <a:moveTo>
                    <a:pt x="965" y="1"/>
                  </a:moveTo>
                  <a:cubicBezTo>
                    <a:pt x="429" y="1"/>
                    <a:pt x="0" y="430"/>
                    <a:pt x="0" y="953"/>
                  </a:cubicBezTo>
                  <a:cubicBezTo>
                    <a:pt x="0" y="1489"/>
                    <a:pt x="429" y="1918"/>
                    <a:pt x="965" y="1918"/>
                  </a:cubicBezTo>
                  <a:cubicBezTo>
                    <a:pt x="1501" y="1918"/>
                    <a:pt x="1929" y="1489"/>
                    <a:pt x="1929" y="953"/>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1"/>
            <p:cNvSpPr/>
            <p:nvPr/>
          </p:nvSpPr>
          <p:spPr>
            <a:xfrm>
              <a:off x="6883235" y="2476662"/>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06"/>
                    <a:pt x="1465" y="1465"/>
                    <a:pt x="1286" y="1465"/>
                  </a:cubicBezTo>
                  <a:cubicBezTo>
                    <a:pt x="751" y="1465"/>
                    <a:pt x="322" y="1037"/>
                    <a:pt x="322" y="501"/>
                  </a:cubicBezTo>
                  <a:cubicBezTo>
                    <a:pt x="322" y="322"/>
                    <a:pt x="381" y="156"/>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1"/>
            <p:cNvSpPr/>
            <p:nvPr/>
          </p:nvSpPr>
          <p:spPr>
            <a:xfrm>
              <a:off x="6883235" y="2561270"/>
              <a:ext cx="57184" cy="57152"/>
            </a:xfrm>
            <a:custGeom>
              <a:avLst/>
              <a:gdLst/>
              <a:ahLst/>
              <a:cxnLst/>
              <a:rect l="l" t="t" r="r" b="b"/>
              <a:pathLst>
                <a:path w="1787" h="1786" extrusionOk="0">
                  <a:moveTo>
                    <a:pt x="465" y="0"/>
                  </a:moveTo>
                  <a:lnTo>
                    <a:pt x="465" y="0"/>
                  </a:lnTo>
                  <a:cubicBezTo>
                    <a:pt x="191" y="179"/>
                    <a:pt x="0" y="476"/>
                    <a:pt x="0" y="822"/>
                  </a:cubicBezTo>
                  <a:cubicBezTo>
                    <a:pt x="0" y="1357"/>
                    <a:pt x="429" y="1786"/>
                    <a:pt x="965" y="1786"/>
                  </a:cubicBezTo>
                  <a:cubicBezTo>
                    <a:pt x="1310" y="1786"/>
                    <a:pt x="1620" y="1595"/>
                    <a:pt x="1786" y="1322"/>
                  </a:cubicBezTo>
                  <a:lnTo>
                    <a:pt x="1786" y="1322"/>
                  </a:lnTo>
                  <a:cubicBezTo>
                    <a:pt x="1643" y="1417"/>
                    <a:pt x="1465" y="1464"/>
                    <a:pt x="1286" y="1464"/>
                  </a:cubicBezTo>
                  <a:cubicBezTo>
                    <a:pt x="751" y="1464"/>
                    <a:pt x="322" y="1036"/>
                    <a:pt x="322" y="500"/>
                  </a:cubicBezTo>
                  <a:cubicBezTo>
                    <a:pt x="322" y="321"/>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1"/>
            <p:cNvSpPr/>
            <p:nvPr/>
          </p:nvSpPr>
          <p:spPr>
            <a:xfrm>
              <a:off x="6883235" y="2646230"/>
              <a:ext cx="57184" cy="56800"/>
            </a:xfrm>
            <a:custGeom>
              <a:avLst/>
              <a:gdLst/>
              <a:ahLst/>
              <a:cxnLst/>
              <a:rect l="l" t="t" r="r" b="b"/>
              <a:pathLst>
                <a:path w="1787" h="1775" extrusionOk="0">
                  <a:moveTo>
                    <a:pt x="465" y="0"/>
                  </a:moveTo>
                  <a:cubicBezTo>
                    <a:pt x="191" y="167"/>
                    <a:pt x="0" y="464"/>
                    <a:pt x="0" y="810"/>
                  </a:cubicBezTo>
                  <a:cubicBezTo>
                    <a:pt x="0" y="1346"/>
                    <a:pt x="429" y="1774"/>
                    <a:pt x="965" y="1774"/>
                  </a:cubicBezTo>
                  <a:cubicBezTo>
                    <a:pt x="1310" y="1774"/>
                    <a:pt x="1620" y="1584"/>
                    <a:pt x="1786" y="1310"/>
                  </a:cubicBezTo>
                  <a:lnTo>
                    <a:pt x="1786" y="1310"/>
                  </a:lnTo>
                  <a:cubicBezTo>
                    <a:pt x="1643" y="1405"/>
                    <a:pt x="1465" y="1453"/>
                    <a:pt x="1286" y="1453"/>
                  </a:cubicBezTo>
                  <a:cubicBezTo>
                    <a:pt x="751" y="1453"/>
                    <a:pt x="322" y="1024"/>
                    <a:pt x="322" y="488"/>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1"/>
            <p:cNvSpPr/>
            <p:nvPr/>
          </p:nvSpPr>
          <p:spPr>
            <a:xfrm>
              <a:off x="6883235" y="2730806"/>
              <a:ext cx="57184" cy="56800"/>
            </a:xfrm>
            <a:custGeom>
              <a:avLst/>
              <a:gdLst/>
              <a:ahLst/>
              <a:cxnLst/>
              <a:rect l="l" t="t" r="r" b="b"/>
              <a:pathLst>
                <a:path w="1787" h="1775" extrusionOk="0">
                  <a:moveTo>
                    <a:pt x="465" y="0"/>
                  </a:moveTo>
                  <a:cubicBezTo>
                    <a:pt x="191" y="167"/>
                    <a:pt x="0" y="465"/>
                    <a:pt x="0" y="810"/>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0"/>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1"/>
            <p:cNvSpPr/>
            <p:nvPr/>
          </p:nvSpPr>
          <p:spPr>
            <a:xfrm>
              <a:off x="6883235" y="2815382"/>
              <a:ext cx="57184" cy="56800"/>
            </a:xfrm>
            <a:custGeom>
              <a:avLst/>
              <a:gdLst/>
              <a:ahLst/>
              <a:cxnLst/>
              <a:rect l="l" t="t" r="r" b="b"/>
              <a:pathLst>
                <a:path w="1787" h="1775" extrusionOk="0">
                  <a:moveTo>
                    <a:pt x="465" y="0"/>
                  </a:moveTo>
                  <a:cubicBezTo>
                    <a:pt x="191" y="167"/>
                    <a:pt x="0" y="465"/>
                    <a:pt x="0" y="822"/>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1"/>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1"/>
            <p:cNvSpPr/>
            <p:nvPr/>
          </p:nvSpPr>
          <p:spPr>
            <a:xfrm>
              <a:off x="6883235" y="2899958"/>
              <a:ext cx="57184" cy="56800"/>
            </a:xfrm>
            <a:custGeom>
              <a:avLst/>
              <a:gdLst/>
              <a:ahLst/>
              <a:cxnLst/>
              <a:rect l="l" t="t" r="r" b="b"/>
              <a:pathLst>
                <a:path w="1787" h="1775" extrusionOk="0">
                  <a:moveTo>
                    <a:pt x="465" y="1"/>
                  </a:moveTo>
                  <a:cubicBezTo>
                    <a:pt x="191" y="167"/>
                    <a:pt x="0" y="465"/>
                    <a:pt x="0" y="822"/>
                  </a:cubicBezTo>
                  <a:cubicBezTo>
                    <a:pt x="0" y="1346"/>
                    <a:pt x="429" y="1775"/>
                    <a:pt x="965" y="1775"/>
                  </a:cubicBezTo>
                  <a:cubicBezTo>
                    <a:pt x="1310" y="1775"/>
                    <a:pt x="1620" y="1596"/>
                    <a:pt x="1786" y="1322"/>
                  </a:cubicBezTo>
                  <a:lnTo>
                    <a:pt x="1786" y="1322"/>
                  </a:lnTo>
                  <a:cubicBezTo>
                    <a:pt x="1643" y="1406"/>
                    <a:pt x="1465" y="1453"/>
                    <a:pt x="1286" y="1453"/>
                  </a:cubicBezTo>
                  <a:cubicBezTo>
                    <a:pt x="1279" y="1453"/>
                    <a:pt x="1272" y="1453"/>
                    <a:pt x="1265" y="1453"/>
                  </a:cubicBezTo>
                  <a:cubicBezTo>
                    <a:pt x="739" y="1453"/>
                    <a:pt x="322" y="1018"/>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1"/>
            <p:cNvSpPr/>
            <p:nvPr/>
          </p:nvSpPr>
          <p:spPr>
            <a:xfrm>
              <a:off x="6883235" y="2984534"/>
              <a:ext cx="57184" cy="57184"/>
            </a:xfrm>
            <a:custGeom>
              <a:avLst/>
              <a:gdLst/>
              <a:ahLst/>
              <a:cxnLst/>
              <a:rect l="l" t="t" r="r" b="b"/>
              <a:pathLst>
                <a:path w="1787" h="1787" extrusionOk="0">
                  <a:moveTo>
                    <a:pt x="465" y="1"/>
                  </a:moveTo>
                  <a:cubicBezTo>
                    <a:pt x="191" y="168"/>
                    <a:pt x="0" y="477"/>
                    <a:pt x="0" y="822"/>
                  </a:cubicBezTo>
                  <a:cubicBezTo>
                    <a:pt x="0" y="1346"/>
                    <a:pt x="429" y="1787"/>
                    <a:pt x="965" y="1787"/>
                  </a:cubicBezTo>
                  <a:cubicBezTo>
                    <a:pt x="1310" y="1787"/>
                    <a:pt x="1620" y="1596"/>
                    <a:pt x="1786" y="1322"/>
                  </a:cubicBezTo>
                  <a:lnTo>
                    <a:pt x="1786" y="1322"/>
                  </a:lnTo>
                  <a:cubicBezTo>
                    <a:pt x="1643" y="1406"/>
                    <a:pt x="1465" y="1465"/>
                    <a:pt x="1286" y="1465"/>
                  </a:cubicBezTo>
                  <a:cubicBezTo>
                    <a:pt x="751" y="1465"/>
                    <a:pt x="322" y="1025"/>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1"/>
            <p:cNvSpPr/>
            <p:nvPr/>
          </p:nvSpPr>
          <p:spPr>
            <a:xfrm>
              <a:off x="6883235" y="3069142"/>
              <a:ext cx="57184" cy="57152"/>
            </a:xfrm>
            <a:custGeom>
              <a:avLst/>
              <a:gdLst/>
              <a:ahLst/>
              <a:cxnLst/>
              <a:rect l="l" t="t" r="r" b="b"/>
              <a:pathLst>
                <a:path w="1787" h="1786" extrusionOk="0">
                  <a:moveTo>
                    <a:pt x="465" y="0"/>
                  </a:moveTo>
                  <a:cubicBezTo>
                    <a:pt x="191" y="167"/>
                    <a:pt x="0" y="476"/>
                    <a:pt x="0" y="822"/>
                  </a:cubicBezTo>
                  <a:cubicBezTo>
                    <a:pt x="0" y="1357"/>
                    <a:pt x="429" y="1786"/>
                    <a:pt x="965" y="1786"/>
                  </a:cubicBezTo>
                  <a:cubicBezTo>
                    <a:pt x="1310" y="1786"/>
                    <a:pt x="1620" y="1595"/>
                    <a:pt x="1786" y="1322"/>
                  </a:cubicBezTo>
                  <a:lnTo>
                    <a:pt x="1786" y="1322"/>
                  </a:lnTo>
                  <a:cubicBezTo>
                    <a:pt x="1643" y="1405"/>
                    <a:pt x="1465" y="1464"/>
                    <a:pt x="1286" y="1464"/>
                  </a:cubicBezTo>
                  <a:cubicBezTo>
                    <a:pt x="751" y="1464"/>
                    <a:pt x="322" y="1036"/>
                    <a:pt x="322" y="500"/>
                  </a:cubicBezTo>
                  <a:cubicBezTo>
                    <a:pt x="322" y="321"/>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1"/>
            <p:cNvSpPr/>
            <p:nvPr/>
          </p:nvSpPr>
          <p:spPr>
            <a:xfrm>
              <a:off x="6883235" y="3153718"/>
              <a:ext cx="57184" cy="57184"/>
            </a:xfrm>
            <a:custGeom>
              <a:avLst/>
              <a:gdLst/>
              <a:ahLst/>
              <a:cxnLst/>
              <a:rect l="l" t="t" r="r" b="b"/>
              <a:pathLst>
                <a:path w="1787" h="1787" extrusionOk="0">
                  <a:moveTo>
                    <a:pt x="465" y="0"/>
                  </a:moveTo>
                  <a:lnTo>
                    <a:pt x="465" y="0"/>
                  </a:lnTo>
                  <a:cubicBezTo>
                    <a:pt x="191" y="167"/>
                    <a:pt x="0" y="476"/>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1"/>
            <p:cNvSpPr/>
            <p:nvPr/>
          </p:nvSpPr>
          <p:spPr>
            <a:xfrm>
              <a:off x="6883235" y="3238294"/>
              <a:ext cx="57184" cy="57184"/>
            </a:xfrm>
            <a:custGeom>
              <a:avLst/>
              <a:gdLst/>
              <a:ahLst/>
              <a:cxnLst/>
              <a:rect l="l" t="t" r="r" b="b"/>
              <a:pathLst>
                <a:path w="1787" h="1787" extrusionOk="0">
                  <a:moveTo>
                    <a:pt x="465" y="0"/>
                  </a:moveTo>
                  <a:lnTo>
                    <a:pt x="465" y="0"/>
                  </a:lnTo>
                  <a:cubicBezTo>
                    <a:pt x="191" y="179"/>
                    <a:pt x="0" y="477"/>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1"/>
            <p:cNvSpPr/>
            <p:nvPr/>
          </p:nvSpPr>
          <p:spPr>
            <a:xfrm>
              <a:off x="6883235" y="3322870"/>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17"/>
                    <a:pt x="1465" y="1465"/>
                    <a:pt x="1286" y="1465"/>
                  </a:cubicBezTo>
                  <a:cubicBezTo>
                    <a:pt x="751" y="1465"/>
                    <a:pt x="322" y="1036"/>
                    <a:pt x="322" y="501"/>
                  </a:cubicBezTo>
                  <a:cubicBezTo>
                    <a:pt x="322" y="322"/>
                    <a:pt x="381" y="155"/>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1"/>
            <p:cNvSpPr/>
            <p:nvPr/>
          </p:nvSpPr>
          <p:spPr>
            <a:xfrm>
              <a:off x="6883235" y="3407830"/>
              <a:ext cx="57184" cy="56800"/>
            </a:xfrm>
            <a:custGeom>
              <a:avLst/>
              <a:gdLst/>
              <a:ahLst/>
              <a:cxnLst/>
              <a:rect l="l" t="t" r="r" b="b"/>
              <a:pathLst>
                <a:path w="1787" h="1775" extrusionOk="0">
                  <a:moveTo>
                    <a:pt x="465" y="1"/>
                  </a:moveTo>
                  <a:lnTo>
                    <a:pt x="465" y="1"/>
                  </a:lnTo>
                  <a:cubicBezTo>
                    <a:pt x="191" y="167"/>
                    <a:pt x="0" y="465"/>
                    <a:pt x="0" y="810"/>
                  </a:cubicBezTo>
                  <a:cubicBezTo>
                    <a:pt x="0" y="1346"/>
                    <a:pt x="429" y="1775"/>
                    <a:pt x="965" y="1775"/>
                  </a:cubicBezTo>
                  <a:cubicBezTo>
                    <a:pt x="1310" y="1775"/>
                    <a:pt x="1620" y="1584"/>
                    <a:pt x="1786" y="1310"/>
                  </a:cubicBezTo>
                  <a:lnTo>
                    <a:pt x="1786" y="1310"/>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1"/>
            <p:cNvSpPr/>
            <p:nvPr/>
          </p:nvSpPr>
          <p:spPr>
            <a:xfrm>
              <a:off x="6883235" y="3492406"/>
              <a:ext cx="57184" cy="56800"/>
            </a:xfrm>
            <a:custGeom>
              <a:avLst/>
              <a:gdLst/>
              <a:ahLst/>
              <a:cxnLst/>
              <a:rect l="l" t="t" r="r" b="b"/>
              <a:pathLst>
                <a:path w="1787" h="1775" extrusionOk="0">
                  <a:moveTo>
                    <a:pt x="465" y="1"/>
                  </a:moveTo>
                  <a:lnTo>
                    <a:pt x="465" y="1"/>
                  </a:lnTo>
                  <a:cubicBezTo>
                    <a:pt x="191" y="168"/>
                    <a:pt x="0" y="465"/>
                    <a:pt x="0" y="810"/>
                  </a:cubicBezTo>
                  <a:cubicBezTo>
                    <a:pt x="0" y="1346"/>
                    <a:pt x="429" y="1775"/>
                    <a:pt x="965" y="1775"/>
                  </a:cubicBezTo>
                  <a:cubicBezTo>
                    <a:pt x="1310" y="1775"/>
                    <a:pt x="1620" y="1596"/>
                    <a:pt x="1786" y="1311"/>
                  </a:cubicBezTo>
                  <a:lnTo>
                    <a:pt x="1786" y="1311"/>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1"/>
            <p:cNvSpPr/>
            <p:nvPr/>
          </p:nvSpPr>
          <p:spPr>
            <a:xfrm>
              <a:off x="7513411" y="2720886"/>
              <a:ext cx="61760" cy="501440"/>
            </a:xfrm>
            <a:custGeom>
              <a:avLst/>
              <a:gdLst/>
              <a:ahLst/>
              <a:cxnLst/>
              <a:rect l="l" t="t" r="r" b="b"/>
              <a:pathLst>
                <a:path w="1930" h="15670" extrusionOk="0">
                  <a:moveTo>
                    <a:pt x="131" y="1"/>
                  </a:moveTo>
                  <a:cubicBezTo>
                    <a:pt x="60" y="1"/>
                    <a:pt x="12" y="48"/>
                    <a:pt x="0" y="120"/>
                  </a:cubicBezTo>
                  <a:cubicBezTo>
                    <a:pt x="0" y="179"/>
                    <a:pt x="48" y="239"/>
                    <a:pt x="108" y="239"/>
                  </a:cubicBezTo>
                  <a:lnTo>
                    <a:pt x="1679" y="370"/>
                  </a:lnTo>
                  <a:lnTo>
                    <a:pt x="1679" y="15669"/>
                  </a:lnTo>
                  <a:lnTo>
                    <a:pt x="1929" y="15669"/>
                  </a:lnTo>
                  <a:lnTo>
                    <a:pt x="1929" y="144"/>
                  </a:lnTo>
                  <a:lnTo>
                    <a:pt x="13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1"/>
            <p:cNvSpPr/>
            <p:nvPr/>
          </p:nvSpPr>
          <p:spPr>
            <a:xfrm>
              <a:off x="7542755" y="2706038"/>
              <a:ext cx="61728" cy="61760"/>
            </a:xfrm>
            <a:custGeom>
              <a:avLst/>
              <a:gdLst/>
              <a:ahLst/>
              <a:cxnLst/>
              <a:rect l="l" t="t" r="r" b="b"/>
              <a:pathLst>
                <a:path w="1929" h="1930" extrusionOk="0">
                  <a:moveTo>
                    <a:pt x="965" y="0"/>
                  </a:moveTo>
                  <a:cubicBezTo>
                    <a:pt x="441" y="0"/>
                    <a:pt x="0" y="429"/>
                    <a:pt x="0" y="965"/>
                  </a:cubicBezTo>
                  <a:cubicBezTo>
                    <a:pt x="0" y="1489"/>
                    <a:pt x="441" y="1929"/>
                    <a:pt x="965" y="1929"/>
                  </a:cubicBezTo>
                  <a:cubicBezTo>
                    <a:pt x="1500" y="1929"/>
                    <a:pt x="1929" y="1489"/>
                    <a:pt x="1929" y="965"/>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1"/>
            <p:cNvSpPr/>
            <p:nvPr/>
          </p:nvSpPr>
          <p:spPr>
            <a:xfrm>
              <a:off x="7542755" y="2790614"/>
              <a:ext cx="61728" cy="61760"/>
            </a:xfrm>
            <a:custGeom>
              <a:avLst/>
              <a:gdLst/>
              <a:ahLst/>
              <a:cxnLst/>
              <a:rect l="l" t="t" r="r" b="b"/>
              <a:pathLst>
                <a:path w="1929" h="1930" extrusionOk="0">
                  <a:moveTo>
                    <a:pt x="965" y="1"/>
                  </a:moveTo>
                  <a:cubicBezTo>
                    <a:pt x="441" y="1"/>
                    <a:pt x="0" y="429"/>
                    <a:pt x="0" y="965"/>
                  </a:cubicBezTo>
                  <a:cubicBezTo>
                    <a:pt x="0" y="1489"/>
                    <a:pt x="441" y="1929"/>
                    <a:pt x="965" y="1929"/>
                  </a:cubicBezTo>
                  <a:cubicBezTo>
                    <a:pt x="1500" y="1929"/>
                    <a:pt x="1929" y="1489"/>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1"/>
            <p:cNvSpPr/>
            <p:nvPr/>
          </p:nvSpPr>
          <p:spPr>
            <a:xfrm>
              <a:off x="7542755" y="2875190"/>
              <a:ext cx="61728" cy="61760"/>
            </a:xfrm>
            <a:custGeom>
              <a:avLst/>
              <a:gdLst/>
              <a:ahLst/>
              <a:cxnLst/>
              <a:rect l="l" t="t" r="r" b="b"/>
              <a:pathLst>
                <a:path w="1929" h="1930" extrusionOk="0">
                  <a:moveTo>
                    <a:pt x="965" y="1"/>
                  </a:moveTo>
                  <a:cubicBezTo>
                    <a:pt x="441" y="1"/>
                    <a:pt x="0" y="429"/>
                    <a:pt x="0" y="965"/>
                  </a:cubicBezTo>
                  <a:cubicBezTo>
                    <a:pt x="0" y="1501"/>
                    <a:pt x="441" y="1930"/>
                    <a:pt x="965" y="1930"/>
                  </a:cubicBezTo>
                  <a:cubicBezTo>
                    <a:pt x="1500" y="1930"/>
                    <a:pt x="1929" y="1501"/>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1"/>
            <p:cNvSpPr/>
            <p:nvPr/>
          </p:nvSpPr>
          <p:spPr>
            <a:xfrm>
              <a:off x="7542755" y="2959766"/>
              <a:ext cx="61728" cy="61760"/>
            </a:xfrm>
            <a:custGeom>
              <a:avLst/>
              <a:gdLst/>
              <a:ahLst/>
              <a:cxnLst/>
              <a:rect l="l" t="t" r="r" b="b"/>
              <a:pathLst>
                <a:path w="1929" h="1930" extrusionOk="0">
                  <a:moveTo>
                    <a:pt x="965" y="1"/>
                  </a:moveTo>
                  <a:cubicBezTo>
                    <a:pt x="441" y="1"/>
                    <a:pt x="0" y="430"/>
                    <a:pt x="0" y="965"/>
                  </a:cubicBezTo>
                  <a:cubicBezTo>
                    <a:pt x="0" y="1501"/>
                    <a:pt x="441" y="1930"/>
                    <a:pt x="965" y="1930"/>
                  </a:cubicBezTo>
                  <a:cubicBezTo>
                    <a:pt x="1500" y="1930"/>
                    <a:pt x="1929" y="1501"/>
                    <a:pt x="1929" y="965"/>
                  </a:cubicBezTo>
                  <a:cubicBezTo>
                    <a:pt x="1929" y="430"/>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1"/>
            <p:cNvSpPr/>
            <p:nvPr/>
          </p:nvSpPr>
          <p:spPr>
            <a:xfrm>
              <a:off x="7542755" y="3044374"/>
              <a:ext cx="61728" cy="61728"/>
            </a:xfrm>
            <a:custGeom>
              <a:avLst/>
              <a:gdLst/>
              <a:ahLst/>
              <a:cxnLst/>
              <a:rect l="l" t="t" r="r" b="b"/>
              <a:pathLst>
                <a:path w="1929" h="1929" extrusionOk="0">
                  <a:moveTo>
                    <a:pt x="965" y="0"/>
                  </a:moveTo>
                  <a:cubicBezTo>
                    <a:pt x="441" y="0"/>
                    <a:pt x="0" y="441"/>
                    <a:pt x="0" y="965"/>
                  </a:cubicBezTo>
                  <a:cubicBezTo>
                    <a:pt x="0" y="1500"/>
                    <a:pt x="441" y="1929"/>
                    <a:pt x="965" y="1929"/>
                  </a:cubicBezTo>
                  <a:cubicBezTo>
                    <a:pt x="1500" y="1929"/>
                    <a:pt x="1929" y="1500"/>
                    <a:pt x="1929" y="965"/>
                  </a:cubicBezTo>
                  <a:cubicBezTo>
                    <a:pt x="1929" y="441"/>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1"/>
            <p:cNvSpPr/>
            <p:nvPr/>
          </p:nvSpPr>
          <p:spPr>
            <a:xfrm>
              <a:off x="7542755" y="3129334"/>
              <a:ext cx="61728" cy="61376"/>
            </a:xfrm>
            <a:custGeom>
              <a:avLst/>
              <a:gdLst/>
              <a:ahLst/>
              <a:cxnLst/>
              <a:rect l="l" t="t" r="r" b="b"/>
              <a:pathLst>
                <a:path w="1929" h="1918" extrusionOk="0">
                  <a:moveTo>
                    <a:pt x="965" y="0"/>
                  </a:moveTo>
                  <a:cubicBezTo>
                    <a:pt x="441" y="0"/>
                    <a:pt x="0" y="429"/>
                    <a:pt x="0" y="953"/>
                  </a:cubicBezTo>
                  <a:cubicBezTo>
                    <a:pt x="0" y="1488"/>
                    <a:pt x="441" y="1917"/>
                    <a:pt x="965" y="1917"/>
                  </a:cubicBezTo>
                  <a:cubicBezTo>
                    <a:pt x="1500" y="1917"/>
                    <a:pt x="1929" y="1488"/>
                    <a:pt x="1929" y="953"/>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1"/>
            <p:cNvSpPr/>
            <p:nvPr/>
          </p:nvSpPr>
          <p:spPr>
            <a:xfrm>
              <a:off x="7542755" y="2710614"/>
              <a:ext cx="57184" cy="57184"/>
            </a:xfrm>
            <a:custGeom>
              <a:avLst/>
              <a:gdLst/>
              <a:ahLst/>
              <a:cxnLst/>
              <a:rect l="l" t="t" r="r" b="b"/>
              <a:pathLst>
                <a:path w="1787" h="1787" extrusionOk="0">
                  <a:moveTo>
                    <a:pt x="464" y="0"/>
                  </a:moveTo>
                  <a:lnTo>
                    <a:pt x="464" y="0"/>
                  </a:lnTo>
                  <a:cubicBezTo>
                    <a:pt x="191" y="167"/>
                    <a:pt x="0" y="477"/>
                    <a:pt x="0" y="822"/>
                  </a:cubicBezTo>
                  <a:cubicBezTo>
                    <a:pt x="0" y="1346"/>
                    <a:pt x="441" y="1786"/>
                    <a:pt x="965" y="1786"/>
                  </a:cubicBezTo>
                  <a:cubicBezTo>
                    <a:pt x="1310" y="1786"/>
                    <a:pt x="1619" y="1596"/>
                    <a:pt x="1786" y="1322"/>
                  </a:cubicBezTo>
                  <a:lnTo>
                    <a:pt x="1786" y="1322"/>
                  </a:lnTo>
                  <a:cubicBezTo>
                    <a:pt x="1643" y="1405"/>
                    <a:pt x="1477" y="1465"/>
                    <a:pt x="1286" y="1465"/>
                  </a:cubicBezTo>
                  <a:cubicBezTo>
                    <a:pt x="762" y="1465"/>
                    <a:pt x="322" y="1024"/>
                    <a:pt x="322" y="500"/>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1"/>
            <p:cNvSpPr/>
            <p:nvPr/>
          </p:nvSpPr>
          <p:spPr>
            <a:xfrm>
              <a:off x="7542755" y="2795190"/>
              <a:ext cx="57184" cy="57184"/>
            </a:xfrm>
            <a:custGeom>
              <a:avLst/>
              <a:gdLst/>
              <a:ahLst/>
              <a:cxnLst/>
              <a:rect l="l" t="t" r="r" b="b"/>
              <a:pathLst>
                <a:path w="1787" h="1787" extrusionOk="0">
                  <a:moveTo>
                    <a:pt x="464" y="0"/>
                  </a:moveTo>
                  <a:lnTo>
                    <a:pt x="464" y="0"/>
                  </a:lnTo>
                  <a:cubicBezTo>
                    <a:pt x="191" y="167"/>
                    <a:pt x="0" y="477"/>
                    <a:pt x="0" y="822"/>
                  </a:cubicBezTo>
                  <a:cubicBezTo>
                    <a:pt x="0" y="1358"/>
                    <a:pt x="441" y="1786"/>
                    <a:pt x="965" y="1786"/>
                  </a:cubicBezTo>
                  <a:cubicBezTo>
                    <a:pt x="1310" y="1786"/>
                    <a:pt x="1619" y="1596"/>
                    <a:pt x="1786" y="1322"/>
                  </a:cubicBezTo>
                  <a:lnTo>
                    <a:pt x="1786" y="1322"/>
                  </a:lnTo>
                  <a:cubicBezTo>
                    <a:pt x="1643" y="1405"/>
                    <a:pt x="1477" y="1465"/>
                    <a:pt x="1286" y="1465"/>
                  </a:cubicBezTo>
                  <a:cubicBezTo>
                    <a:pt x="762" y="1465"/>
                    <a:pt x="322" y="1036"/>
                    <a:pt x="322" y="501"/>
                  </a:cubicBezTo>
                  <a:cubicBezTo>
                    <a:pt x="322" y="322"/>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1"/>
            <p:cNvSpPr/>
            <p:nvPr/>
          </p:nvSpPr>
          <p:spPr>
            <a:xfrm>
              <a:off x="7542755" y="2879766"/>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6"/>
                    <a:pt x="322" y="501"/>
                  </a:cubicBezTo>
                  <a:cubicBezTo>
                    <a:pt x="322" y="322"/>
                    <a:pt x="381" y="143"/>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1"/>
            <p:cNvSpPr/>
            <p:nvPr/>
          </p:nvSpPr>
          <p:spPr>
            <a:xfrm>
              <a:off x="7542755" y="2964342"/>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1"/>
            <p:cNvSpPr/>
            <p:nvPr/>
          </p:nvSpPr>
          <p:spPr>
            <a:xfrm>
              <a:off x="7542755" y="3048918"/>
              <a:ext cx="57184" cy="57184"/>
            </a:xfrm>
            <a:custGeom>
              <a:avLst/>
              <a:gdLst/>
              <a:ahLst/>
              <a:cxnLst/>
              <a:rect l="l" t="t" r="r" b="b"/>
              <a:pathLst>
                <a:path w="1787" h="1787" extrusionOk="0">
                  <a:moveTo>
                    <a:pt x="464" y="1"/>
                  </a:moveTo>
                  <a:lnTo>
                    <a:pt x="464" y="1"/>
                  </a:lnTo>
                  <a:cubicBezTo>
                    <a:pt x="191" y="180"/>
                    <a:pt x="0" y="477"/>
                    <a:pt x="0" y="823"/>
                  </a:cubicBezTo>
                  <a:cubicBezTo>
                    <a:pt x="0" y="1358"/>
                    <a:pt x="441" y="1787"/>
                    <a:pt x="965" y="1787"/>
                  </a:cubicBezTo>
                  <a:cubicBezTo>
                    <a:pt x="1310" y="1787"/>
                    <a:pt x="1619" y="1596"/>
                    <a:pt x="1786" y="1323"/>
                  </a:cubicBezTo>
                  <a:lnTo>
                    <a:pt x="1786" y="1323"/>
                  </a:lnTo>
                  <a:cubicBezTo>
                    <a:pt x="1643" y="1418"/>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1"/>
            <p:cNvSpPr/>
            <p:nvPr/>
          </p:nvSpPr>
          <p:spPr>
            <a:xfrm>
              <a:off x="7542755" y="3133910"/>
              <a:ext cx="57184" cy="56800"/>
            </a:xfrm>
            <a:custGeom>
              <a:avLst/>
              <a:gdLst/>
              <a:ahLst/>
              <a:cxnLst/>
              <a:rect l="l" t="t" r="r" b="b"/>
              <a:pathLst>
                <a:path w="1787" h="1775" extrusionOk="0">
                  <a:moveTo>
                    <a:pt x="464" y="0"/>
                  </a:moveTo>
                  <a:lnTo>
                    <a:pt x="464" y="0"/>
                  </a:lnTo>
                  <a:cubicBezTo>
                    <a:pt x="191" y="167"/>
                    <a:pt x="0" y="464"/>
                    <a:pt x="0" y="810"/>
                  </a:cubicBezTo>
                  <a:cubicBezTo>
                    <a:pt x="0" y="1345"/>
                    <a:pt x="441" y="1774"/>
                    <a:pt x="965" y="1774"/>
                  </a:cubicBezTo>
                  <a:cubicBezTo>
                    <a:pt x="1310" y="1774"/>
                    <a:pt x="1619" y="1584"/>
                    <a:pt x="1786" y="1310"/>
                  </a:cubicBezTo>
                  <a:lnTo>
                    <a:pt x="1786" y="1310"/>
                  </a:lnTo>
                  <a:cubicBezTo>
                    <a:pt x="1643" y="1405"/>
                    <a:pt x="1477" y="1453"/>
                    <a:pt x="1286" y="1453"/>
                  </a:cubicBezTo>
                  <a:cubicBezTo>
                    <a:pt x="762" y="1453"/>
                    <a:pt x="322" y="1024"/>
                    <a:pt x="322" y="488"/>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1"/>
            <p:cNvSpPr/>
            <p:nvPr/>
          </p:nvSpPr>
          <p:spPr>
            <a:xfrm>
              <a:off x="2888067" y="4660566"/>
              <a:ext cx="206144" cy="148608"/>
            </a:xfrm>
            <a:custGeom>
              <a:avLst/>
              <a:gdLst/>
              <a:ahLst/>
              <a:cxnLst/>
              <a:rect l="l" t="t" r="r" b="b"/>
              <a:pathLst>
                <a:path w="6442" h="4644" extrusionOk="0">
                  <a:moveTo>
                    <a:pt x="2492" y="1"/>
                  </a:moveTo>
                  <a:cubicBezTo>
                    <a:pt x="1588" y="1"/>
                    <a:pt x="817" y="369"/>
                    <a:pt x="501" y="1048"/>
                  </a:cubicBezTo>
                  <a:cubicBezTo>
                    <a:pt x="0" y="2120"/>
                    <a:pt x="810" y="3560"/>
                    <a:pt x="2310" y="4263"/>
                  </a:cubicBezTo>
                  <a:cubicBezTo>
                    <a:pt x="2860" y="4520"/>
                    <a:pt x="3427" y="4643"/>
                    <a:pt x="3950" y="4643"/>
                  </a:cubicBezTo>
                  <a:cubicBezTo>
                    <a:pt x="4854" y="4643"/>
                    <a:pt x="5625" y="4275"/>
                    <a:pt x="5942" y="3596"/>
                  </a:cubicBezTo>
                  <a:cubicBezTo>
                    <a:pt x="6442" y="2524"/>
                    <a:pt x="5632" y="1084"/>
                    <a:pt x="4132" y="381"/>
                  </a:cubicBezTo>
                  <a:cubicBezTo>
                    <a:pt x="3582" y="124"/>
                    <a:pt x="3015" y="1"/>
                    <a:pt x="249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1"/>
            <p:cNvSpPr/>
            <p:nvPr/>
          </p:nvSpPr>
          <p:spPr>
            <a:xfrm>
              <a:off x="2884259" y="4667830"/>
              <a:ext cx="206144" cy="148576"/>
            </a:xfrm>
            <a:custGeom>
              <a:avLst/>
              <a:gdLst/>
              <a:ahLst/>
              <a:cxnLst/>
              <a:rect l="l" t="t" r="r" b="b"/>
              <a:pathLst>
                <a:path w="6442" h="4643" extrusionOk="0">
                  <a:moveTo>
                    <a:pt x="2487" y="0"/>
                  </a:moveTo>
                  <a:cubicBezTo>
                    <a:pt x="1584" y="0"/>
                    <a:pt x="817" y="368"/>
                    <a:pt x="500" y="1047"/>
                  </a:cubicBezTo>
                  <a:cubicBezTo>
                    <a:pt x="0" y="2119"/>
                    <a:pt x="810" y="3560"/>
                    <a:pt x="2310" y="4262"/>
                  </a:cubicBezTo>
                  <a:cubicBezTo>
                    <a:pt x="2860" y="4519"/>
                    <a:pt x="3427" y="4642"/>
                    <a:pt x="3950" y="4642"/>
                  </a:cubicBezTo>
                  <a:cubicBezTo>
                    <a:pt x="4854" y="4642"/>
                    <a:pt x="5625" y="4274"/>
                    <a:pt x="5942" y="3595"/>
                  </a:cubicBezTo>
                  <a:cubicBezTo>
                    <a:pt x="6442" y="2524"/>
                    <a:pt x="5632" y="1083"/>
                    <a:pt x="4132" y="381"/>
                  </a:cubicBezTo>
                  <a:cubicBezTo>
                    <a:pt x="3578" y="123"/>
                    <a:pt x="3010" y="0"/>
                    <a:pt x="24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1"/>
            <p:cNvSpPr/>
            <p:nvPr/>
          </p:nvSpPr>
          <p:spPr>
            <a:xfrm>
              <a:off x="2586691" y="4874390"/>
              <a:ext cx="206912" cy="145408"/>
            </a:xfrm>
            <a:custGeom>
              <a:avLst/>
              <a:gdLst/>
              <a:ahLst/>
              <a:cxnLst/>
              <a:rect l="l" t="t" r="r" b="b"/>
              <a:pathLst>
                <a:path w="6466" h="4544" extrusionOk="0">
                  <a:moveTo>
                    <a:pt x="3882" y="0"/>
                  </a:moveTo>
                  <a:cubicBezTo>
                    <a:pt x="3428" y="0"/>
                    <a:pt x="2944" y="87"/>
                    <a:pt x="2465" y="272"/>
                  </a:cubicBezTo>
                  <a:cubicBezTo>
                    <a:pt x="917" y="867"/>
                    <a:pt x="1" y="2236"/>
                    <a:pt x="429" y="3343"/>
                  </a:cubicBezTo>
                  <a:cubicBezTo>
                    <a:pt x="717" y="4108"/>
                    <a:pt x="1567" y="4543"/>
                    <a:pt x="2579" y="4543"/>
                  </a:cubicBezTo>
                  <a:cubicBezTo>
                    <a:pt x="3033" y="4543"/>
                    <a:pt x="3519" y="4456"/>
                    <a:pt x="4001" y="4272"/>
                  </a:cubicBezTo>
                  <a:cubicBezTo>
                    <a:pt x="5549" y="3677"/>
                    <a:pt x="6466" y="2308"/>
                    <a:pt x="6037" y="1200"/>
                  </a:cubicBezTo>
                  <a:cubicBezTo>
                    <a:pt x="5749" y="435"/>
                    <a:pt x="4893" y="0"/>
                    <a:pt x="3882"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865;p31"/>
            <p:cNvSpPr/>
            <p:nvPr/>
          </p:nvSpPr>
          <p:spPr>
            <a:xfrm>
              <a:off x="2589347" y="4882006"/>
              <a:ext cx="206560" cy="145408"/>
            </a:xfrm>
            <a:custGeom>
              <a:avLst/>
              <a:gdLst/>
              <a:ahLst/>
              <a:cxnLst/>
              <a:rect l="l" t="t" r="r" b="b"/>
              <a:pathLst>
                <a:path w="6455" h="4544" extrusionOk="0">
                  <a:moveTo>
                    <a:pt x="3880" y="0"/>
                  </a:moveTo>
                  <a:cubicBezTo>
                    <a:pt x="3428" y="0"/>
                    <a:pt x="2944" y="88"/>
                    <a:pt x="2466" y="272"/>
                  </a:cubicBezTo>
                  <a:cubicBezTo>
                    <a:pt x="906" y="855"/>
                    <a:pt x="1" y="2236"/>
                    <a:pt x="418" y="3343"/>
                  </a:cubicBezTo>
                  <a:cubicBezTo>
                    <a:pt x="714" y="4108"/>
                    <a:pt x="1566" y="4544"/>
                    <a:pt x="2576" y="4544"/>
                  </a:cubicBezTo>
                  <a:cubicBezTo>
                    <a:pt x="3027" y="4544"/>
                    <a:pt x="3511" y="4456"/>
                    <a:pt x="3990" y="4272"/>
                  </a:cubicBezTo>
                  <a:cubicBezTo>
                    <a:pt x="5537" y="3677"/>
                    <a:pt x="6454" y="2296"/>
                    <a:pt x="6037" y="1200"/>
                  </a:cubicBezTo>
                  <a:cubicBezTo>
                    <a:pt x="5741" y="436"/>
                    <a:pt x="4889" y="0"/>
                    <a:pt x="38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1"/>
            <p:cNvSpPr/>
            <p:nvPr/>
          </p:nvSpPr>
          <p:spPr>
            <a:xfrm>
              <a:off x="2549347" y="4706646"/>
              <a:ext cx="983392" cy="438592"/>
            </a:xfrm>
            <a:custGeom>
              <a:avLst/>
              <a:gdLst/>
              <a:ahLst/>
              <a:cxnLst/>
              <a:rect l="l" t="t" r="r" b="b"/>
              <a:pathLst>
                <a:path w="30731" h="13706" extrusionOk="0">
                  <a:moveTo>
                    <a:pt x="14584" y="1"/>
                  </a:moveTo>
                  <a:cubicBezTo>
                    <a:pt x="14360" y="1"/>
                    <a:pt x="14134" y="9"/>
                    <a:pt x="13907" y="25"/>
                  </a:cubicBezTo>
                  <a:cubicBezTo>
                    <a:pt x="9133" y="382"/>
                    <a:pt x="4073" y="6823"/>
                    <a:pt x="1" y="13705"/>
                  </a:cubicBezTo>
                  <a:lnTo>
                    <a:pt x="30731" y="13705"/>
                  </a:lnTo>
                  <a:cubicBezTo>
                    <a:pt x="28301" y="9309"/>
                    <a:pt x="22264" y="1"/>
                    <a:pt x="14584"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1"/>
            <p:cNvSpPr/>
            <p:nvPr/>
          </p:nvSpPr>
          <p:spPr>
            <a:xfrm>
              <a:off x="2800067" y="4789174"/>
              <a:ext cx="225184" cy="146080"/>
            </a:xfrm>
            <a:custGeom>
              <a:avLst/>
              <a:gdLst/>
              <a:ahLst/>
              <a:cxnLst/>
              <a:rect l="l" t="t" r="r" b="b"/>
              <a:pathLst>
                <a:path w="7037" h="4565" extrusionOk="0">
                  <a:moveTo>
                    <a:pt x="4046" y="0"/>
                  </a:moveTo>
                  <a:cubicBezTo>
                    <a:pt x="3731" y="0"/>
                    <a:pt x="3404" y="33"/>
                    <a:pt x="3072" y="101"/>
                  </a:cubicBezTo>
                  <a:cubicBezTo>
                    <a:pt x="1262" y="470"/>
                    <a:pt x="0" y="1756"/>
                    <a:pt x="250" y="2958"/>
                  </a:cubicBezTo>
                  <a:cubicBezTo>
                    <a:pt x="443" y="3934"/>
                    <a:pt x="1577" y="4565"/>
                    <a:pt x="2964" y="4565"/>
                  </a:cubicBezTo>
                  <a:cubicBezTo>
                    <a:pt x="3287" y="4565"/>
                    <a:pt x="3623" y="4530"/>
                    <a:pt x="3965" y="4459"/>
                  </a:cubicBezTo>
                  <a:cubicBezTo>
                    <a:pt x="5775" y="4089"/>
                    <a:pt x="7037" y="2815"/>
                    <a:pt x="6787" y="1613"/>
                  </a:cubicBezTo>
                  <a:cubicBezTo>
                    <a:pt x="6583" y="632"/>
                    <a:pt x="5437" y="0"/>
                    <a:pt x="40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1"/>
            <p:cNvSpPr/>
            <p:nvPr/>
          </p:nvSpPr>
          <p:spPr>
            <a:xfrm>
              <a:off x="2802723" y="4776182"/>
              <a:ext cx="225216" cy="145984"/>
            </a:xfrm>
            <a:custGeom>
              <a:avLst/>
              <a:gdLst/>
              <a:ahLst/>
              <a:cxnLst/>
              <a:rect l="l" t="t" r="r" b="b"/>
              <a:pathLst>
                <a:path w="7038" h="4562" extrusionOk="0">
                  <a:moveTo>
                    <a:pt x="4061" y="0"/>
                  </a:moveTo>
                  <a:cubicBezTo>
                    <a:pt x="3742" y="0"/>
                    <a:pt x="3410" y="33"/>
                    <a:pt x="3072" y="102"/>
                  </a:cubicBezTo>
                  <a:cubicBezTo>
                    <a:pt x="1263" y="471"/>
                    <a:pt x="0" y="1745"/>
                    <a:pt x="251" y="2948"/>
                  </a:cubicBezTo>
                  <a:cubicBezTo>
                    <a:pt x="454" y="3936"/>
                    <a:pt x="1595" y="4561"/>
                    <a:pt x="2982" y="4561"/>
                  </a:cubicBezTo>
                  <a:cubicBezTo>
                    <a:pt x="3300" y="4561"/>
                    <a:pt x="3630" y="4529"/>
                    <a:pt x="3965" y="4460"/>
                  </a:cubicBezTo>
                  <a:cubicBezTo>
                    <a:pt x="5775" y="4091"/>
                    <a:pt x="7037" y="2817"/>
                    <a:pt x="6787" y="1614"/>
                  </a:cubicBezTo>
                  <a:cubicBezTo>
                    <a:pt x="6593" y="626"/>
                    <a:pt x="5454" y="0"/>
                    <a:pt x="40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1"/>
            <p:cNvSpPr/>
            <p:nvPr/>
          </p:nvSpPr>
          <p:spPr>
            <a:xfrm>
              <a:off x="2771107" y="4974262"/>
              <a:ext cx="227488" cy="155840"/>
            </a:xfrm>
            <a:custGeom>
              <a:avLst/>
              <a:gdLst/>
              <a:ahLst/>
              <a:cxnLst/>
              <a:rect l="l" t="t" r="r" b="b"/>
              <a:pathLst>
                <a:path w="7109" h="4870" extrusionOk="0">
                  <a:moveTo>
                    <a:pt x="4477" y="1"/>
                  </a:moveTo>
                  <a:cubicBezTo>
                    <a:pt x="3911" y="1"/>
                    <a:pt x="3290" y="127"/>
                    <a:pt x="2679" y="389"/>
                  </a:cubicBezTo>
                  <a:cubicBezTo>
                    <a:pt x="977" y="1127"/>
                    <a:pt x="0" y="2627"/>
                    <a:pt x="488" y="3759"/>
                  </a:cubicBezTo>
                  <a:cubicBezTo>
                    <a:pt x="799" y="4478"/>
                    <a:pt x="1630" y="4870"/>
                    <a:pt x="2628" y="4870"/>
                  </a:cubicBezTo>
                  <a:cubicBezTo>
                    <a:pt x="3200" y="4870"/>
                    <a:pt x="3826" y="4742"/>
                    <a:pt x="4441" y="4473"/>
                  </a:cubicBezTo>
                  <a:cubicBezTo>
                    <a:pt x="6132" y="3747"/>
                    <a:pt x="7108" y="2235"/>
                    <a:pt x="6620" y="1115"/>
                  </a:cubicBezTo>
                  <a:cubicBezTo>
                    <a:pt x="6308" y="393"/>
                    <a:pt x="5477" y="1"/>
                    <a:pt x="4477"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1"/>
            <p:cNvSpPr/>
            <p:nvPr/>
          </p:nvSpPr>
          <p:spPr>
            <a:xfrm>
              <a:off x="2771491" y="4961302"/>
              <a:ext cx="227488" cy="155872"/>
            </a:xfrm>
            <a:custGeom>
              <a:avLst/>
              <a:gdLst/>
              <a:ahLst/>
              <a:cxnLst/>
              <a:rect l="l" t="t" r="r" b="b"/>
              <a:pathLst>
                <a:path w="7109" h="4871" extrusionOk="0">
                  <a:moveTo>
                    <a:pt x="4481" y="1"/>
                  </a:moveTo>
                  <a:cubicBezTo>
                    <a:pt x="3913" y="1"/>
                    <a:pt x="3292" y="126"/>
                    <a:pt x="2679" y="389"/>
                  </a:cubicBezTo>
                  <a:cubicBezTo>
                    <a:pt x="988" y="1116"/>
                    <a:pt x="0" y="2628"/>
                    <a:pt x="488" y="3759"/>
                  </a:cubicBezTo>
                  <a:cubicBezTo>
                    <a:pt x="799" y="4478"/>
                    <a:pt x="1630" y="4870"/>
                    <a:pt x="2628" y="4870"/>
                  </a:cubicBezTo>
                  <a:cubicBezTo>
                    <a:pt x="3200" y="4870"/>
                    <a:pt x="3826" y="4742"/>
                    <a:pt x="4441" y="4473"/>
                  </a:cubicBezTo>
                  <a:cubicBezTo>
                    <a:pt x="6132" y="3747"/>
                    <a:pt x="7108" y="2235"/>
                    <a:pt x="6620" y="1104"/>
                  </a:cubicBezTo>
                  <a:cubicBezTo>
                    <a:pt x="6309" y="390"/>
                    <a:pt x="5479" y="1"/>
                    <a:pt x="44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1"/>
            <p:cNvSpPr/>
            <p:nvPr/>
          </p:nvSpPr>
          <p:spPr>
            <a:xfrm>
              <a:off x="3053411" y="4760982"/>
              <a:ext cx="219104" cy="170624"/>
            </a:xfrm>
            <a:custGeom>
              <a:avLst/>
              <a:gdLst/>
              <a:ahLst/>
              <a:cxnLst/>
              <a:rect l="l" t="t" r="r" b="b"/>
              <a:pathLst>
                <a:path w="6847" h="5332" extrusionOk="0">
                  <a:moveTo>
                    <a:pt x="2311" y="0"/>
                  </a:moveTo>
                  <a:cubicBezTo>
                    <a:pt x="1638" y="0"/>
                    <a:pt x="1057" y="230"/>
                    <a:pt x="715" y="696"/>
                  </a:cubicBezTo>
                  <a:cubicBezTo>
                    <a:pt x="1" y="1696"/>
                    <a:pt x="620" y="3375"/>
                    <a:pt x="2108" y="4470"/>
                  </a:cubicBezTo>
                  <a:cubicBezTo>
                    <a:pt x="2893" y="5042"/>
                    <a:pt x="3763" y="5331"/>
                    <a:pt x="4517" y="5331"/>
                  </a:cubicBezTo>
                  <a:cubicBezTo>
                    <a:pt x="5194" y="5331"/>
                    <a:pt x="5777" y="5098"/>
                    <a:pt x="6121" y="4625"/>
                  </a:cubicBezTo>
                  <a:cubicBezTo>
                    <a:pt x="6847" y="3637"/>
                    <a:pt x="6216" y="1946"/>
                    <a:pt x="4728" y="863"/>
                  </a:cubicBezTo>
                  <a:cubicBezTo>
                    <a:pt x="3941" y="290"/>
                    <a:pt x="3067" y="0"/>
                    <a:pt x="2311"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1"/>
            <p:cNvSpPr/>
            <p:nvPr/>
          </p:nvSpPr>
          <p:spPr>
            <a:xfrm>
              <a:off x="3055715" y="4748118"/>
              <a:ext cx="219104" cy="170592"/>
            </a:xfrm>
            <a:custGeom>
              <a:avLst/>
              <a:gdLst/>
              <a:ahLst/>
              <a:cxnLst/>
              <a:rect l="l" t="t" r="r" b="b"/>
              <a:pathLst>
                <a:path w="6847" h="5331" extrusionOk="0">
                  <a:moveTo>
                    <a:pt x="2324" y="0"/>
                  </a:moveTo>
                  <a:cubicBezTo>
                    <a:pt x="1650" y="0"/>
                    <a:pt x="1069" y="234"/>
                    <a:pt x="727" y="705"/>
                  </a:cubicBezTo>
                  <a:cubicBezTo>
                    <a:pt x="0" y="1693"/>
                    <a:pt x="631" y="3384"/>
                    <a:pt x="2120" y="4468"/>
                  </a:cubicBezTo>
                  <a:cubicBezTo>
                    <a:pt x="2906" y="5040"/>
                    <a:pt x="3780" y="5330"/>
                    <a:pt x="4536" y="5330"/>
                  </a:cubicBezTo>
                  <a:cubicBezTo>
                    <a:pt x="5209" y="5330"/>
                    <a:pt x="5790" y="5100"/>
                    <a:pt x="6132" y="4634"/>
                  </a:cubicBezTo>
                  <a:cubicBezTo>
                    <a:pt x="6846" y="3634"/>
                    <a:pt x="6227" y="1955"/>
                    <a:pt x="4739" y="872"/>
                  </a:cubicBezTo>
                  <a:cubicBezTo>
                    <a:pt x="3953" y="293"/>
                    <a:pt x="3080" y="0"/>
                    <a:pt x="232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1"/>
            <p:cNvSpPr/>
            <p:nvPr/>
          </p:nvSpPr>
          <p:spPr>
            <a:xfrm>
              <a:off x="2798147" y="4733334"/>
              <a:ext cx="734592" cy="411904"/>
            </a:xfrm>
            <a:custGeom>
              <a:avLst/>
              <a:gdLst/>
              <a:ahLst/>
              <a:cxnLst/>
              <a:rect l="l" t="t" r="r" b="b"/>
              <a:pathLst>
                <a:path w="22956" h="12872" extrusionOk="0">
                  <a:moveTo>
                    <a:pt x="10800" y="0"/>
                  </a:moveTo>
                  <a:cubicBezTo>
                    <a:pt x="8764" y="5513"/>
                    <a:pt x="4858" y="9966"/>
                    <a:pt x="1" y="12871"/>
                  </a:cubicBezTo>
                  <a:lnTo>
                    <a:pt x="22956" y="12871"/>
                  </a:lnTo>
                  <a:cubicBezTo>
                    <a:pt x="20968" y="9263"/>
                    <a:pt x="16562" y="2370"/>
                    <a:pt x="1080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1"/>
            <p:cNvSpPr/>
            <p:nvPr/>
          </p:nvSpPr>
          <p:spPr>
            <a:xfrm>
              <a:off x="8648771" y="2550966"/>
              <a:ext cx="307520" cy="471712"/>
            </a:xfrm>
            <a:custGeom>
              <a:avLst/>
              <a:gdLst/>
              <a:ahLst/>
              <a:cxnLst/>
              <a:rect l="l" t="t" r="r" b="b"/>
              <a:pathLst>
                <a:path w="9610" h="14741" extrusionOk="0">
                  <a:moveTo>
                    <a:pt x="1409" y="0"/>
                  </a:moveTo>
                  <a:cubicBezTo>
                    <a:pt x="1064" y="0"/>
                    <a:pt x="726" y="148"/>
                    <a:pt x="489" y="429"/>
                  </a:cubicBezTo>
                  <a:cubicBezTo>
                    <a:pt x="1" y="1001"/>
                    <a:pt x="144" y="1870"/>
                    <a:pt x="787" y="2263"/>
                  </a:cubicBezTo>
                  <a:lnTo>
                    <a:pt x="3966" y="4168"/>
                  </a:lnTo>
                  <a:cubicBezTo>
                    <a:pt x="6311" y="6013"/>
                    <a:pt x="7216" y="9156"/>
                    <a:pt x="6204" y="11966"/>
                  </a:cubicBezTo>
                  <a:lnTo>
                    <a:pt x="5216" y="14740"/>
                  </a:lnTo>
                  <a:lnTo>
                    <a:pt x="7609" y="12883"/>
                  </a:lnTo>
                  <a:lnTo>
                    <a:pt x="7835" y="12502"/>
                  </a:lnTo>
                  <a:cubicBezTo>
                    <a:pt x="9609" y="8430"/>
                    <a:pt x="8050" y="3680"/>
                    <a:pt x="4216" y="1453"/>
                  </a:cubicBezTo>
                  <a:lnTo>
                    <a:pt x="2025" y="167"/>
                  </a:lnTo>
                  <a:cubicBezTo>
                    <a:pt x="1831" y="55"/>
                    <a:pt x="1619" y="0"/>
                    <a:pt x="1409" y="0"/>
                  </a:cubicBezTo>
                  <a:close/>
                </a:path>
              </a:pathLst>
            </a:custGeom>
            <a:solidFill>
              <a:srgbClr val="EA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875;p31"/>
            <p:cNvSpPr/>
            <p:nvPr/>
          </p:nvSpPr>
          <p:spPr>
            <a:xfrm>
              <a:off x="8523811" y="2607158"/>
              <a:ext cx="269024" cy="418944"/>
            </a:xfrm>
            <a:custGeom>
              <a:avLst/>
              <a:gdLst/>
              <a:ahLst/>
              <a:cxnLst/>
              <a:rect l="l" t="t" r="r" b="b"/>
              <a:pathLst>
                <a:path w="8407" h="13092" extrusionOk="0">
                  <a:moveTo>
                    <a:pt x="6532" y="1"/>
                  </a:moveTo>
                  <a:cubicBezTo>
                    <a:pt x="6096" y="1"/>
                    <a:pt x="5670" y="219"/>
                    <a:pt x="5430" y="614"/>
                  </a:cubicBezTo>
                  <a:cubicBezTo>
                    <a:pt x="3215" y="4257"/>
                    <a:pt x="1429" y="8103"/>
                    <a:pt x="1" y="12044"/>
                  </a:cubicBezTo>
                  <a:lnTo>
                    <a:pt x="2870" y="13092"/>
                  </a:lnTo>
                  <a:cubicBezTo>
                    <a:pt x="4239" y="9317"/>
                    <a:pt x="5942" y="5662"/>
                    <a:pt x="8037" y="2209"/>
                  </a:cubicBezTo>
                  <a:cubicBezTo>
                    <a:pt x="8407" y="1614"/>
                    <a:pt x="8228" y="840"/>
                    <a:pt x="7633" y="471"/>
                  </a:cubicBezTo>
                  <a:lnTo>
                    <a:pt x="7216" y="197"/>
                  </a:lnTo>
                  <a:cubicBezTo>
                    <a:pt x="7003" y="64"/>
                    <a:pt x="6766" y="1"/>
                    <a:pt x="6532" y="1"/>
                  </a:cubicBez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31"/>
            <p:cNvSpPr/>
            <p:nvPr/>
          </p:nvSpPr>
          <p:spPr>
            <a:xfrm>
              <a:off x="8550883" y="2609270"/>
              <a:ext cx="241952" cy="416832"/>
            </a:xfrm>
            <a:custGeom>
              <a:avLst/>
              <a:gdLst/>
              <a:ahLst/>
              <a:cxnLst/>
              <a:rect l="l" t="t" r="r" b="b"/>
              <a:pathLst>
                <a:path w="7561" h="13026" extrusionOk="0">
                  <a:moveTo>
                    <a:pt x="6096" y="0"/>
                  </a:moveTo>
                  <a:cubicBezTo>
                    <a:pt x="4941" y="1869"/>
                    <a:pt x="2119" y="6680"/>
                    <a:pt x="0" y="12287"/>
                  </a:cubicBezTo>
                  <a:lnTo>
                    <a:pt x="2024" y="13026"/>
                  </a:lnTo>
                  <a:cubicBezTo>
                    <a:pt x="3393" y="9251"/>
                    <a:pt x="5096" y="5596"/>
                    <a:pt x="7191" y="2143"/>
                  </a:cubicBezTo>
                  <a:cubicBezTo>
                    <a:pt x="7561" y="1548"/>
                    <a:pt x="7370" y="774"/>
                    <a:pt x="6787" y="405"/>
                  </a:cubicBezTo>
                  <a:lnTo>
                    <a:pt x="6370" y="131"/>
                  </a:lnTo>
                  <a:cubicBezTo>
                    <a:pt x="6287" y="84"/>
                    <a:pt x="6191" y="36"/>
                    <a:pt x="609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1"/>
            <p:cNvSpPr/>
            <p:nvPr/>
          </p:nvSpPr>
          <p:spPr>
            <a:xfrm>
              <a:off x="8372195" y="2896470"/>
              <a:ext cx="546368" cy="234432"/>
            </a:xfrm>
            <a:custGeom>
              <a:avLst/>
              <a:gdLst/>
              <a:ahLst/>
              <a:cxnLst/>
              <a:rect l="l" t="t" r="r" b="b"/>
              <a:pathLst>
                <a:path w="17074" h="7326" extrusionOk="0">
                  <a:moveTo>
                    <a:pt x="3935" y="1"/>
                  </a:moveTo>
                  <a:cubicBezTo>
                    <a:pt x="2468" y="1"/>
                    <a:pt x="1065" y="863"/>
                    <a:pt x="464" y="2312"/>
                  </a:cubicBezTo>
                  <a:cubicBezTo>
                    <a:pt x="0" y="3420"/>
                    <a:pt x="393" y="4705"/>
                    <a:pt x="1393" y="5348"/>
                  </a:cubicBezTo>
                  <a:lnTo>
                    <a:pt x="3941" y="7015"/>
                  </a:lnTo>
                  <a:lnTo>
                    <a:pt x="8537" y="7313"/>
                  </a:lnTo>
                  <a:cubicBezTo>
                    <a:pt x="8663" y="7321"/>
                    <a:pt x="8790" y="7325"/>
                    <a:pt x="8916" y="7325"/>
                  </a:cubicBezTo>
                  <a:cubicBezTo>
                    <a:pt x="11898" y="7325"/>
                    <a:pt x="14985" y="5080"/>
                    <a:pt x="16264" y="2396"/>
                  </a:cubicBezTo>
                  <a:lnTo>
                    <a:pt x="17074" y="336"/>
                  </a:lnTo>
                  <a:lnTo>
                    <a:pt x="14966" y="2181"/>
                  </a:lnTo>
                  <a:cubicBezTo>
                    <a:pt x="14187" y="2866"/>
                    <a:pt x="13203" y="3220"/>
                    <a:pt x="12210" y="3220"/>
                  </a:cubicBezTo>
                  <a:cubicBezTo>
                    <a:pt x="11563" y="3220"/>
                    <a:pt x="10912" y="3070"/>
                    <a:pt x="10311" y="2765"/>
                  </a:cubicBezTo>
                  <a:lnTo>
                    <a:pt x="5632" y="407"/>
                  </a:lnTo>
                  <a:cubicBezTo>
                    <a:pt x="5085" y="131"/>
                    <a:pt x="4506" y="1"/>
                    <a:pt x="393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31"/>
            <p:cNvSpPr/>
            <p:nvPr/>
          </p:nvSpPr>
          <p:spPr>
            <a:xfrm>
              <a:off x="8316547" y="2981494"/>
              <a:ext cx="329984" cy="2159168"/>
            </a:xfrm>
            <a:custGeom>
              <a:avLst/>
              <a:gdLst/>
              <a:ahLst/>
              <a:cxnLst/>
              <a:rect l="l" t="t" r="r" b="b"/>
              <a:pathLst>
                <a:path w="10312" h="67474" extrusionOk="0">
                  <a:moveTo>
                    <a:pt x="5513" y="1"/>
                  </a:moveTo>
                  <a:cubicBezTo>
                    <a:pt x="2715" y="7704"/>
                    <a:pt x="1263" y="15764"/>
                    <a:pt x="632" y="23515"/>
                  </a:cubicBezTo>
                  <a:cubicBezTo>
                    <a:pt x="1" y="31266"/>
                    <a:pt x="191" y="38720"/>
                    <a:pt x="727" y="45209"/>
                  </a:cubicBezTo>
                  <a:cubicBezTo>
                    <a:pt x="1810" y="58186"/>
                    <a:pt x="4239" y="67366"/>
                    <a:pt x="4263" y="67473"/>
                  </a:cubicBezTo>
                  <a:lnTo>
                    <a:pt x="9192" y="66152"/>
                  </a:lnTo>
                  <a:lnTo>
                    <a:pt x="9180" y="66116"/>
                  </a:lnTo>
                  <a:cubicBezTo>
                    <a:pt x="9180" y="66080"/>
                    <a:pt x="9169" y="66021"/>
                    <a:pt x="9145" y="65949"/>
                  </a:cubicBezTo>
                  <a:cubicBezTo>
                    <a:pt x="9109" y="65806"/>
                    <a:pt x="9049" y="65592"/>
                    <a:pt x="8978" y="65294"/>
                  </a:cubicBezTo>
                  <a:cubicBezTo>
                    <a:pt x="8847" y="64723"/>
                    <a:pt x="8645" y="63854"/>
                    <a:pt x="8407" y="62746"/>
                  </a:cubicBezTo>
                  <a:cubicBezTo>
                    <a:pt x="7942" y="60532"/>
                    <a:pt x="7335" y="57329"/>
                    <a:pt x="6787" y="53436"/>
                  </a:cubicBezTo>
                  <a:cubicBezTo>
                    <a:pt x="5680" y="45637"/>
                    <a:pt x="4811" y="35029"/>
                    <a:pt x="5716" y="23932"/>
                  </a:cubicBezTo>
                  <a:cubicBezTo>
                    <a:pt x="6311" y="16526"/>
                    <a:pt x="7704" y="8906"/>
                    <a:pt x="10312" y="1739"/>
                  </a:cubicBezTo>
                  <a:lnTo>
                    <a:pt x="5513" y="1"/>
                  </a:ln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879;p31"/>
            <p:cNvSpPr/>
            <p:nvPr/>
          </p:nvSpPr>
          <p:spPr>
            <a:xfrm>
              <a:off x="8361891" y="2998646"/>
              <a:ext cx="267872" cy="2122560"/>
            </a:xfrm>
            <a:custGeom>
              <a:avLst/>
              <a:gdLst/>
              <a:ahLst/>
              <a:cxnLst/>
              <a:rect l="l" t="t" r="r" b="b"/>
              <a:pathLst>
                <a:path w="8371" h="66330" extrusionOk="0">
                  <a:moveTo>
                    <a:pt x="5501" y="0"/>
                  </a:moveTo>
                  <a:cubicBezTo>
                    <a:pt x="2715" y="7704"/>
                    <a:pt x="1263" y="15740"/>
                    <a:pt x="632" y="23479"/>
                  </a:cubicBezTo>
                  <a:cubicBezTo>
                    <a:pt x="1" y="31230"/>
                    <a:pt x="191" y="38684"/>
                    <a:pt x="727" y="45173"/>
                  </a:cubicBezTo>
                  <a:cubicBezTo>
                    <a:pt x="1596" y="55579"/>
                    <a:pt x="3322" y="63520"/>
                    <a:pt x="4001" y="66330"/>
                  </a:cubicBezTo>
                  <a:lnTo>
                    <a:pt x="7263" y="65461"/>
                  </a:lnTo>
                  <a:lnTo>
                    <a:pt x="7263" y="65449"/>
                  </a:lnTo>
                  <a:lnTo>
                    <a:pt x="7251" y="65413"/>
                  </a:lnTo>
                  <a:cubicBezTo>
                    <a:pt x="7240" y="65377"/>
                    <a:pt x="7228" y="65330"/>
                    <a:pt x="7216" y="65258"/>
                  </a:cubicBezTo>
                  <a:cubicBezTo>
                    <a:pt x="7168" y="65116"/>
                    <a:pt x="7121" y="64889"/>
                    <a:pt x="7049" y="64604"/>
                  </a:cubicBezTo>
                  <a:cubicBezTo>
                    <a:pt x="6906" y="64020"/>
                    <a:pt x="6716" y="63163"/>
                    <a:pt x="6478" y="62056"/>
                  </a:cubicBezTo>
                  <a:cubicBezTo>
                    <a:pt x="6013" y="59841"/>
                    <a:pt x="5394" y="56638"/>
                    <a:pt x="4846" y="52733"/>
                  </a:cubicBezTo>
                  <a:cubicBezTo>
                    <a:pt x="3739" y="44934"/>
                    <a:pt x="2870" y="34338"/>
                    <a:pt x="3775" y="23241"/>
                  </a:cubicBezTo>
                  <a:cubicBezTo>
                    <a:pt x="4382" y="15836"/>
                    <a:pt x="5775" y="8216"/>
                    <a:pt x="8371" y="1048"/>
                  </a:cubicBezTo>
                  <a:lnTo>
                    <a:pt x="5501" y="0"/>
                  </a:lnTo>
                  <a:close/>
                </a:path>
              </a:pathLst>
            </a:custGeom>
            <a:solidFill>
              <a:srgbClr val="231F2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880;p31"/>
            <p:cNvSpPr/>
            <p:nvPr/>
          </p:nvSpPr>
          <p:spPr>
            <a:xfrm>
              <a:off x="8484579" y="2997878"/>
              <a:ext cx="127648" cy="243872"/>
            </a:xfrm>
            <a:custGeom>
              <a:avLst/>
              <a:gdLst/>
              <a:ahLst/>
              <a:cxnLst/>
              <a:rect l="l" t="t" r="r" b="b"/>
              <a:pathLst>
                <a:path w="3989" h="7621" extrusionOk="0">
                  <a:moveTo>
                    <a:pt x="1679" y="1"/>
                  </a:moveTo>
                  <a:cubicBezTo>
                    <a:pt x="1048" y="1727"/>
                    <a:pt x="500" y="3477"/>
                    <a:pt x="0" y="5239"/>
                  </a:cubicBezTo>
                  <a:cubicBezTo>
                    <a:pt x="620" y="6037"/>
                    <a:pt x="1262" y="6835"/>
                    <a:pt x="1905" y="7621"/>
                  </a:cubicBezTo>
                  <a:cubicBezTo>
                    <a:pt x="2489" y="5323"/>
                    <a:pt x="3179" y="3060"/>
                    <a:pt x="3989" y="834"/>
                  </a:cubicBezTo>
                  <a:lnTo>
                    <a:pt x="1679" y="1"/>
                  </a:ln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881;p31"/>
            <p:cNvSpPr/>
            <p:nvPr/>
          </p:nvSpPr>
          <p:spPr>
            <a:xfrm>
              <a:off x="8432387" y="3306486"/>
              <a:ext cx="80800" cy="151296"/>
            </a:xfrm>
            <a:custGeom>
              <a:avLst/>
              <a:gdLst/>
              <a:ahLst/>
              <a:cxnLst/>
              <a:rect l="l" t="t" r="r" b="b"/>
              <a:pathLst>
                <a:path w="2525" h="4728" extrusionOk="0">
                  <a:moveTo>
                    <a:pt x="512" y="1"/>
                  </a:moveTo>
                  <a:cubicBezTo>
                    <a:pt x="322" y="798"/>
                    <a:pt x="167" y="1596"/>
                    <a:pt x="0" y="2394"/>
                  </a:cubicBezTo>
                  <a:cubicBezTo>
                    <a:pt x="655" y="3203"/>
                    <a:pt x="1369" y="3977"/>
                    <a:pt x="2096" y="4727"/>
                  </a:cubicBezTo>
                  <a:cubicBezTo>
                    <a:pt x="2227" y="3965"/>
                    <a:pt x="2370" y="3191"/>
                    <a:pt x="2524" y="2429"/>
                  </a:cubicBezTo>
                  <a:cubicBezTo>
                    <a:pt x="1846" y="1632"/>
                    <a:pt x="1167" y="810"/>
                    <a:pt x="512"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882;p31"/>
            <p:cNvSpPr/>
            <p:nvPr/>
          </p:nvSpPr>
          <p:spPr>
            <a:xfrm>
              <a:off x="8389699" y="3534326"/>
              <a:ext cx="88416" cy="209952"/>
            </a:xfrm>
            <a:custGeom>
              <a:avLst/>
              <a:gdLst/>
              <a:ahLst/>
              <a:cxnLst/>
              <a:rect l="l" t="t" r="r" b="b"/>
              <a:pathLst>
                <a:path w="2763" h="6561" extrusionOk="0">
                  <a:moveTo>
                    <a:pt x="525" y="1"/>
                  </a:moveTo>
                  <a:cubicBezTo>
                    <a:pt x="322" y="1394"/>
                    <a:pt x="156" y="2798"/>
                    <a:pt x="1" y="4180"/>
                  </a:cubicBezTo>
                  <a:cubicBezTo>
                    <a:pt x="763" y="4989"/>
                    <a:pt x="1537" y="5787"/>
                    <a:pt x="2334" y="6561"/>
                  </a:cubicBezTo>
                  <a:cubicBezTo>
                    <a:pt x="2334" y="6466"/>
                    <a:pt x="2346" y="6358"/>
                    <a:pt x="2358" y="6263"/>
                  </a:cubicBezTo>
                  <a:cubicBezTo>
                    <a:pt x="2465" y="4918"/>
                    <a:pt x="2596" y="3560"/>
                    <a:pt x="2763" y="2203"/>
                  </a:cubicBezTo>
                  <a:cubicBezTo>
                    <a:pt x="1989" y="1489"/>
                    <a:pt x="1239" y="763"/>
                    <a:pt x="525"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883;p31"/>
            <p:cNvSpPr/>
            <p:nvPr/>
          </p:nvSpPr>
          <p:spPr>
            <a:xfrm>
              <a:off x="8369507" y="3823126"/>
              <a:ext cx="86144" cy="293408"/>
            </a:xfrm>
            <a:custGeom>
              <a:avLst/>
              <a:gdLst/>
              <a:ahLst/>
              <a:cxnLst/>
              <a:rect l="l" t="t" r="r" b="b"/>
              <a:pathLst>
                <a:path w="2692" h="9169" extrusionOk="0">
                  <a:moveTo>
                    <a:pt x="227" y="0"/>
                  </a:moveTo>
                  <a:cubicBezTo>
                    <a:pt x="96" y="2239"/>
                    <a:pt x="25" y="4453"/>
                    <a:pt x="1" y="6608"/>
                  </a:cubicBezTo>
                  <a:cubicBezTo>
                    <a:pt x="763" y="7370"/>
                    <a:pt x="1572" y="8097"/>
                    <a:pt x="2299" y="8835"/>
                  </a:cubicBezTo>
                  <a:cubicBezTo>
                    <a:pt x="2406" y="8954"/>
                    <a:pt x="2525" y="9061"/>
                    <a:pt x="2632" y="9168"/>
                  </a:cubicBezTo>
                  <a:cubicBezTo>
                    <a:pt x="2596" y="6989"/>
                    <a:pt x="2608" y="4739"/>
                    <a:pt x="2692" y="2465"/>
                  </a:cubicBezTo>
                  <a:cubicBezTo>
                    <a:pt x="1834" y="1679"/>
                    <a:pt x="1001" y="870"/>
                    <a:pt x="227"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884;p31"/>
            <p:cNvSpPr/>
            <p:nvPr/>
          </p:nvSpPr>
          <p:spPr>
            <a:xfrm>
              <a:off x="8369507" y="4084502"/>
              <a:ext cx="88064" cy="146336"/>
            </a:xfrm>
            <a:custGeom>
              <a:avLst/>
              <a:gdLst/>
              <a:ahLst/>
              <a:cxnLst/>
              <a:rect l="l" t="t" r="r" b="b"/>
              <a:pathLst>
                <a:path w="2752" h="4573" extrusionOk="0">
                  <a:moveTo>
                    <a:pt x="1" y="0"/>
                  </a:moveTo>
                  <a:cubicBezTo>
                    <a:pt x="1" y="750"/>
                    <a:pt x="13" y="1476"/>
                    <a:pt x="25" y="2203"/>
                  </a:cubicBezTo>
                  <a:cubicBezTo>
                    <a:pt x="906" y="3048"/>
                    <a:pt x="1858" y="3822"/>
                    <a:pt x="2751" y="4572"/>
                  </a:cubicBezTo>
                  <a:cubicBezTo>
                    <a:pt x="2715" y="3953"/>
                    <a:pt x="2692" y="3322"/>
                    <a:pt x="2680" y="2679"/>
                  </a:cubicBezTo>
                  <a:cubicBezTo>
                    <a:pt x="2060" y="2060"/>
                    <a:pt x="1441" y="1441"/>
                    <a:pt x="834" y="834"/>
                  </a:cubicBezTo>
                  <a:cubicBezTo>
                    <a:pt x="560" y="548"/>
                    <a:pt x="275" y="274"/>
                    <a:pt x="1"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31"/>
            <p:cNvSpPr/>
            <p:nvPr/>
          </p:nvSpPr>
          <p:spPr>
            <a:xfrm>
              <a:off x="8371811" y="4206038"/>
              <a:ext cx="204608" cy="903744"/>
            </a:xfrm>
            <a:custGeom>
              <a:avLst/>
              <a:gdLst/>
              <a:ahLst/>
              <a:cxnLst/>
              <a:rect l="l" t="t" r="r" b="b"/>
              <a:pathLst>
                <a:path w="6394" h="28242" extrusionOk="0">
                  <a:moveTo>
                    <a:pt x="0" y="0"/>
                  </a:moveTo>
                  <a:lnTo>
                    <a:pt x="0" y="0"/>
                  </a:lnTo>
                  <a:cubicBezTo>
                    <a:pt x="83" y="2584"/>
                    <a:pt x="226" y="5072"/>
                    <a:pt x="417" y="7442"/>
                  </a:cubicBezTo>
                  <a:cubicBezTo>
                    <a:pt x="1250" y="17431"/>
                    <a:pt x="2881" y="25158"/>
                    <a:pt x="3596" y="28242"/>
                  </a:cubicBezTo>
                  <a:lnTo>
                    <a:pt x="6394" y="27492"/>
                  </a:lnTo>
                  <a:lnTo>
                    <a:pt x="6382" y="27456"/>
                  </a:lnTo>
                  <a:cubicBezTo>
                    <a:pt x="6382" y="27420"/>
                    <a:pt x="6358" y="27361"/>
                    <a:pt x="6346" y="27289"/>
                  </a:cubicBezTo>
                  <a:cubicBezTo>
                    <a:pt x="6310" y="27146"/>
                    <a:pt x="6251" y="26920"/>
                    <a:pt x="6179" y="26634"/>
                  </a:cubicBezTo>
                  <a:cubicBezTo>
                    <a:pt x="6049" y="26051"/>
                    <a:pt x="5846" y="25194"/>
                    <a:pt x="5608" y="24086"/>
                  </a:cubicBezTo>
                  <a:cubicBezTo>
                    <a:pt x="5144" y="21872"/>
                    <a:pt x="4536" y="18669"/>
                    <a:pt x="3977" y="14776"/>
                  </a:cubicBezTo>
                  <a:cubicBezTo>
                    <a:pt x="3465" y="11156"/>
                    <a:pt x="3012" y="6942"/>
                    <a:pt x="2750" y="2358"/>
                  </a:cubicBezTo>
                  <a:cubicBezTo>
                    <a:pt x="2536" y="2167"/>
                    <a:pt x="2322" y="1989"/>
                    <a:pt x="2096" y="1798"/>
                  </a:cubicBezTo>
                  <a:cubicBezTo>
                    <a:pt x="1417" y="1215"/>
                    <a:pt x="691" y="619"/>
                    <a:pt x="0"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886;p31"/>
            <p:cNvSpPr/>
            <p:nvPr/>
          </p:nvSpPr>
          <p:spPr>
            <a:xfrm>
              <a:off x="8395811" y="2546134"/>
              <a:ext cx="538752" cy="458880"/>
            </a:xfrm>
            <a:custGeom>
              <a:avLst/>
              <a:gdLst/>
              <a:ahLst/>
              <a:cxnLst/>
              <a:rect l="l" t="t" r="r" b="b"/>
              <a:pathLst>
                <a:path w="16836" h="14340" extrusionOk="0">
                  <a:moveTo>
                    <a:pt x="9296" y="0"/>
                  </a:moveTo>
                  <a:cubicBezTo>
                    <a:pt x="9201" y="0"/>
                    <a:pt x="9106" y="11"/>
                    <a:pt x="9013" y="32"/>
                  </a:cubicBezTo>
                  <a:cubicBezTo>
                    <a:pt x="9013" y="32"/>
                    <a:pt x="8799" y="116"/>
                    <a:pt x="8644" y="259"/>
                  </a:cubicBezTo>
                  <a:cubicBezTo>
                    <a:pt x="8573" y="330"/>
                    <a:pt x="8501" y="413"/>
                    <a:pt x="8466" y="485"/>
                  </a:cubicBezTo>
                  <a:cubicBezTo>
                    <a:pt x="8418" y="544"/>
                    <a:pt x="8394" y="580"/>
                    <a:pt x="8394" y="580"/>
                  </a:cubicBezTo>
                  <a:cubicBezTo>
                    <a:pt x="8394" y="580"/>
                    <a:pt x="8430" y="556"/>
                    <a:pt x="8489" y="509"/>
                  </a:cubicBezTo>
                  <a:cubicBezTo>
                    <a:pt x="8549" y="461"/>
                    <a:pt x="8632" y="413"/>
                    <a:pt x="8716" y="366"/>
                  </a:cubicBezTo>
                  <a:cubicBezTo>
                    <a:pt x="8894" y="294"/>
                    <a:pt x="9073" y="283"/>
                    <a:pt x="9073" y="283"/>
                  </a:cubicBezTo>
                  <a:cubicBezTo>
                    <a:pt x="9151" y="264"/>
                    <a:pt x="9230" y="255"/>
                    <a:pt x="9309" y="255"/>
                  </a:cubicBezTo>
                  <a:cubicBezTo>
                    <a:pt x="9483" y="255"/>
                    <a:pt x="9655" y="300"/>
                    <a:pt x="9811" y="390"/>
                  </a:cubicBezTo>
                  <a:lnTo>
                    <a:pt x="12061" y="1711"/>
                  </a:lnTo>
                  <a:lnTo>
                    <a:pt x="12252" y="1830"/>
                  </a:lnTo>
                  <a:cubicBezTo>
                    <a:pt x="13573" y="2664"/>
                    <a:pt x="14609" y="3819"/>
                    <a:pt x="15300" y="5140"/>
                  </a:cubicBezTo>
                  <a:cubicBezTo>
                    <a:pt x="16252" y="6950"/>
                    <a:pt x="16574" y="9081"/>
                    <a:pt x="16097" y="11177"/>
                  </a:cubicBezTo>
                  <a:cubicBezTo>
                    <a:pt x="16086" y="11236"/>
                    <a:pt x="16062" y="11296"/>
                    <a:pt x="16014" y="11343"/>
                  </a:cubicBezTo>
                  <a:lnTo>
                    <a:pt x="14562" y="12796"/>
                  </a:lnTo>
                  <a:cubicBezTo>
                    <a:pt x="14240" y="13106"/>
                    <a:pt x="13883" y="13367"/>
                    <a:pt x="13502" y="13570"/>
                  </a:cubicBezTo>
                  <a:cubicBezTo>
                    <a:pt x="12871" y="13909"/>
                    <a:pt x="12165" y="14082"/>
                    <a:pt x="11454" y="14082"/>
                  </a:cubicBezTo>
                  <a:cubicBezTo>
                    <a:pt x="10743" y="14082"/>
                    <a:pt x="10025" y="13909"/>
                    <a:pt x="9370" y="13558"/>
                  </a:cubicBezTo>
                  <a:lnTo>
                    <a:pt x="5025" y="11236"/>
                  </a:lnTo>
                  <a:cubicBezTo>
                    <a:pt x="4450" y="10928"/>
                    <a:pt x="3825" y="10779"/>
                    <a:pt x="3206" y="10779"/>
                  </a:cubicBezTo>
                  <a:cubicBezTo>
                    <a:pt x="2581" y="10779"/>
                    <a:pt x="1962" y="10931"/>
                    <a:pt x="1405" y="11224"/>
                  </a:cubicBezTo>
                  <a:cubicBezTo>
                    <a:pt x="1203" y="11331"/>
                    <a:pt x="1000" y="11462"/>
                    <a:pt x="810" y="11617"/>
                  </a:cubicBezTo>
                  <a:cubicBezTo>
                    <a:pt x="810" y="11617"/>
                    <a:pt x="750" y="11665"/>
                    <a:pt x="667" y="11760"/>
                  </a:cubicBezTo>
                  <a:cubicBezTo>
                    <a:pt x="572" y="11855"/>
                    <a:pt x="465" y="11986"/>
                    <a:pt x="357" y="12129"/>
                  </a:cubicBezTo>
                  <a:cubicBezTo>
                    <a:pt x="262" y="12272"/>
                    <a:pt x="179" y="12415"/>
                    <a:pt x="107" y="12522"/>
                  </a:cubicBezTo>
                  <a:cubicBezTo>
                    <a:pt x="36" y="12629"/>
                    <a:pt x="0" y="12701"/>
                    <a:pt x="0" y="12701"/>
                  </a:cubicBezTo>
                  <a:cubicBezTo>
                    <a:pt x="0" y="12701"/>
                    <a:pt x="48" y="12641"/>
                    <a:pt x="143" y="12546"/>
                  </a:cubicBezTo>
                  <a:cubicBezTo>
                    <a:pt x="226" y="12451"/>
                    <a:pt x="334" y="12320"/>
                    <a:pt x="453" y="12213"/>
                  </a:cubicBezTo>
                  <a:cubicBezTo>
                    <a:pt x="584" y="12105"/>
                    <a:pt x="703" y="11998"/>
                    <a:pt x="810" y="11927"/>
                  </a:cubicBezTo>
                  <a:cubicBezTo>
                    <a:pt x="905" y="11855"/>
                    <a:pt x="977" y="11808"/>
                    <a:pt x="977" y="11808"/>
                  </a:cubicBezTo>
                  <a:cubicBezTo>
                    <a:pt x="1143" y="11677"/>
                    <a:pt x="1334" y="11558"/>
                    <a:pt x="1524" y="11451"/>
                  </a:cubicBezTo>
                  <a:cubicBezTo>
                    <a:pt x="2048" y="11180"/>
                    <a:pt x="2629" y="11037"/>
                    <a:pt x="3216" y="11037"/>
                  </a:cubicBezTo>
                  <a:cubicBezTo>
                    <a:pt x="3790" y="11037"/>
                    <a:pt x="4370" y="11174"/>
                    <a:pt x="4906" y="11462"/>
                  </a:cubicBezTo>
                  <a:lnTo>
                    <a:pt x="9251" y="13784"/>
                  </a:lnTo>
                  <a:cubicBezTo>
                    <a:pt x="9945" y="14158"/>
                    <a:pt x="10698" y="14339"/>
                    <a:pt x="11445" y="14339"/>
                  </a:cubicBezTo>
                  <a:cubicBezTo>
                    <a:pt x="12198" y="14339"/>
                    <a:pt x="12946" y="14155"/>
                    <a:pt x="13621" y="13796"/>
                  </a:cubicBezTo>
                  <a:cubicBezTo>
                    <a:pt x="14026" y="13582"/>
                    <a:pt x="14407" y="13308"/>
                    <a:pt x="14740" y="12975"/>
                  </a:cubicBezTo>
                  <a:lnTo>
                    <a:pt x="16193" y="11522"/>
                  </a:lnTo>
                  <a:cubicBezTo>
                    <a:pt x="16264" y="11451"/>
                    <a:pt x="16324" y="11355"/>
                    <a:pt x="16348" y="11248"/>
                  </a:cubicBezTo>
                  <a:lnTo>
                    <a:pt x="16348" y="11236"/>
                  </a:lnTo>
                  <a:cubicBezTo>
                    <a:pt x="16836" y="9081"/>
                    <a:pt x="16514" y="6879"/>
                    <a:pt x="15526" y="5021"/>
                  </a:cubicBezTo>
                  <a:cubicBezTo>
                    <a:pt x="14812" y="3664"/>
                    <a:pt x="13740" y="2473"/>
                    <a:pt x="12383" y="1616"/>
                  </a:cubicBezTo>
                  <a:lnTo>
                    <a:pt x="12192" y="1485"/>
                  </a:lnTo>
                  <a:lnTo>
                    <a:pt x="9942" y="175"/>
                  </a:lnTo>
                  <a:cubicBezTo>
                    <a:pt x="9742" y="59"/>
                    <a:pt x="9519" y="0"/>
                    <a:pt x="929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887;p31"/>
            <p:cNvSpPr/>
            <p:nvPr/>
          </p:nvSpPr>
          <p:spPr>
            <a:xfrm>
              <a:off x="4498947" y="3596022"/>
              <a:ext cx="297184" cy="213824"/>
            </a:xfrm>
            <a:custGeom>
              <a:avLst/>
              <a:gdLst/>
              <a:ahLst/>
              <a:cxnLst/>
              <a:rect l="l" t="t" r="r" b="b"/>
              <a:pathLst>
                <a:path w="9287" h="6682" extrusionOk="0">
                  <a:moveTo>
                    <a:pt x="3586" y="0"/>
                  </a:moveTo>
                  <a:cubicBezTo>
                    <a:pt x="2285" y="0"/>
                    <a:pt x="1179" y="529"/>
                    <a:pt x="726" y="1502"/>
                  </a:cubicBezTo>
                  <a:cubicBezTo>
                    <a:pt x="0" y="3049"/>
                    <a:pt x="1167" y="5121"/>
                    <a:pt x="3334" y="6133"/>
                  </a:cubicBezTo>
                  <a:cubicBezTo>
                    <a:pt x="4129" y="6504"/>
                    <a:pt x="4946" y="6682"/>
                    <a:pt x="5698" y="6682"/>
                  </a:cubicBezTo>
                  <a:cubicBezTo>
                    <a:pt x="6997" y="6682"/>
                    <a:pt x="8101" y="6153"/>
                    <a:pt x="8561" y="5181"/>
                  </a:cubicBezTo>
                  <a:cubicBezTo>
                    <a:pt x="9287" y="3633"/>
                    <a:pt x="8120" y="1561"/>
                    <a:pt x="5953" y="549"/>
                  </a:cubicBezTo>
                  <a:cubicBezTo>
                    <a:pt x="5158" y="178"/>
                    <a:pt x="4340" y="0"/>
                    <a:pt x="358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Google Shape;888;p31"/>
            <p:cNvSpPr/>
            <p:nvPr/>
          </p:nvSpPr>
          <p:spPr>
            <a:xfrm>
              <a:off x="4493219" y="3605942"/>
              <a:ext cx="296832" cy="214080"/>
            </a:xfrm>
            <a:custGeom>
              <a:avLst/>
              <a:gdLst/>
              <a:ahLst/>
              <a:cxnLst/>
              <a:rect l="l" t="t" r="r" b="b"/>
              <a:pathLst>
                <a:path w="9276" h="6690" extrusionOk="0">
                  <a:moveTo>
                    <a:pt x="3586" y="1"/>
                  </a:moveTo>
                  <a:cubicBezTo>
                    <a:pt x="2286" y="1"/>
                    <a:pt x="1175" y="532"/>
                    <a:pt x="715" y="1513"/>
                  </a:cubicBezTo>
                  <a:cubicBezTo>
                    <a:pt x="1" y="3049"/>
                    <a:pt x="1167" y="5121"/>
                    <a:pt x="3334" y="6133"/>
                  </a:cubicBezTo>
                  <a:cubicBezTo>
                    <a:pt x="4127" y="6509"/>
                    <a:pt x="4946" y="6690"/>
                    <a:pt x="5701" y="6690"/>
                  </a:cubicBezTo>
                  <a:cubicBezTo>
                    <a:pt x="6996" y="6690"/>
                    <a:pt x="8102" y="6158"/>
                    <a:pt x="8561" y="5180"/>
                  </a:cubicBezTo>
                  <a:cubicBezTo>
                    <a:pt x="9275" y="3644"/>
                    <a:pt x="8109" y="1573"/>
                    <a:pt x="5942" y="549"/>
                  </a:cubicBezTo>
                  <a:cubicBezTo>
                    <a:pt x="5153" y="178"/>
                    <a:pt x="4338" y="1"/>
                    <a:pt x="35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Google Shape;889;p31"/>
            <p:cNvSpPr/>
            <p:nvPr/>
          </p:nvSpPr>
          <p:spPr>
            <a:xfrm>
              <a:off x="4064579" y="3903926"/>
              <a:ext cx="297600" cy="209280"/>
            </a:xfrm>
            <a:custGeom>
              <a:avLst/>
              <a:gdLst/>
              <a:ahLst/>
              <a:cxnLst/>
              <a:rect l="l" t="t" r="r" b="b"/>
              <a:pathLst>
                <a:path w="9300" h="6540" extrusionOk="0">
                  <a:moveTo>
                    <a:pt x="5596" y="1"/>
                  </a:moveTo>
                  <a:cubicBezTo>
                    <a:pt x="4943" y="1"/>
                    <a:pt x="4243" y="127"/>
                    <a:pt x="3549" y="392"/>
                  </a:cubicBezTo>
                  <a:cubicBezTo>
                    <a:pt x="1323" y="1238"/>
                    <a:pt x="1" y="3226"/>
                    <a:pt x="608" y="4810"/>
                  </a:cubicBezTo>
                  <a:cubicBezTo>
                    <a:pt x="1037" y="5914"/>
                    <a:pt x="2269" y="6539"/>
                    <a:pt x="3726" y="6539"/>
                  </a:cubicBezTo>
                  <a:cubicBezTo>
                    <a:pt x="4374" y="6539"/>
                    <a:pt x="5066" y="6415"/>
                    <a:pt x="5752" y="6155"/>
                  </a:cubicBezTo>
                  <a:cubicBezTo>
                    <a:pt x="7990" y="5298"/>
                    <a:pt x="9300" y="3309"/>
                    <a:pt x="8693" y="1726"/>
                  </a:cubicBezTo>
                  <a:cubicBezTo>
                    <a:pt x="8274" y="625"/>
                    <a:pt x="7050" y="1"/>
                    <a:pt x="5596"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Google Shape;890;p31"/>
            <p:cNvSpPr/>
            <p:nvPr/>
          </p:nvSpPr>
          <p:spPr>
            <a:xfrm>
              <a:off x="4068035" y="3914966"/>
              <a:ext cx="297952" cy="209280"/>
            </a:xfrm>
            <a:custGeom>
              <a:avLst/>
              <a:gdLst/>
              <a:ahLst/>
              <a:cxnLst/>
              <a:rect l="l" t="t" r="r" b="b"/>
              <a:pathLst>
                <a:path w="9311" h="6540" extrusionOk="0">
                  <a:moveTo>
                    <a:pt x="5600" y="1"/>
                  </a:moveTo>
                  <a:cubicBezTo>
                    <a:pt x="4948" y="1"/>
                    <a:pt x="4250" y="127"/>
                    <a:pt x="3560" y="393"/>
                  </a:cubicBezTo>
                  <a:cubicBezTo>
                    <a:pt x="1322" y="1238"/>
                    <a:pt x="0" y="3226"/>
                    <a:pt x="619" y="4810"/>
                  </a:cubicBezTo>
                  <a:cubicBezTo>
                    <a:pt x="1040" y="5914"/>
                    <a:pt x="2270" y="6539"/>
                    <a:pt x="3729" y="6539"/>
                  </a:cubicBezTo>
                  <a:cubicBezTo>
                    <a:pt x="4379" y="6539"/>
                    <a:pt x="5074" y="6416"/>
                    <a:pt x="5763" y="6155"/>
                  </a:cubicBezTo>
                  <a:cubicBezTo>
                    <a:pt x="7989" y="5298"/>
                    <a:pt x="9311" y="3310"/>
                    <a:pt x="8704" y="1726"/>
                  </a:cubicBezTo>
                  <a:cubicBezTo>
                    <a:pt x="8276" y="625"/>
                    <a:pt x="7050" y="1"/>
                    <a:pt x="560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1"/>
            <p:cNvSpPr/>
            <p:nvPr/>
          </p:nvSpPr>
          <p:spPr>
            <a:xfrm>
              <a:off x="3763235" y="4419318"/>
              <a:ext cx="281952" cy="233952"/>
            </a:xfrm>
            <a:custGeom>
              <a:avLst/>
              <a:gdLst/>
              <a:ahLst/>
              <a:cxnLst/>
              <a:rect l="l" t="t" r="r" b="b"/>
              <a:pathLst>
                <a:path w="8811" h="7311" extrusionOk="0">
                  <a:moveTo>
                    <a:pt x="5647" y="0"/>
                  </a:moveTo>
                  <a:cubicBezTo>
                    <a:pt x="4609" y="0"/>
                    <a:pt x="3429" y="441"/>
                    <a:pt x="2417" y="1300"/>
                  </a:cubicBezTo>
                  <a:cubicBezTo>
                    <a:pt x="595" y="2848"/>
                    <a:pt x="0" y="5158"/>
                    <a:pt x="1107" y="6456"/>
                  </a:cubicBezTo>
                  <a:cubicBezTo>
                    <a:pt x="1592" y="7030"/>
                    <a:pt x="2329" y="7311"/>
                    <a:pt x="3158" y="7311"/>
                  </a:cubicBezTo>
                  <a:cubicBezTo>
                    <a:pt x="4201" y="7311"/>
                    <a:pt x="5390" y="6866"/>
                    <a:pt x="6406" y="6003"/>
                  </a:cubicBezTo>
                  <a:cubicBezTo>
                    <a:pt x="8227" y="4468"/>
                    <a:pt x="8811" y="2158"/>
                    <a:pt x="7703" y="860"/>
                  </a:cubicBezTo>
                  <a:cubicBezTo>
                    <a:pt x="7216" y="283"/>
                    <a:pt x="6477" y="0"/>
                    <a:pt x="5647"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Google Shape;892;p31"/>
            <p:cNvSpPr/>
            <p:nvPr/>
          </p:nvSpPr>
          <p:spPr>
            <a:xfrm>
              <a:off x="3770083" y="4428214"/>
              <a:ext cx="281984" cy="233856"/>
            </a:xfrm>
            <a:custGeom>
              <a:avLst/>
              <a:gdLst/>
              <a:ahLst/>
              <a:cxnLst/>
              <a:rect l="l" t="t" r="r" b="b"/>
              <a:pathLst>
                <a:path w="8812" h="7308" extrusionOk="0">
                  <a:moveTo>
                    <a:pt x="5658" y="1"/>
                  </a:moveTo>
                  <a:cubicBezTo>
                    <a:pt x="4618" y="1"/>
                    <a:pt x="3433" y="446"/>
                    <a:pt x="2417" y="1308"/>
                  </a:cubicBezTo>
                  <a:cubicBezTo>
                    <a:pt x="596" y="2844"/>
                    <a:pt x="0" y="5154"/>
                    <a:pt x="1108" y="6452"/>
                  </a:cubicBezTo>
                  <a:cubicBezTo>
                    <a:pt x="1593" y="7027"/>
                    <a:pt x="2330" y="7308"/>
                    <a:pt x="3159" y="7308"/>
                  </a:cubicBezTo>
                  <a:cubicBezTo>
                    <a:pt x="4199" y="7308"/>
                    <a:pt x="5386" y="6866"/>
                    <a:pt x="6406" y="6011"/>
                  </a:cubicBezTo>
                  <a:cubicBezTo>
                    <a:pt x="8228" y="4463"/>
                    <a:pt x="8811" y="2154"/>
                    <a:pt x="7704" y="856"/>
                  </a:cubicBezTo>
                  <a:cubicBezTo>
                    <a:pt x="7219" y="281"/>
                    <a:pt x="6484" y="1"/>
                    <a:pt x="56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Google Shape;893;p31"/>
            <p:cNvSpPr/>
            <p:nvPr/>
          </p:nvSpPr>
          <p:spPr>
            <a:xfrm>
              <a:off x="3628739" y="3662710"/>
              <a:ext cx="1851296" cy="1410112"/>
            </a:xfrm>
            <a:custGeom>
              <a:avLst/>
              <a:gdLst/>
              <a:ahLst/>
              <a:cxnLst/>
              <a:rect l="l" t="t" r="r" b="b"/>
              <a:pathLst>
                <a:path w="57853" h="44066" extrusionOk="0">
                  <a:moveTo>
                    <a:pt x="32965" y="0"/>
                  </a:moveTo>
                  <a:cubicBezTo>
                    <a:pt x="32635" y="0"/>
                    <a:pt x="32303" y="12"/>
                    <a:pt x="31969" y="37"/>
                  </a:cubicBezTo>
                  <a:cubicBezTo>
                    <a:pt x="16967" y="1132"/>
                    <a:pt x="0" y="44066"/>
                    <a:pt x="0" y="44066"/>
                  </a:cubicBezTo>
                  <a:lnTo>
                    <a:pt x="57853" y="22956"/>
                  </a:lnTo>
                  <a:cubicBezTo>
                    <a:pt x="57853" y="22956"/>
                    <a:pt x="47439" y="0"/>
                    <a:pt x="32965"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Google Shape;894;p31"/>
            <p:cNvSpPr/>
            <p:nvPr/>
          </p:nvSpPr>
          <p:spPr>
            <a:xfrm>
              <a:off x="3628739" y="3706550"/>
              <a:ext cx="1851296" cy="1366272"/>
            </a:xfrm>
            <a:custGeom>
              <a:avLst/>
              <a:gdLst/>
              <a:ahLst/>
              <a:cxnLst/>
              <a:rect l="l" t="t" r="r" b="b"/>
              <a:pathLst>
                <a:path w="57853" h="42696" extrusionOk="0">
                  <a:moveTo>
                    <a:pt x="39124" y="0"/>
                  </a:moveTo>
                  <a:cubicBezTo>
                    <a:pt x="41565" y="2917"/>
                    <a:pt x="43601" y="6227"/>
                    <a:pt x="43744" y="9989"/>
                  </a:cubicBezTo>
                  <a:cubicBezTo>
                    <a:pt x="44101" y="20586"/>
                    <a:pt x="33969" y="27682"/>
                    <a:pt x="25206" y="31611"/>
                  </a:cubicBezTo>
                  <a:cubicBezTo>
                    <a:pt x="22405" y="32809"/>
                    <a:pt x="19570" y="33360"/>
                    <a:pt x="16787" y="33360"/>
                  </a:cubicBezTo>
                  <a:cubicBezTo>
                    <a:pt x="12850" y="33360"/>
                    <a:pt x="9017" y="32258"/>
                    <a:pt x="5537" y="30325"/>
                  </a:cubicBezTo>
                  <a:cubicBezTo>
                    <a:pt x="2131" y="37314"/>
                    <a:pt x="0" y="42696"/>
                    <a:pt x="0" y="42696"/>
                  </a:cubicBezTo>
                  <a:lnTo>
                    <a:pt x="57853" y="21586"/>
                  </a:lnTo>
                  <a:cubicBezTo>
                    <a:pt x="57853" y="21586"/>
                    <a:pt x="50304" y="4953"/>
                    <a:pt x="39124" y="0"/>
                  </a:cubicBezTo>
                  <a:close/>
                </a:path>
              </a:pathLst>
            </a:custGeom>
            <a:solidFill>
              <a:schemeClr val="dk1">
                <a:alpha val="250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Google Shape;895;p31"/>
            <p:cNvSpPr/>
            <p:nvPr/>
          </p:nvSpPr>
          <p:spPr>
            <a:xfrm>
              <a:off x="4306915" y="3846998"/>
              <a:ext cx="324256" cy="210240"/>
            </a:xfrm>
            <a:custGeom>
              <a:avLst/>
              <a:gdLst/>
              <a:ahLst/>
              <a:cxnLst/>
              <a:rect l="l" t="t" r="r" b="b"/>
              <a:pathLst>
                <a:path w="10133" h="6570" extrusionOk="0">
                  <a:moveTo>
                    <a:pt x="5838" y="0"/>
                  </a:moveTo>
                  <a:cubicBezTo>
                    <a:pt x="5379" y="0"/>
                    <a:pt x="4902" y="48"/>
                    <a:pt x="4418" y="147"/>
                  </a:cubicBezTo>
                  <a:cubicBezTo>
                    <a:pt x="1822" y="683"/>
                    <a:pt x="0" y="2517"/>
                    <a:pt x="358" y="4255"/>
                  </a:cubicBezTo>
                  <a:cubicBezTo>
                    <a:pt x="648" y="5668"/>
                    <a:pt x="2284" y="6570"/>
                    <a:pt x="4287" y="6570"/>
                  </a:cubicBezTo>
                  <a:cubicBezTo>
                    <a:pt x="4747" y="6570"/>
                    <a:pt x="5228" y="6522"/>
                    <a:pt x="5715" y="6422"/>
                  </a:cubicBezTo>
                  <a:cubicBezTo>
                    <a:pt x="8311" y="5898"/>
                    <a:pt x="10133" y="4053"/>
                    <a:pt x="9775" y="2314"/>
                  </a:cubicBezTo>
                  <a:cubicBezTo>
                    <a:pt x="9485" y="909"/>
                    <a:pt x="7844" y="0"/>
                    <a:pt x="583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Google Shape;896;p31"/>
            <p:cNvSpPr/>
            <p:nvPr/>
          </p:nvSpPr>
          <p:spPr>
            <a:xfrm>
              <a:off x="4311491" y="3828342"/>
              <a:ext cx="324256" cy="210432"/>
            </a:xfrm>
            <a:custGeom>
              <a:avLst/>
              <a:gdLst/>
              <a:ahLst/>
              <a:cxnLst/>
              <a:rect l="l" t="t" r="r" b="b"/>
              <a:pathLst>
                <a:path w="10133" h="6576" extrusionOk="0">
                  <a:moveTo>
                    <a:pt x="5832" y="0"/>
                  </a:moveTo>
                  <a:cubicBezTo>
                    <a:pt x="5375" y="0"/>
                    <a:pt x="4899" y="47"/>
                    <a:pt x="4417" y="147"/>
                  </a:cubicBezTo>
                  <a:cubicBezTo>
                    <a:pt x="1810" y="683"/>
                    <a:pt x="0" y="2516"/>
                    <a:pt x="346" y="4255"/>
                  </a:cubicBezTo>
                  <a:cubicBezTo>
                    <a:pt x="637" y="5673"/>
                    <a:pt x="2291" y="6576"/>
                    <a:pt x="4300" y="6576"/>
                  </a:cubicBezTo>
                  <a:cubicBezTo>
                    <a:pt x="4754" y="6576"/>
                    <a:pt x="5225" y="6530"/>
                    <a:pt x="5703" y="6433"/>
                  </a:cubicBezTo>
                  <a:cubicBezTo>
                    <a:pt x="8311" y="5898"/>
                    <a:pt x="10132" y="4052"/>
                    <a:pt x="9775" y="2326"/>
                  </a:cubicBezTo>
                  <a:cubicBezTo>
                    <a:pt x="9484" y="910"/>
                    <a:pt x="7836" y="0"/>
                    <a:pt x="5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1"/>
            <p:cNvSpPr/>
            <p:nvPr/>
          </p:nvSpPr>
          <p:spPr>
            <a:xfrm>
              <a:off x="3975427" y="4137846"/>
              <a:ext cx="268640" cy="278720"/>
            </a:xfrm>
            <a:custGeom>
              <a:avLst/>
              <a:gdLst/>
              <a:ahLst/>
              <a:cxnLst/>
              <a:rect l="l" t="t" r="r" b="b"/>
              <a:pathLst>
                <a:path w="8395" h="8710" extrusionOk="0">
                  <a:moveTo>
                    <a:pt x="5586" y="0"/>
                  </a:moveTo>
                  <a:cubicBezTo>
                    <a:pt x="4249" y="0"/>
                    <a:pt x="2671" y="937"/>
                    <a:pt x="1561" y="2524"/>
                  </a:cubicBezTo>
                  <a:cubicBezTo>
                    <a:pt x="49" y="4715"/>
                    <a:pt x="1" y="7298"/>
                    <a:pt x="1465" y="8311"/>
                  </a:cubicBezTo>
                  <a:cubicBezTo>
                    <a:pt x="1859" y="8581"/>
                    <a:pt x="2322" y="8710"/>
                    <a:pt x="2818" y="8710"/>
                  </a:cubicBezTo>
                  <a:cubicBezTo>
                    <a:pt x="4155" y="8710"/>
                    <a:pt x="5732" y="7777"/>
                    <a:pt x="6835" y="6179"/>
                  </a:cubicBezTo>
                  <a:cubicBezTo>
                    <a:pt x="8347" y="4000"/>
                    <a:pt x="8395" y="1417"/>
                    <a:pt x="6942" y="405"/>
                  </a:cubicBezTo>
                  <a:cubicBezTo>
                    <a:pt x="6548" y="130"/>
                    <a:pt x="6084" y="0"/>
                    <a:pt x="558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1"/>
            <p:cNvSpPr/>
            <p:nvPr/>
          </p:nvSpPr>
          <p:spPr>
            <a:xfrm>
              <a:off x="3966307" y="4121462"/>
              <a:ext cx="268256" cy="278880"/>
            </a:xfrm>
            <a:custGeom>
              <a:avLst/>
              <a:gdLst/>
              <a:ahLst/>
              <a:cxnLst/>
              <a:rect l="l" t="t" r="r" b="b"/>
              <a:pathLst>
                <a:path w="8383" h="8715" extrusionOk="0">
                  <a:moveTo>
                    <a:pt x="5575" y="0"/>
                  </a:moveTo>
                  <a:cubicBezTo>
                    <a:pt x="4238" y="0"/>
                    <a:pt x="2662" y="939"/>
                    <a:pt x="1560" y="2536"/>
                  </a:cubicBezTo>
                  <a:cubicBezTo>
                    <a:pt x="48" y="4715"/>
                    <a:pt x="0" y="7299"/>
                    <a:pt x="1453" y="8311"/>
                  </a:cubicBezTo>
                  <a:cubicBezTo>
                    <a:pt x="1847" y="8585"/>
                    <a:pt x="2311" y="8715"/>
                    <a:pt x="2808" y="8715"/>
                  </a:cubicBezTo>
                  <a:cubicBezTo>
                    <a:pt x="4144" y="8715"/>
                    <a:pt x="5720" y="7776"/>
                    <a:pt x="6822" y="6179"/>
                  </a:cubicBezTo>
                  <a:cubicBezTo>
                    <a:pt x="8335" y="4001"/>
                    <a:pt x="8382" y="1417"/>
                    <a:pt x="6930" y="405"/>
                  </a:cubicBezTo>
                  <a:cubicBezTo>
                    <a:pt x="6536" y="130"/>
                    <a:pt x="6072" y="0"/>
                    <a:pt x="55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1"/>
            <p:cNvSpPr/>
            <p:nvPr/>
          </p:nvSpPr>
          <p:spPr>
            <a:xfrm>
              <a:off x="4556099" y="4105430"/>
              <a:ext cx="327680" cy="224480"/>
            </a:xfrm>
            <a:custGeom>
              <a:avLst/>
              <a:gdLst/>
              <a:ahLst/>
              <a:cxnLst/>
              <a:rect l="l" t="t" r="r" b="b"/>
              <a:pathLst>
                <a:path w="10240" h="7015" extrusionOk="0">
                  <a:moveTo>
                    <a:pt x="6445" y="0"/>
                  </a:moveTo>
                  <a:cubicBezTo>
                    <a:pt x="5627" y="0"/>
                    <a:pt x="4729" y="181"/>
                    <a:pt x="3846" y="561"/>
                  </a:cubicBezTo>
                  <a:cubicBezTo>
                    <a:pt x="1405" y="1620"/>
                    <a:pt x="0" y="3787"/>
                    <a:pt x="703" y="5418"/>
                  </a:cubicBezTo>
                  <a:cubicBezTo>
                    <a:pt x="1151" y="6451"/>
                    <a:pt x="2350" y="7014"/>
                    <a:pt x="3794" y="7014"/>
                  </a:cubicBezTo>
                  <a:cubicBezTo>
                    <a:pt x="4613" y="7014"/>
                    <a:pt x="5510" y="6833"/>
                    <a:pt x="6394" y="6454"/>
                  </a:cubicBezTo>
                  <a:cubicBezTo>
                    <a:pt x="8834" y="5394"/>
                    <a:pt x="10239" y="3228"/>
                    <a:pt x="9537" y="1596"/>
                  </a:cubicBezTo>
                  <a:cubicBezTo>
                    <a:pt x="9089" y="563"/>
                    <a:pt x="7889" y="0"/>
                    <a:pt x="644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900;p31"/>
            <p:cNvSpPr/>
            <p:nvPr/>
          </p:nvSpPr>
          <p:spPr>
            <a:xfrm>
              <a:off x="4556835" y="4086262"/>
              <a:ext cx="327328" cy="224480"/>
            </a:xfrm>
            <a:custGeom>
              <a:avLst/>
              <a:gdLst/>
              <a:ahLst/>
              <a:cxnLst/>
              <a:rect l="l" t="t" r="r" b="b"/>
              <a:pathLst>
                <a:path w="10229" h="7015" extrusionOk="0">
                  <a:moveTo>
                    <a:pt x="6447" y="1"/>
                  </a:moveTo>
                  <a:cubicBezTo>
                    <a:pt x="5627" y="1"/>
                    <a:pt x="4729" y="184"/>
                    <a:pt x="3847" y="564"/>
                  </a:cubicBezTo>
                  <a:cubicBezTo>
                    <a:pt x="1406" y="1624"/>
                    <a:pt x="1" y="3791"/>
                    <a:pt x="703" y="5410"/>
                  </a:cubicBezTo>
                  <a:cubicBezTo>
                    <a:pt x="1151" y="6449"/>
                    <a:pt x="2347" y="7015"/>
                    <a:pt x="3784" y="7015"/>
                  </a:cubicBezTo>
                  <a:cubicBezTo>
                    <a:pt x="4603" y="7015"/>
                    <a:pt x="5501" y="6831"/>
                    <a:pt x="6383" y="6446"/>
                  </a:cubicBezTo>
                  <a:cubicBezTo>
                    <a:pt x="8823" y="5398"/>
                    <a:pt x="10228" y="3219"/>
                    <a:pt x="9526" y="1600"/>
                  </a:cubicBezTo>
                  <a:cubicBezTo>
                    <a:pt x="9079" y="562"/>
                    <a:pt x="7883" y="1"/>
                    <a:pt x="6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901;p31"/>
            <p:cNvSpPr/>
            <p:nvPr/>
          </p:nvSpPr>
          <p:spPr>
            <a:xfrm>
              <a:off x="5123395" y="4392534"/>
              <a:ext cx="324640" cy="211072"/>
            </a:xfrm>
            <a:custGeom>
              <a:avLst/>
              <a:gdLst/>
              <a:ahLst/>
              <a:cxnLst/>
              <a:rect l="l" t="t" r="r" b="b"/>
              <a:pathLst>
                <a:path w="10145" h="6596" extrusionOk="0">
                  <a:moveTo>
                    <a:pt x="5882" y="1"/>
                  </a:moveTo>
                  <a:cubicBezTo>
                    <a:pt x="5406" y="1"/>
                    <a:pt x="4910" y="52"/>
                    <a:pt x="4406" y="161"/>
                  </a:cubicBezTo>
                  <a:cubicBezTo>
                    <a:pt x="1810" y="721"/>
                    <a:pt x="0" y="2578"/>
                    <a:pt x="370" y="4304"/>
                  </a:cubicBezTo>
                  <a:cubicBezTo>
                    <a:pt x="677" y="5705"/>
                    <a:pt x="2298" y="6596"/>
                    <a:pt x="4275" y="6596"/>
                  </a:cubicBezTo>
                  <a:cubicBezTo>
                    <a:pt x="4751" y="6596"/>
                    <a:pt x="5247" y="6544"/>
                    <a:pt x="5751" y="6436"/>
                  </a:cubicBezTo>
                  <a:cubicBezTo>
                    <a:pt x="8347" y="5876"/>
                    <a:pt x="10145" y="4019"/>
                    <a:pt x="9775" y="2292"/>
                  </a:cubicBezTo>
                  <a:cubicBezTo>
                    <a:pt x="9478" y="891"/>
                    <a:pt x="7858" y="1"/>
                    <a:pt x="588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902;p31"/>
            <p:cNvSpPr/>
            <p:nvPr/>
          </p:nvSpPr>
          <p:spPr>
            <a:xfrm>
              <a:off x="5127587" y="4374262"/>
              <a:ext cx="324640" cy="210912"/>
            </a:xfrm>
            <a:custGeom>
              <a:avLst/>
              <a:gdLst/>
              <a:ahLst/>
              <a:cxnLst/>
              <a:rect l="l" t="t" r="r" b="b"/>
              <a:pathLst>
                <a:path w="10145" h="6591" extrusionOk="0">
                  <a:moveTo>
                    <a:pt x="5882" y="0"/>
                  </a:moveTo>
                  <a:cubicBezTo>
                    <a:pt x="5406" y="0"/>
                    <a:pt x="4909" y="52"/>
                    <a:pt x="4406" y="161"/>
                  </a:cubicBezTo>
                  <a:cubicBezTo>
                    <a:pt x="1810" y="720"/>
                    <a:pt x="0" y="2577"/>
                    <a:pt x="370" y="4304"/>
                  </a:cubicBezTo>
                  <a:cubicBezTo>
                    <a:pt x="677" y="5707"/>
                    <a:pt x="2304" y="6591"/>
                    <a:pt x="4286" y="6591"/>
                  </a:cubicBezTo>
                  <a:cubicBezTo>
                    <a:pt x="4758" y="6591"/>
                    <a:pt x="5251" y="6541"/>
                    <a:pt x="5751" y="6435"/>
                  </a:cubicBezTo>
                  <a:cubicBezTo>
                    <a:pt x="8347" y="5876"/>
                    <a:pt x="10145" y="4018"/>
                    <a:pt x="9775" y="2292"/>
                  </a:cubicBezTo>
                  <a:cubicBezTo>
                    <a:pt x="9478" y="891"/>
                    <a:pt x="7858" y="0"/>
                    <a:pt x="58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903;p31"/>
            <p:cNvSpPr/>
            <p:nvPr/>
          </p:nvSpPr>
          <p:spPr>
            <a:xfrm>
              <a:off x="3756739" y="4784374"/>
              <a:ext cx="325792" cy="230144"/>
            </a:xfrm>
            <a:custGeom>
              <a:avLst/>
              <a:gdLst/>
              <a:ahLst/>
              <a:cxnLst/>
              <a:rect l="l" t="t" r="r" b="b"/>
              <a:pathLst>
                <a:path w="10181" h="7192" extrusionOk="0">
                  <a:moveTo>
                    <a:pt x="6537" y="1"/>
                  </a:moveTo>
                  <a:cubicBezTo>
                    <a:pt x="5627" y="1"/>
                    <a:pt x="4612" y="242"/>
                    <a:pt x="3632" y="739"/>
                  </a:cubicBezTo>
                  <a:cubicBezTo>
                    <a:pt x="1263" y="1942"/>
                    <a:pt x="1" y="4204"/>
                    <a:pt x="810" y="5775"/>
                  </a:cubicBezTo>
                  <a:cubicBezTo>
                    <a:pt x="1279" y="6705"/>
                    <a:pt x="2358" y="7191"/>
                    <a:pt x="3649" y="7191"/>
                  </a:cubicBezTo>
                  <a:cubicBezTo>
                    <a:pt x="4558" y="7191"/>
                    <a:pt x="5571" y="6951"/>
                    <a:pt x="6549" y="6454"/>
                  </a:cubicBezTo>
                  <a:cubicBezTo>
                    <a:pt x="8907" y="5240"/>
                    <a:pt x="10181" y="2989"/>
                    <a:pt x="9371" y="1406"/>
                  </a:cubicBezTo>
                  <a:cubicBezTo>
                    <a:pt x="8903" y="484"/>
                    <a:pt x="7826" y="1"/>
                    <a:pt x="65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904;p31"/>
            <p:cNvSpPr/>
            <p:nvPr/>
          </p:nvSpPr>
          <p:spPr>
            <a:xfrm>
              <a:off x="3755971" y="4765430"/>
              <a:ext cx="325792" cy="230208"/>
            </a:xfrm>
            <a:custGeom>
              <a:avLst/>
              <a:gdLst/>
              <a:ahLst/>
              <a:cxnLst/>
              <a:rect l="l" t="t" r="r" b="b"/>
              <a:pathLst>
                <a:path w="10181" h="7194" extrusionOk="0">
                  <a:moveTo>
                    <a:pt x="6542" y="1"/>
                  </a:moveTo>
                  <a:cubicBezTo>
                    <a:pt x="5631" y="1"/>
                    <a:pt x="4614" y="244"/>
                    <a:pt x="3632" y="748"/>
                  </a:cubicBezTo>
                  <a:cubicBezTo>
                    <a:pt x="1275" y="1950"/>
                    <a:pt x="1" y="4212"/>
                    <a:pt x="811" y="5784"/>
                  </a:cubicBezTo>
                  <a:cubicBezTo>
                    <a:pt x="1279" y="6706"/>
                    <a:pt x="2358" y="7194"/>
                    <a:pt x="3649" y="7194"/>
                  </a:cubicBezTo>
                  <a:cubicBezTo>
                    <a:pt x="4557" y="7194"/>
                    <a:pt x="5571" y="6952"/>
                    <a:pt x="6549" y="6451"/>
                  </a:cubicBezTo>
                  <a:cubicBezTo>
                    <a:pt x="8919" y="5248"/>
                    <a:pt x="10181" y="2986"/>
                    <a:pt x="9371" y="1414"/>
                  </a:cubicBezTo>
                  <a:cubicBezTo>
                    <a:pt x="8904" y="487"/>
                    <a:pt x="7829" y="1"/>
                    <a:pt x="65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905;p31"/>
            <p:cNvSpPr/>
            <p:nvPr/>
          </p:nvSpPr>
          <p:spPr>
            <a:xfrm>
              <a:off x="4736675" y="3740662"/>
              <a:ext cx="315488" cy="245728"/>
            </a:xfrm>
            <a:custGeom>
              <a:avLst/>
              <a:gdLst/>
              <a:ahLst/>
              <a:cxnLst/>
              <a:rect l="l" t="t" r="r" b="b"/>
              <a:pathLst>
                <a:path w="9859" h="7679" extrusionOk="0">
                  <a:moveTo>
                    <a:pt x="3335" y="0"/>
                  </a:moveTo>
                  <a:cubicBezTo>
                    <a:pt x="2368" y="0"/>
                    <a:pt x="1536" y="333"/>
                    <a:pt x="1048" y="1006"/>
                  </a:cubicBezTo>
                  <a:cubicBezTo>
                    <a:pt x="1" y="2446"/>
                    <a:pt x="894" y="4863"/>
                    <a:pt x="3049" y="6435"/>
                  </a:cubicBezTo>
                  <a:cubicBezTo>
                    <a:pt x="4182" y="7260"/>
                    <a:pt x="5439" y="7679"/>
                    <a:pt x="6526" y="7679"/>
                  </a:cubicBezTo>
                  <a:cubicBezTo>
                    <a:pt x="7495" y="7679"/>
                    <a:pt x="8329" y="7346"/>
                    <a:pt x="8823" y="6673"/>
                  </a:cubicBezTo>
                  <a:cubicBezTo>
                    <a:pt x="9859" y="5233"/>
                    <a:pt x="8966" y="2816"/>
                    <a:pt x="6811" y="1244"/>
                  </a:cubicBezTo>
                  <a:cubicBezTo>
                    <a:pt x="5678" y="419"/>
                    <a:pt x="4421" y="0"/>
                    <a:pt x="333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1"/>
            <p:cNvSpPr/>
            <p:nvPr/>
          </p:nvSpPr>
          <p:spPr>
            <a:xfrm>
              <a:off x="4740099" y="3722102"/>
              <a:ext cx="315520" cy="245632"/>
            </a:xfrm>
            <a:custGeom>
              <a:avLst/>
              <a:gdLst/>
              <a:ahLst/>
              <a:cxnLst/>
              <a:rect l="l" t="t" r="r" b="b"/>
              <a:pathLst>
                <a:path w="9860" h="7676" extrusionOk="0">
                  <a:moveTo>
                    <a:pt x="3342" y="0"/>
                  </a:moveTo>
                  <a:cubicBezTo>
                    <a:pt x="2372" y="0"/>
                    <a:pt x="1537" y="335"/>
                    <a:pt x="1049" y="1014"/>
                  </a:cubicBezTo>
                  <a:cubicBezTo>
                    <a:pt x="1" y="2443"/>
                    <a:pt x="906" y="4872"/>
                    <a:pt x="3049" y="6432"/>
                  </a:cubicBezTo>
                  <a:cubicBezTo>
                    <a:pt x="4182" y="7257"/>
                    <a:pt x="5439" y="7675"/>
                    <a:pt x="6526" y="7675"/>
                  </a:cubicBezTo>
                  <a:cubicBezTo>
                    <a:pt x="7495" y="7675"/>
                    <a:pt x="8330" y="7343"/>
                    <a:pt x="8823" y="6670"/>
                  </a:cubicBezTo>
                  <a:cubicBezTo>
                    <a:pt x="9859" y="5241"/>
                    <a:pt x="8966" y="2812"/>
                    <a:pt x="6823" y="1252"/>
                  </a:cubicBezTo>
                  <a:cubicBezTo>
                    <a:pt x="5690" y="422"/>
                    <a:pt x="4431" y="0"/>
                    <a:pt x="334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1"/>
            <p:cNvSpPr/>
            <p:nvPr/>
          </p:nvSpPr>
          <p:spPr>
            <a:xfrm>
              <a:off x="5082243" y="4024790"/>
              <a:ext cx="260256" cy="289344"/>
            </a:xfrm>
            <a:custGeom>
              <a:avLst/>
              <a:gdLst/>
              <a:ahLst/>
              <a:cxnLst/>
              <a:rect l="l" t="t" r="r" b="b"/>
              <a:pathLst>
                <a:path w="8133" h="9042" extrusionOk="0">
                  <a:moveTo>
                    <a:pt x="2903" y="1"/>
                  </a:moveTo>
                  <a:cubicBezTo>
                    <a:pt x="2536" y="1"/>
                    <a:pt x="2182" y="80"/>
                    <a:pt x="1858" y="247"/>
                  </a:cubicBezTo>
                  <a:cubicBezTo>
                    <a:pt x="286" y="1068"/>
                    <a:pt x="1" y="3640"/>
                    <a:pt x="1215" y="5998"/>
                  </a:cubicBezTo>
                  <a:cubicBezTo>
                    <a:pt x="2179" y="7868"/>
                    <a:pt x="3803" y="9042"/>
                    <a:pt x="5223" y="9042"/>
                  </a:cubicBezTo>
                  <a:cubicBezTo>
                    <a:pt x="5593" y="9042"/>
                    <a:pt x="5948" y="8963"/>
                    <a:pt x="6275" y="8796"/>
                  </a:cubicBezTo>
                  <a:cubicBezTo>
                    <a:pt x="7847" y="7986"/>
                    <a:pt x="8133" y="5414"/>
                    <a:pt x="6906" y="3057"/>
                  </a:cubicBezTo>
                  <a:cubicBezTo>
                    <a:pt x="5942" y="1176"/>
                    <a:pt x="4318" y="1"/>
                    <a:pt x="2903"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1"/>
            <p:cNvSpPr/>
            <p:nvPr/>
          </p:nvSpPr>
          <p:spPr>
            <a:xfrm>
              <a:off x="5093667" y="4009942"/>
              <a:ext cx="260256" cy="289344"/>
            </a:xfrm>
            <a:custGeom>
              <a:avLst/>
              <a:gdLst/>
              <a:ahLst/>
              <a:cxnLst/>
              <a:rect l="l" t="t" r="r" b="b"/>
              <a:pathLst>
                <a:path w="8133" h="9042" extrusionOk="0">
                  <a:moveTo>
                    <a:pt x="2904" y="0"/>
                  </a:moveTo>
                  <a:cubicBezTo>
                    <a:pt x="2536" y="0"/>
                    <a:pt x="2182" y="80"/>
                    <a:pt x="1858" y="247"/>
                  </a:cubicBezTo>
                  <a:cubicBezTo>
                    <a:pt x="287" y="1068"/>
                    <a:pt x="1" y="3640"/>
                    <a:pt x="1215" y="5997"/>
                  </a:cubicBezTo>
                  <a:cubicBezTo>
                    <a:pt x="2188" y="7868"/>
                    <a:pt x="3814" y="9042"/>
                    <a:pt x="5229" y="9042"/>
                  </a:cubicBezTo>
                  <a:cubicBezTo>
                    <a:pt x="5597" y="9042"/>
                    <a:pt x="5951" y="8962"/>
                    <a:pt x="6275" y="8795"/>
                  </a:cubicBezTo>
                  <a:cubicBezTo>
                    <a:pt x="7847" y="7986"/>
                    <a:pt x="8133" y="5414"/>
                    <a:pt x="6918" y="3056"/>
                  </a:cubicBezTo>
                  <a:cubicBezTo>
                    <a:pt x="5945" y="1176"/>
                    <a:pt x="4319" y="0"/>
                    <a:pt x="29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909;p31"/>
            <p:cNvSpPr/>
            <p:nvPr/>
          </p:nvSpPr>
          <p:spPr>
            <a:xfrm>
              <a:off x="4205187" y="4352502"/>
              <a:ext cx="266720" cy="279520"/>
            </a:xfrm>
            <a:custGeom>
              <a:avLst/>
              <a:gdLst/>
              <a:ahLst/>
              <a:cxnLst/>
              <a:rect l="l" t="t" r="r" b="b"/>
              <a:pathLst>
                <a:path w="8335" h="8735" extrusionOk="0">
                  <a:moveTo>
                    <a:pt x="5539" y="1"/>
                  </a:moveTo>
                  <a:cubicBezTo>
                    <a:pt x="4196" y="1"/>
                    <a:pt x="2614" y="950"/>
                    <a:pt x="1512" y="2567"/>
                  </a:cubicBezTo>
                  <a:cubicBezTo>
                    <a:pt x="24" y="4758"/>
                    <a:pt x="0" y="7353"/>
                    <a:pt x="1465" y="8341"/>
                  </a:cubicBezTo>
                  <a:cubicBezTo>
                    <a:pt x="1855" y="8608"/>
                    <a:pt x="2313" y="8734"/>
                    <a:pt x="2802" y="8734"/>
                  </a:cubicBezTo>
                  <a:cubicBezTo>
                    <a:pt x="4147" y="8734"/>
                    <a:pt x="5731" y="7781"/>
                    <a:pt x="6823" y="6175"/>
                  </a:cubicBezTo>
                  <a:cubicBezTo>
                    <a:pt x="8311" y="3972"/>
                    <a:pt x="8335" y="1388"/>
                    <a:pt x="6870" y="388"/>
                  </a:cubicBezTo>
                  <a:cubicBezTo>
                    <a:pt x="6481" y="125"/>
                    <a:pt x="6026" y="1"/>
                    <a:pt x="5539" y="1"/>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910;p31"/>
            <p:cNvSpPr/>
            <p:nvPr/>
          </p:nvSpPr>
          <p:spPr>
            <a:xfrm>
              <a:off x="4195267" y="4336182"/>
              <a:ext cx="266752" cy="279456"/>
            </a:xfrm>
            <a:custGeom>
              <a:avLst/>
              <a:gdLst/>
              <a:ahLst/>
              <a:cxnLst/>
              <a:rect l="l" t="t" r="r" b="b"/>
              <a:pathLst>
                <a:path w="8336" h="8733" extrusionOk="0">
                  <a:moveTo>
                    <a:pt x="5545" y="0"/>
                  </a:moveTo>
                  <a:cubicBezTo>
                    <a:pt x="4202" y="0"/>
                    <a:pt x="2619" y="955"/>
                    <a:pt x="1525" y="2565"/>
                  </a:cubicBezTo>
                  <a:cubicBezTo>
                    <a:pt x="25" y="4768"/>
                    <a:pt x="1" y="7351"/>
                    <a:pt x="1465" y="8339"/>
                  </a:cubicBezTo>
                  <a:cubicBezTo>
                    <a:pt x="1856" y="8606"/>
                    <a:pt x="2313" y="8732"/>
                    <a:pt x="2803" y="8732"/>
                  </a:cubicBezTo>
                  <a:cubicBezTo>
                    <a:pt x="4148" y="8732"/>
                    <a:pt x="5732" y="7779"/>
                    <a:pt x="6823" y="6173"/>
                  </a:cubicBezTo>
                  <a:cubicBezTo>
                    <a:pt x="8311" y="3970"/>
                    <a:pt x="8335" y="1386"/>
                    <a:pt x="6871" y="386"/>
                  </a:cubicBezTo>
                  <a:cubicBezTo>
                    <a:pt x="6483" y="124"/>
                    <a:pt x="6030" y="0"/>
                    <a:pt x="554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911;p31"/>
            <p:cNvSpPr/>
            <p:nvPr/>
          </p:nvSpPr>
          <p:spPr>
            <a:xfrm>
              <a:off x="3628739" y="3700438"/>
              <a:ext cx="1851296" cy="1372384"/>
            </a:xfrm>
            <a:custGeom>
              <a:avLst/>
              <a:gdLst/>
              <a:ahLst/>
              <a:cxnLst/>
              <a:rect l="l" t="t" r="r" b="b"/>
              <a:pathLst>
                <a:path w="57853" h="42887" extrusionOk="0">
                  <a:moveTo>
                    <a:pt x="38696" y="1"/>
                  </a:moveTo>
                  <a:cubicBezTo>
                    <a:pt x="33969" y="12776"/>
                    <a:pt x="22301" y="21622"/>
                    <a:pt x="9109" y="23551"/>
                  </a:cubicBezTo>
                  <a:cubicBezTo>
                    <a:pt x="3679" y="33600"/>
                    <a:pt x="0" y="42887"/>
                    <a:pt x="0" y="42887"/>
                  </a:cubicBezTo>
                  <a:lnTo>
                    <a:pt x="57853" y="21777"/>
                  </a:lnTo>
                  <a:cubicBezTo>
                    <a:pt x="57853" y="21777"/>
                    <a:pt x="50114" y="4704"/>
                    <a:pt x="38696"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912;p31"/>
            <p:cNvSpPr/>
            <p:nvPr/>
          </p:nvSpPr>
          <p:spPr>
            <a:xfrm>
              <a:off x="8219779" y="3729942"/>
              <a:ext cx="297600" cy="212192"/>
            </a:xfrm>
            <a:custGeom>
              <a:avLst/>
              <a:gdLst/>
              <a:ahLst/>
              <a:cxnLst/>
              <a:rect l="l" t="t" r="r" b="b"/>
              <a:pathLst>
                <a:path w="9300" h="6631" extrusionOk="0">
                  <a:moveTo>
                    <a:pt x="5677" y="1"/>
                  </a:moveTo>
                  <a:cubicBezTo>
                    <a:pt x="4957" y="1"/>
                    <a:pt x="4178" y="161"/>
                    <a:pt x="3418" y="495"/>
                  </a:cubicBezTo>
                  <a:cubicBezTo>
                    <a:pt x="1227" y="1448"/>
                    <a:pt x="1" y="3484"/>
                    <a:pt x="691" y="5044"/>
                  </a:cubicBezTo>
                  <a:cubicBezTo>
                    <a:pt x="1135" y="6064"/>
                    <a:pt x="2282" y="6631"/>
                    <a:pt x="3636" y="6631"/>
                  </a:cubicBezTo>
                  <a:cubicBezTo>
                    <a:pt x="4351" y="6631"/>
                    <a:pt x="5125" y="6473"/>
                    <a:pt x="5882" y="6139"/>
                  </a:cubicBezTo>
                  <a:cubicBezTo>
                    <a:pt x="8073" y="5187"/>
                    <a:pt x="9299" y="3151"/>
                    <a:pt x="8621" y="1591"/>
                  </a:cubicBezTo>
                  <a:cubicBezTo>
                    <a:pt x="8178" y="565"/>
                    <a:pt x="7030" y="1"/>
                    <a:pt x="567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913;p31"/>
            <p:cNvSpPr/>
            <p:nvPr/>
          </p:nvSpPr>
          <p:spPr>
            <a:xfrm>
              <a:off x="2913987" y="4254422"/>
              <a:ext cx="6230496" cy="890816"/>
            </a:xfrm>
            <a:custGeom>
              <a:avLst/>
              <a:gdLst/>
              <a:ahLst/>
              <a:cxnLst/>
              <a:rect l="l" t="t" r="r" b="b"/>
              <a:pathLst>
                <a:path w="194703" h="27838" extrusionOk="0">
                  <a:moveTo>
                    <a:pt x="90138" y="0"/>
                  </a:moveTo>
                  <a:cubicBezTo>
                    <a:pt x="52442" y="0"/>
                    <a:pt x="20960" y="14508"/>
                    <a:pt x="0" y="27837"/>
                  </a:cubicBezTo>
                  <a:lnTo>
                    <a:pt x="194703" y="27837"/>
                  </a:lnTo>
                  <a:lnTo>
                    <a:pt x="194703" y="26825"/>
                  </a:lnTo>
                  <a:cubicBezTo>
                    <a:pt x="172986" y="16490"/>
                    <a:pt x="144459" y="6203"/>
                    <a:pt x="110645" y="1441"/>
                  </a:cubicBezTo>
                  <a:cubicBezTo>
                    <a:pt x="103632" y="452"/>
                    <a:pt x="96788" y="0"/>
                    <a:pt x="90138" y="0"/>
                  </a:cubicBezTo>
                  <a:close/>
                </a:path>
              </a:pathLst>
            </a:custGeom>
            <a:solidFill>
              <a:srgbClr val="C6B2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31"/>
            <p:cNvSpPr/>
            <p:nvPr/>
          </p:nvSpPr>
          <p:spPr>
            <a:xfrm>
              <a:off x="2913987" y="4254582"/>
              <a:ext cx="3486176" cy="890656"/>
            </a:xfrm>
            <a:custGeom>
              <a:avLst/>
              <a:gdLst/>
              <a:ahLst/>
              <a:cxnLst/>
              <a:rect l="l" t="t" r="r" b="b"/>
              <a:pathLst>
                <a:path w="108943" h="27833" extrusionOk="0">
                  <a:moveTo>
                    <a:pt x="90150" y="1"/>
                  </a:moveTo>
                  <a:cubicBezTo>
                    <a:pt x="52449" y="1"/>
                    <a:pt x="20964" y="14512"/>
                    <a:pt x="0" y="27832"/>
                  </a:cubicBezTo>
                  <a:lnTo>
                    <a:pt x="50602" y="27832"/>
                  </a:lnTo>
                  <a:lnTo>
                    <a:pt x="108942" y="1210"/>
                  </a:lnTo>
                  <a:cubicBezTo>
                    <a:pt x="102527" y="382"/>
                    <a:pt x="96257" y="1"/>
                    <a:pt x="9015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31"/>
            <p:cNvSpPr/>
            <p:nvPr/>
          </p:nvSpPr>
          <p:spPr>
            <a:xfrm>
              <a:off x="6200483" y="4468918"/>
              <a:ext cx="2944000" cy="676320"/>
            </a:xfrm>
            <a:custGeom>
              <a:avLst/>
              <a:gdLst/>
              <a:ahLst/>
              <a:cxnLst/>
              <a:rect l="l" t="t" r="r" b="b"/>
              <a:pathLst>
                <a:path w="92000" h="21135" extrusionOk="0">
                  <a:moveTo>
                    <a:pt x="35398" y="0"/>
                  </a:moveTo>
                  <a:lnTo>
                    <a:pt x="0" y="21134"/>
                  </a:lnTo>
                  <a:lnTo>
                    <a:pt x="92000" y="21134"/>
                  </a:lnTo>
                  <a:lnTo>
                    <a:pt x="92000" y="20122"/>
                  </a:lnTo>
                  <a:cubicBezTo>
                    <a:pt x="76439" y="12716"/>
                    <a:pt x="57389" y="5346"/>
                    <a:pt x="35398"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31"/>
            <p:cNvSpPr/>
            <p:nvPr/>
          </p:nvSpPr>
          <p:spPr>
            <a:xfrm>
              <a:off x="4875363" y="4359414"/>
              <a:ext cx="328064" cy="221920"/>
            </a:xfrm>
            <a:custGeom>
              <a:avLst/>
              <a:gdLst/>
              <a:ahLst/>
              <a:cxnLst/>
              <a:rect l="l" t="t" r="r" b="b"/>
              <a:pathLst>
                <a:path w="10252" h="6935" extrusionOk="0">
                  <a:moveTo>
                    <a:pt x="6390" y="1"/>
                  </a:moveTo>
                  <a:cubicBezTo>
                    <a:pt x="5616" y="1"/>
                    <a:pt x="4775" y="159"/>
                    <a:pt x="3941" y="494"/>
                  </a:cubicBezTo>
                  <a:cubicBezTo>
                    <a:pt x="1477" y="1470"/>
                    <a:pt x="0" y="3601"/>
                    <a:pt x="655" y="5244"/>
                  </a:cubicBezTo>
                  <a:cubicBezTo>
                    <a:pt x="1089" y="6332"/>
                    <a:pt x="2346" y="6934"/>
                    <a:pt x="3862" y="6934"/>
                  </a:cubicBezTo>
                  <a:cubicBezTo>
                    <a:pt x="4636" y="6934"/>
                    <a:pt x="5477" y="6777"/>
                    <a:pt x="6311" y="6447"/>
                  </a:cubicBezTo>
                  <a:cubicBezTo>
                    <a:pt x="8775" y="5470"/>
                    <a:pt x="10252" y="3339"/>
                    <a:pt x="9597" y="1696"/>
                  </a:cubicBezTo>
                  <a:cubicBezTo>
                    <a:pt x="9163" y="609"/>
                    <a:pt x="7906" y="1"/>
                    <a:pt x="6390"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31"/>
            <p:cNvSpPr/>
            <p:nvPr/>
          </p:nvSpPr>
          <p:spPr>
            <a:xfrm>
              <a:off x="4876899" y="4340534"/>
              <a:ext cx="327680" cy="222016"/>
            </a:xfrm>
            <a:custGeom>
              <a:avLst/>
              <a:gdLst/>
              <a:ahLst/>
              <a:cxnLst/>
              <a:rect l="l" t="t" r="r" b="b"/>
              <a:pathLst>
                <a:path w="10240" h="6938" extrusionOk="0">
                  <a:moveTo>
                    <a:pt x="6384" y="1"/>
                  </a:moveTo>
                  <a:cubicBezTo>
                    <a:pt x="5609" y="1"/>
                    <a:pt x="4767" y="158"/>
                    <a:pt x="3929" y="488"/>
                  </a:cubicBezTo>
                  <a:cubicBezTo>
                    <a:pt x="1465" y="1476"/>
                    <a:pt x="0" y="3596"/>
                    <a:pt x="655" y="5251"/>
                  </a:cubicBezTo>
                  <a:cubicBezTo>
                    <a:pt x="1087" y="6335"/>
                    <a:pt x="2334" y="6937"/>
                    <a:pt x="3840" y="6937"/>
                  </a:cubicBezTo>
                  <a:cubicBezTo>
                    <a:pt x="4616" y="6937"/>
                    <a:pt x="5460" y="6777"/>
                    <a:pt x="6299" y="6441"/>
                  </a:cubicBezTo>
                  <a:cubicBezTo>
                    <a:pt x="8775" y="5465"/>
                    <a:pt x="10239" y="3334"/>
                    <a:pt x="9585" y="1691"/>
                  </a:cubicBezTo>
                  <a:cubicBezTo>
                    <a:pt x="9151" y="603"/>
                    <a:pt x="7899" y="1"/>
                    <a:pt x="63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1"/>
            <p:cNvSpPr/>
            <p:nvPr/>
          </p:nvSpPr>
          <p:spPr>
            <a:xfrm>
              <a:off x="5416003" y="4407222"/>
              <a:ext cx="327680" cy="221984"/>
            </a:xfrm>
            <a:custGeom>
              <a:avLst/>
              <a:gdLst/>
              <a:ahLst/>
              <a:cxnLst/>
              <a:rect l="l" t="t" r="r" b="b"/>
              <a:pathLst>
                <a:path w="10240" h="6937" extrusionOk="0">
                  <a:moveTo>
                    <a:pt x="6387" y="0"/>
                  </a:moveTo>
                  <a:cubicBezTo>
                    <a:pt x="5615" y="0"/>
                    <a:pt x="4775" y="158"/>
                    <a:pt x="3941" y="488"/>
                  </a:cubicBezTo>
                  <a:cubicBezTo>
                    <a:pt x="1465" y="1464"/>
                    <a:pt x="0" y="3595"/>
                    <a:pt x="655" y="5238"/>
                  </a:cubicBezTo>
                  <a:cubicBezTo>
                    <a:pt x="1088" y="6331"/>
                    <a:pt x="2336" y="6936"/>
                    <a:pt x="3843" y="6936"/>
                  </a:cubicBezTo>
                  <a:cubicBezTo>
                    <a:pt x="4618" y="6936"/>
                    <a:pt x="5462" y="6776"/>
                    <a:pt x="6299" y="6441"/>
                  </a:cubicBezTo>
                  <a:cubicBezTo>
                    <a:pt x="8775" y="5465"/>
                    <a:pt x="10240" y="3333"/>
                    <a:pt x="9585" y="1690"/>
                  </a:cubicBezTo>
                  <a:cubicBezTo>
                    <a:pt x="9152" y="603"/>
                    <a:pt x="7899" y="0"/>
                    <a:pt x="6387"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1"/>
            <p:cNvSpPr/>
            <p:nvPr/>
          </p:nvSpPr>
          <p:spPr>
            <a:xfrm>
              <a:off x="5416387" y="4388566"/>
              <a:ext cx="328064" cy="221888"/>
            </a:xfrm>
            <a:custGeom>
              <a:avLst/>
              <a:gdLst/>
              <a:ahLst/>
              <a:cxnLst/>
              <a:rect l="l" t="t" r="r" b="b"/>
              <a:pathLst>
                <a:path w="10252" h="6934" extrusionOk="0">
                  <a:moveTo>
                    <a:pt x="6390" y="0"/>
                  </a:moveTo>
                  <a:cubicBezTo>
                    <a:pt x="5616" y="0"/>
                    <a:pt x="4775" y="157"/>
                    <a:pt x="3941" y="487"/>
                  </a:cubicBezTo>
                  <a:cubicBezTo>
                    <a:pt x="1477" y="1464"/>
                    <a:pt x="0" y="3595"/>
                    <a:pt x="655" y="5238"/>
                  </a:cubicBezTo>
                  <a:cubicBezTo>
                    <a:pt x="1089" y="6326"/>
                    <a:pt x="2346" y="6933"/>
                    <a:pt x="3862" y="6933"/>
                  </a:cubicBezTo>
                  <a:cubicBezTo>
                    <a:pt x="4636" y="6933"/>
                    <a:pt x="5477" y="6775"/>
                    <a:pt x="6311" y="6441"/>
                  </a:cubicBezTo>
                  <a:cubicBezTo>
                    <a:pt x="8775" y="5464"/>
                    <a:pt x="10252" y="3333"/>
                    <a:pt x="9597" y="1690"/>
                  </a:cubicBezTo>
                  <a:cubicBezTo>
                    <a:pt x="9163" y="602"/>
                    <a:pt x="7906" y="0"/>
                    <a:pt x="639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1"/>
            <p:cNvSpPr/>
            <p:nvPr/>
          </p:nvSpPr>
          <p:spPr>
            <a:xfrm>
              <a:off x="3973155" y="4776406"/>
              <a:ext cx="327680" cy="222112"/>
            </a:xfrm>
            <a:custGeom>
              <a:avLst/>
              <a:gdLst/>
              <a:ahLst/>
              <a:cxnLst/>
              <a:rect l="l" t="t" r="r" b="b"/>
              <a:pathLst>
                <a:path w="10240" h="6941" extrusionOk="0">
                  <a:moveTo>
                    <a:pt x="6384" y="1"/>
                  </a:moveTo>
                  <a:cubicBezTo>
                    <a:pt x="5610" y="1"/>
                    <a:pt x="4767" y="158"/>
                    <a:pt x="3930" y="488"/>
                  </a:cubicBezTo>
                  <a:cubicBezTo>
                    <a:pt x="1465" y="1476"/>
                    <a:pt x="0" y="3595"/>
                    <a:pt x="655" y="5250"/>
                  </a:cubicBezTo>
                  <a:cubicBezTo>
                    <a:pt x="1089" y="6338"/>
                    <a:pt x="2341" y="6940"/>
                    <a:pt x="3853" y="6940"/>
                  </a:cubicBezTo>
                  <a:cubicBezTo>
                    <a:pt x="4625" y="6940"/>
                    <a:pt x="5466" y="6783"/>
                    <a:pt x="6299" y="6453"/>
                  </a:cubicBezTo>
                  <a:cubicBezTo>
                    <a:pt x="8775" y="5465"/>
                    <a:pt x="10240" y="3334"/>
                    <a:pt x="9585" y="1690"/>
                  </a:cubicBezTo>
                  <a:cubicBezTo>
                    <a:pt x="9152" y="603"/>
                    <a:pt x="7899" y="1"/>
                    <a:pt x="6384"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1"/>
            <p:cNvSpPr/>
            <p:nvPr/>
          </p:nvSpPr>
          <p:spPr>
            <a:xfrm>
              <a:off x="3973923" y="4757750"/>
              <a:ext cx="327680" cy="221984"/>
            </a:xfrm>
            <a:custGeom>
              <a:avLst/>
              <a:gdLst/>
              <a:ahLst/>
              <a:cxnLst/>
              <a:rect l="l" t="t" r="r" b="b"/>
              <a:pathLst>
                <a:path w="10240" h="6937" extrusionOk="0">
                  <a:moveTo>
                    <a:pt x="6384" y="0"/>
                  </a:moveTo>
                  <a:cubicBezTo>
                    <a:pt x="5610" y="0"/>
                    <a:pt x="4767" y="157"/>
                    <a:pt x="3929" y="488"/>
                  </a:cubicBezTo>
                  <a:cubicBezTo>
                    <a:pt x="1465" y="1476"/>
                    <a:pt x="0" y="3595"/>
                    <a:pt x="655" y="5238"/>
                  </a:cubicBezTo>
                  <a:cubicBezTo>
                    <a:pt x="1088" y="6331"/>
                    <a:pt x="2336" y="6936"/>
                    <a:pt x="3843" y="6936"/>
                  </a:cubicBezTo>
                  <a:cubicBezTo>
                    <a:pt x="4618" y="6936"/>
                    <a:pt x="5462" y="6776"/>
                    <a:pt x="6299" y="6441"/>
                  </a:cubicBezTo>
                  <a:cubicBezTo>
                    <a:pt x="8775" y="5464"/>
                    <a:pt x="10240" y="3333"/>
                    <a:pt x="9585" y="1690"/>
                  </a:cubicBezTo>
                  <a:cubicBezTo>
                    <a:pt x="9151" y="603"/>
                    <a:pt x="7899" y="0"/>
                    <a:pt x="63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1"/>
            <p:cNvSpPr/>
            <p:nvPr/>
          </p:nvSpPr>
          <p:spPr>
            <a:xfrm>
              <a:off x="5843875" y="4315830"/>
              <a:ext cx="323488" cy="209792"/>
            </a:xfrm>
            <a:custGeom>
              <a:avLst/>
              <a:gdLst/>
              <a:ahLst/>
              <a:cxnLst/>
              <a:rect l="l" t="t" r="r" b="b"/>
              <a:pathLst>
                <a:path w="10109" h="6556" extrusionOk="0">
                  <a:moveTo>
                    <a:pt x="4322" y="0"/>
                  </a:moveTo>
                  <a:cubicBezTo>
                    <a:pt x="2280" y="0"/>
                    <a:pt x="609" y="932"/>
                    <a:pt x="334" y="2368"/>
                  </a:cubicBezTo>
                  <a:cubicBezTo>
                    <a:pt x="0" y="4106"/>
                    <a:pt x="1846" y="5927"/>
                    <a:pt x="4453" y="6428"/>
                  </a:cubicBezTo>
                  <a:cubicBezTo>
                    <a:pt x="4905" y="6514"/>
                    <a:pt x="5349" y="6555"/>
                    <a:pt x="5778" y="6555"/>
                  </a:cubicBezTo>
                  <a:cubicBezTo>
                    <a:pt x="7824" y="6555"/>
                    <a:pt x="9500" y="5615"/>
                    <a:pt x="9775" y="4177"/>
                  </a:cubicBezTo>
                  <a:cubicBezTo>
                    <a:pt x="10109" y="2439"/>
                    <a:pt x="8263" y="629"/>
                    <a:pt x="5656" y="129"/>
                  </a:cubicBezTo>
                  <a:cubicBezTo>
                    <a:pt x="5201" y="42"/>
                    <a:pt x="4753" y="0"/>
                    <a:pt x="432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1"/>
            <p:cNvSpPr/>
            <p:nvPr/>
          </p:nvSpPr>
          <p:spPr>
            <a:xfrm>
              <a:off x="5854915" y="4300598"/>
              <a:ext cx="323488" cy="209792"/>
            </a:xfrm>
            <a:custGeom>
              <a:avLst/>
              <a:gdLst/>
              <a:ahLst/>
              <a:cxnLst/>
              <a:rect l="l" t="t" r="r" b="b"/>
              <a:pathLst>
                <a:path w="10109" h="6556" extrusionOk="0">
                  <a:moveTo>
                    <a:pt x="4322" y="0"/>
                  </a:moveTo>
                  <a:cubicBezTo>
                    <a:pt x="2280" y="0"/>
                    <a:pt x="609" y="932"/>
                    <a:pt x="334" y="2367"/>
                  </a:cubicBezTo>
                  <a:cubicBezTo>
                    <a:pt x="0" y="4106"/>
                    <a:pt x="1846" y="5927"/>
                    <a:pt x="4453" y="6427"/>
                  </a:cubicBezTo>
                  <a:cubicBezTo>
                    <a:pt x="4905" y="6514"/>
                    <a:pt x="5350" y="6555"/>
                    <a:pt x="5778" y="6555"/>
                  </a:cubicBezTo>
                  <a:cubicBezTo>
                    <a:pt x="7824" y="6555"/>
                    <a:pt x="9500" y="5614"/>
                    <a:pt x="9775" y="4177"/>
                  </a:cubicBezTo>
                  <a:cubicBezTo>
                    <a:pt x="10109" y="2439"/>
                    <a:pt x="8263" y="629"/>
                    <a:pt x="5656" y="129"/>
                  </a:cubicBezTo>
                  <a:cubicBezTo>
                    <a:pt x="5201" y="42"/>
                    <a:pt x="4753" y="0"/>
                    <a:pt x="43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1"/>
            <p:cNvSpPr/>
            <p:nvPr/>
          </p:nvSpPr>
          <p:spPr>
            <a:xfrm>
              <a:off x="6898467" y="4782326"/>
              <a:ext cx="324640" cy="232704"/>
            </a:xfrm>
            <a:custGeom>
              <a:avLst/>
              <a:gdLst/>
              <a:ahLst/>
              <a:cxnLst/>
              <a:rect l="l" t="t" r="r" b="b"/>
              <a:pathLst>
                <a:path w="10145" h="7272" extrusionOk="0">
                  <a:moveTo>
                    <a:pt x="3593" y="0"/>
                  </a:moveTo>
                  <a:cubicBezTo>
                    <a:pt x="2361" y="0"/>
                    <a:pt x="1325" y="456"/>
                    <a:pt x="846" y="1339"/>
                  </a:cubicBezTo>
                  <a:cubicBezTo>
                    <a:pt x="1" y="2887"/>
                    <a:pt x="1203" y="5185"/>
                    <a:pt x="3537" y="6447"/>
                  </a:cubicBezTo>
                  <a:cubicBezTo>
                    <a:pt x="4552" y="7001"/>
                    <a:pt x="5613" y="7271"/>
                    <a:pt x="6557" y="7271"/>
                  </a:cubicBezTo>
                  <a:cubicBezTo>
                    <a:pt x="7784" y="7271"/>
                    <a:pt x="8815" y="6816"/>
                    <a:pt x="9299" y="5935"/>
                  </a:cubicBezTo>
                  <a:cubicBezTo>
                    <a:pt x="10145" y="4375"/>
                    <a:pt x="8942" y="2089"/>
                    <a:pt x="6609" y="815"/>
                  </a:cubicBezTo>
                  <a:cubicBezTo>
                    <a:pt x="5596" y="267"/>
                    <a:pt x="4537" y="0"/>
                    <a:pt x="35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1"/>
            <p:cNvSpPr/>
            <p:nvPr/>
          </p:nvSpPr>
          <p:spPr>
            <a:xfrm>
              <a:off x="6899619" y="4763318"/>
              <a:ext cx="324640" cy="232736"/>
            </a:xfrm>
            <a:custGeom>
              <a:avLst/>
              <a:gdLst/>
              <a:ahLst/>
              <a:cxnLst/>
              <a:rect l="l" t="t" r="r" b="b"/>
              <a:pathLst>
                <a:path w="10145" h="7273" extrusionOk="0">
                  <a:moveTo>
                    <a:pt x="3584" y="1"/>
                  </a:moveTo>
                  <a:cubicBezTo>
                    <a:pt x="2355" y="1"/>
                    <a:pt x="1323" y="456"/>
                    <a:pt x="846" y="1337"/>
                  </a:cubicBezTo>
                  <a:cubicBezTo>
                    <a:pt x="0" y="2897"/>
                    <a:pt x="1203" y="5183"/>
                    <a:pt x="3537" y="6457"/>
                  </a:cubicBezTo>
                  <a:cubicBezTo>
                    <a:pt x="4549" y="7005"/>
                    <a:pt x="5606" y="7272"/>
                    <a:pt x="6548" y="7272"/>
                  </a:cubicBezTo>
                  <a:cubicBezTo>
                    <a:pt x="7779" y="7272"/>
                    <a:pt x="8814" y="6816"/>
                    <a:pt x="9299" y="5933"/>
                  </a:cubicBezTo>
                  <a:cubicBezTo>
                    <a:pt x="10145" y="4385"/>
                    <a:pt x="8942" y="2088"/>
                    <a:pt x="6608" y="826"/>
                  </a:cubicBezTo>
                  <a:cubicBezTo>
                    <a:pt x="5593" y="271"/>
                    <a:pt x="4530" y="1"/>
                    <a:pt x="35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1"/>
            <p:cNvSpPr/>
            <p:nvPr/>
          </p:nvSpPr>
          <p:spPr>
            <a:xfrm>
              <a:off x="8225123" y="3740118"/>
              <a:ext cx="297568" cy="212320"/>
            </a:xfrm>
            <a:custGeom>
              <a:avLst/>
              <a:gdLst/>
              <a:ahLst/>
              <a:cxnLst/>
              <a:rect l="l" t="t" r="r" b="b"/>
              <a:pathLst>
                <a:path w="9299" h="6635" extrusionOk="0">
                  <a:moveTo>
                    <a:pt x="5664" y="0"/>
                  </a:moveTo>
                  <a:cubicBezTo>
                    <a:pt x="4949" y="0"/>
                    <a:pt x="4175" y="158"/>
                    <a:pt x="3417" y="487"/>
                  </a:cubicBezTo>
                  <a:cubicBezTo>
                    <a:pt x="1227" y="1451"/>
                    <a:pt x="0" y="3487"/>
                    <a:pt x="679" y="5047"/>
                  </a:cubicBezTo>
                  <a:cubicBezTo>
                    <a:pt x="1123" y="6067"/>
                    <a:pt x="2275" y="6634"/>
                    <a:pt x="3632" y="6634"/>
                  </a:cubicBezTo>
                  <a:cubicBezTo>
                    <a:pt x="4350" y="6634"/>
                    <a:pt x="5124" y="6476"/>
                    <a:pt x="5882" y="6142"/>
                  </a:cubicBezTo>
                  <a:cubicBezTo>
                    <a:pt x="8073" y="5190"/>
                    <a:pt x="9299" y="3154"/>
                    <a:pt x="8608" y="1582"/>
                  </a:cubicBezTo>
                  <a:cubicBezTo>
                    <a:pt x="8165" y="562"/>
                    <a:pt x="7018" y="0"/>
                    <a:pt x="56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31"/>
            <p:cNvSpPr/>
            <p:nvPr/>
          </p:nvSpPr>
          <p:spPr>
            <a:xfrm>
              <a:off x="7517219" y="3794646"/>
              <a:ext cx="1627264" cy="1350592"/>
            </a:xfrm>
            <a:custGeom>
              <a:avLst/>
              <a:gdLst/>
              <a:ahLst/>
              <a:cxnLst/>
              <a:rect l="l" t="t" r="r" b="b"/>
              <a:pathLst>
                <a:path w="50852" h="42206" extrusionOk="0">
                  <a:moveTo>
                    <a:pt x="25137" y="1"/>
                  </a:moveTo>
                  <a:cubicBezTo>
                    <a:pt x="10841" y="1"/>
                    <a:pt x="0" y="22286"/>
                    <a:pt x="0" y="22286"/>
                  </a:cubicBezTo>
                  <a:lnTo>
                    <a:pt x="50352" y="42205"/>
                  </a:lnTo>
                  <a:lnTo>
                    <a:pt x="50852" y="42205"/>
                  </a:lnTo>
                  <a:lnTo>
                    <a:pt x="50852" y="29799"/>
                  </a:lnTo>
                  <a:cubicBezTo>
                    <a:pt x="44863" y="17119"/>
                    <a:pt x="35529" y="974"/>
                    <a:pt x="26504" y="69"/>
                  </a:cubicBezTo>
                  <a:cubicBezTo>
                    <a:pt x="26045" y="23"/>
                    <a:pt x="25589" y="1"/>
                    <a:pt x="251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1"/>
            <p:cNvSpPr/>
            <p:nvPr/>
          </p:nvSpPr>
          <p:spPr>
            <a:xfrm>
              <a:off x="7517219" y="3833398"/>
              <a:ext cx="1627264" cy="1311840"/>
            </a:xfrm>
            <a:custGeom>
              <a:avLst/>
              <a:gdLst/>
              <a:ahLst/>
              <a:cxnLst/>
              <a:rect l="l" t="t" r="r" b="b"/>
              <a:pathLst>
                <a:path w="50852" h="40995" extrusionOk="0">
                  <a:moveTo>
                    <a:pt x="19312" y="1"/>
                  </a:moveTo>
                  <a:cubicBezTo>
                    <a:pt x="8001" y="4644"/>
                    <a:pt x="0" y="21075"/>
                    <a:pt x="0" y="21075"/>
                  </a:cubicBezTo>
                  <a:lnTo>
                    <a:pt x="50352" y="40994"/>
                  </a:lnTo>
                  <a:lnTo>
                    <a:pt x="50852" y="40994"/>
                  </a:lnTo>
                  <a:lnTo>
                    <a:pt x="50852" y="31814"/>
                  </a:lnTo>
                  <a:cubicBezTo>
                    <a:pt x="47830" y="33187"/>
                    <a:pt x="44597" y="33953"/>
                    <a:pt x="41302" y="33953"/>
                  </a:cubicBezTo>
                  <a:cubicBezTo>
                    <a:pt x="38340" y="33953"/>
                    <a:pt x="35327" y="33334"/>
                    <a:pt x="32374" y="31981"/>
                  </a:cubicBezTo>
                  <a:cubicBezTo>
                    <a:pt x="23718" y="27814"/>
                    <a:pt x="13788" y="20444"/>
                    <a:pt x="14431" y="9859"/>
                  </a:cubicBezTo>
                  <a:cubicBezTo>
                    <a:pt x="14657" y="6097"/>
                    <a:pt x="16800" y="2858"/>
                    <a:pt x="1931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1"/>
            <p:cNvSpPr/>
            <p:nvPr/>
          </p:nvSpPr>
          <p:spPr>
            <a:xfrm>
              <a:off x="8461731" y="3984086"/>
              <a:ext cx="326912" cy="227136"/>
            </a:xfrm>
            <a:custGeom>
              <a:avLst/>
              <a:gdLst/>
              <a:ahLst/>
              <a:cxnLst/>
              <a:rect l="l" t="t" r="r" b="b"/>
              <a:pathLst>
                <a:path w="10216" h="7098" extrusionOk="0">
                  <a:moveTo>
                    <a:pt x="3722" y="1"/>
                  </a:moveTo>
                  <a:cubicBezTo>
                    <a:pt x="2348" y="1"/>
                    <a:pt x="1204" y="530"/>
                    <a:pt x="750" y="1519"/>
                  </a:cubicBezTo>
                  <a:cubicBezTo>
                    <a:pt x="0" y="3126"/>
                    <a:pt x="1345" y="5341"/>
                    <a:pt x="3750" y="6460"/>
                  </a:cubicBezTo>
                  <a:cubicBezTo>
                    <a:pt x="4680" y="6890"/>
                    <a:pt x="5629" y="7097"/>
                    <a:pt x="6488" y="7097"/>
                  </a:cubicBezTo>
                  <a:cubicBezTo>
                    <a:pt x="7862" y="7097"/>
                    <a:pt x="9004" y="6568"/>
                    <a:pt x="9465" y="5579"/>
                  </a:cubicBezTo>
                  <a:cubicBezTo>
                    <a:pt x="10216" y="3972"/>
                    <a:pt x="8870" y="1757"/>
                    <a:pt x="6453" y="638"/>
                  </a:cubicBezTo>
                  <a:cubicBezTo>
                    <a:pt x="5528" y="207"/>
                    <a:pt x="4580" y="1"/>
                    <a:pt x="372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31"/>
            <p:cNvSpPr/>
            <p:nvPr/>
          </p:nvSpPr>
          <p:spPr>
            <a:xfrm>
              <a:off x="8461731" y="3965430"/>
              <a:ext cx="326912" cy="226720"/>
            </a:xfrm>
            <a:custGeom>
              <a:avLst/>
              <a:gdLst/>
              <a:ahLst/>
              <a:cxnLst/>
              <a:rect l="l" t="t" r="r" b="b"/>
              <a:pathLst>
                <a:path w="10216" h="7085" extrusionOk="0">
                  <a:moveTo>
                    <a:pt x="3722" y="0"/>
                  </a:moveTo>
                  <a:cubicBezTo>
                    <a:pt x="2348" y="0"/>
                    <a:pt x="1204" y="529"/>
                    <a:pt x="750" y="1518"/>
                  </a:cubicBezTo>
                  <a:cubicBezTo>
                    <a:pt x="0" y="3126"/>
                    <a:pt x="1345" y="5328"/>
                    <a:pt x="3750" y="6448"/>
                  </a:cubicBezTo>
                  <a:cubicBezTo>
                    <a:pt x="4680" y="6878"/>
                    <a:pt x="5629" y="7085"/>
                    <a:pt x="6488" y="7085"/>
                  </a:cubicBezTo>
                  <a:cubicBezTo>
                    <a:pt x="7862" y="7085"/>
                    <a:pt x="9004" y="6556"/>
                    <a:pt x="9465" y="5567"/>
                  </a:cubicBezTo>
                  <a:cubicBezTo>
                    <a:pt x="10216" y="3959"/>
                    <a:pt x="8870" y="1757"/>
                    <a:pt x="6453" y="637"/>
                  </a:cubicBezTo>
                  <a:cubicBezTo>
                    <a:pt x="5528" y="207"/>
                    <a:pt x="4580" y="0"/>
                    <a:pt x="37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31"/>
            <p:cNvSpPr/>
            <p:nvPr/>
          </p:nvSpPr>
          <p:spPr>
            <a:xfrm>
              <a:off x="8752803" y="4298518"/>
              <a:ext cx="264832" cy="281024"/>
            </a:xfrm>
            <a:custGeom>
              <a:avLst/>
              <a:gdLst/>
              <a:ahLst/>
              <a:cxnLst/>
              <a:rect l="l" t="t" r="r" b="b"/>
              <a:pathLst>
                <a:path w="8276" h="8782" extrusionOk="0">
                  <a:moveTo>
                    <a:pt x="2802" y="1"/>
                  </a:moveTo>
                  <a:cubicBezTo>
                    <a:pt x="2330" y="1"/>
                    <a:pt x="1885" y="120"/>
                    <a:pt x="1501" y="373"/>
                  </a:cubicBezTo>
                  <a:cubicBezTo>
                    <a:pt x="24" y="1337"/>
                    <a:pt x="0" y="3921"/>
                    <a:pt x="1453" y="6147"/>
                  </a:cubicBezTo>
                  <a:cubicBezTo>
                    <a:pt x="2530" y="7798"/>
                    <a:pt x="4118" y="8781"/>
                    <a:pt x="5473" y="8781"/>
                  </a:cubicBezTo>
                  <a:cubicBezTo>
                    <a:pt x="5946" y="8781"/>
                    <a:pt x="6390" y="8662"/>
                    <a:pt x="6775" y="8409"/>
                  </a:cubicBezTo>
                  <a:cubicBezTo>
                    <a:pt x="8251" y="7445"/>
                    <a:pt x="8275" y="4861"/>
                    <a:pt x="6823" y="2635"/>
                  </a:cubicBezTo>
                  <a:cubicBezTo>
                    <a:pt x="5746" y="984"/>
                    <a:pt x="4158" y="1"/>
                    <a:pt x="280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31"/>
            <p:cNvSpPr/>
            <p:nvPr/>
          </p:nvSpPr>
          <p:spPr>
            <a:xfrm>
              <a:off x="8763075" y="4281974"/>
              <a:ext cx="264832" cy="280960"/>
            </a:xfrm>
            <a:custGeom>
              <a:avLst/>
              <a:gdLst/>
              <a:ahLst/>
              <a:cxnLst/>
              <a:rect l="l" t="t" r="r" b="b"/>
              <a:pathLst>
                <a:path w="8276" h="8780" extrusionOk="0">
                  <a:moveTo>
                    <a:pt x="2798" y="1"/>
                  </a:moveTo>
                  <a:cubicBezTo>
                    <a:pt x="2330" y="1"/>
                    <a:pt x="1892" y="118"/>
                    <a:pt x="1513" y="366"/>
                  </a:cubicBezTo>
                  <a:cubicBezTo>
                    <a:pt x="25" y="1342"/>
                    <a:pt x="1" y="3926"/>
                    <a:pt x="1453" y="6152"/>
                  </a:cubicBezTo>
                  <a:cubicBezTo>
                    <a:pt x="2542" y="7798"/>
                    <a:pt x="4130" y="8779"/>
                    <a:pt x="5484" y="8779"/>
                  </a:cubicBezTo>
                  <a:cubicBezTo>
                    <a:pt x="5953" y="8779"/>
                    <a:pt x="6393" y="8662"/>
                    <a:pt x="6776" y="8414"/>
                  </a:cubicBezTo>
                  <a:cubicBezTo>
                    <a:pt x="8252" y="7450"/>
                    <a:pt x="8276" y="4854"/>
                    <a:pt x="6823" y="2640"/>
                  </a:cubicBezTo>
                  <a:cubicBezTo>
                    <a:pt x="5743" y="985"/>
                    <a:pt x="4151" y="1"/>
                    <a:pt x="279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31"/>
            <p:cNvSpPr/>
            <p:nvPr/>
          </p:nvSpPr>
          <p:spPr>
            <a:xfrm>
              <a:off x="8107779" y="4420310"/>
              <a:ext cx="326912" cy="226752"/>
            </a:xfrm>
            <a:custGeom>
              <a:avLst/>
              <a:gdLst/>
              <a:ahLst/>
              <a:cxnLst/>
              <a:rect l="l" t="t" r="r" b="b"/>
              <a:pathLst>
                <a:path w="10216" h="7086" extrusionOk="0">
                  <a:moveTo>
                    <a:pt x="3718" y="0"/>
                  </a:moveTo>
                  <a:cubicBezTo>
                    <a:pt x="2346" y="0"/>
                    <a:pt x="1204" y="527"/>
                    <a:pt x="750" y="1508"/>
                  </a:cubicBezTo>
                  <a:cubicBezTo>
                    <a:pt x="0" y="3115"/>
                    <a:pt x="1346" y="5329"/>
                    <a:pt x="3762" y="6449"/>
                  </a:cubicBezTo>
                  <a:cubicBezTo>
                    <a:pt x="4688" y="6879"/>
                    <a:pt x="5636" y="7086"/>
                    <a:pt x="6494" y="7086"/>
                  </a:cubicBezTo>
                  <a:cubicBezTo>
                    <a:pt x="7867" y="7086"/>
                    <a:pt x="9011" y="6557"/>
                    <a:pt x="9466" y="5568"/>
                  </a:cubicBezTo>
                  <a:cubicBezTo>
                    <a:pt x="10216" y="3960"/>
                    <a:pt x="8870" y="1746"/>
                    <a:pt x="6453" y="638"/>
                  </a:cubicBezTo>
                  <a:cubicBezTo>
                    <a:pt x="5527" y="207"/>
                    <a:pt x="4577" y="0"/>
                    <a:pt x="371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934;p31"/>
            <p:cNvSpPr/>
            <p:nvPr/>
          </p:nvSpPr>
          <p:spPr>
            <a:xfrm>
              <a:off x="8107779" y="4401270"/>
              <a:ext cx="326912" cy="226752"/>
            </a:xfrm>
            <a:custGeom>
              <a:avLst/>
              <a:gdLst/>
              <a:ahLst/>
              <a:cxnLst/>
              <a:rect l="l" t="t" r="r" b="b"/>
              <a:pathLst>
                <a:path w="10216" h="7086" extrusionOk="0">
                  <a:moveTo>
                    <a:pt x="3722" y="1"/>
                  </a:moveTo>
                  <a:cubicBezTo>
                    <a:pt x="2349" y="1"/>
                    <a:pt x="1204" y="530"/>
                    <a:pt x="750" y="1519"/>
                  </a:cubicBezTo>
                  <a:cubicBezTo>
                    <a:pt x="0" y="3127"/>
                    <a:pt x="1346" y="5329"/>
                    <a:pt x="3762" y="6448"/>
                  </a:cubicBezTo>
                  <a:cubicBezTo>
                    <a:pt x="4688" y="6879"/>
                    <a:pt x="5636" y="7086"/>
                    <a:pt x="6494" y="7086"/>
                  </a:cubicBezTo>
                  <a:cubicBezTo>
                    <a:pt x="7867" y="7086"/>
                    <a:pt x="9011" y="6556"/>
                    <a:pt x="9466" y="5567"/>
                  </a:cubicBezTo>
                  <a:cubicBezTo>
                    <a:pt x="10216" y="3972"/>
                    <a:pt x="8870" y="1757"/>
                    <a:pt x="6453" y="638"/>
                  </a:cubicBezTo>
                  <a:cubicBezTo>
                    <a:pt x="5528" y="208"/>
                    <a:pt x="4580" y="1"/>
                    <a:pt x="372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935;p31"/>
            <p:cNvSpPr/>
            <p:nvPr/>
          </p:nvSpPr>
          <p:spPr>
            <a:xfrm>
              <a:off x="7958019" y="3868310"/>
              <a:ext cx="317792" cy="242976"/>
            </a:xfrm>
            <a:custGeom>
              <a:avLst/>
              <a:gdLst/>
              <a:ahLst/>
              <a:cxnLst/>
              <a:rect l="l" t="t" r="r" b="b"/>
              <a:pathLst>
                <a:path w="9931" h="7593" extrusionOk="0">
                  <a:moveTo>
                    <a:pt x="6546" y="0"/>
                  </a:moveTo>
                  <a:cubicBezTo>
                    <a:pt x="5488" y="0"/>
                    <a:pt x="4271" y="385"/>
                    <a:pt x="3156" y="1148"/>
                  </a:cubicBezTo>
                  <a:cubicBezTo>
                    <a:pt x="965" y="2660"/>
                    <a:pt x="1" y="5065"/>
                    <a:pt x="1013" y="6518"/>
                  </a:cubicBezTo>
                  <a:cubicBezTo>
                    <a:pt x="1503" y="7236"/>
                    <a:pt x="2373" y="7593"/>
                    <a:pt x="3391" y="7593"/>
                  </a:cubicBezTo>
                  <a:cubicBezTo>
                    <a:pt x="4451" y="7593"/>
                    <a:pt x="5670" y="7206"/>
                    <a:pt x="6788" y="6435"/>
                  </a:cubicBezTo>
                  <a:cubicBezTo>
                    <a:pt x="8978" y="4934"/>
                    <a:pt x="9931" y="2529"/>
                    <a:pt x="8931" y="1077"/>
                  </a:cubicBezTo>
                  <a:cubicBezTo>
                    <a:pt x="8440" y="358"/>
                    <a:pt x="7567" y="0"/>
                    <a:pt x="65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1"/>
            <p:cNvSpPr/>
            <p:nvPr/>
          </p:nvSpPr>
          <p:spPr>
            <a:xfrm>
              <a:off x="7954979" y="3849686"/>
              <a:ext cx="317792" cy="242944"/>
            </a:xfrm>
            <a:custGeom>
              <a:avLst/>
              <a:gdLst/>
              <a:ahLst/>
              <a:cxnLst/>
              <a:rect l="l" t="t" r="r" b="b"/>
              <a:pathLst>
                <a:path w="9931" h="7592" extrusionOk="0">
                  <a:moveTo>
                    <a:pt x="6552" y="0"/>
                  </a:moveTo>
                  <a:cubicBezTo>
                    <a:pt x="5493" y="0"/>
                    <a:pt x="4273" y="388"/>
                    <a:pt x="3156" y="1159"/>
                  </a:cubicBezTo>
                  <a:cubicBezTo>
                    <a:pt x="965" y="2659"/>
                    <a:pt x="1" y="5064"/>
                    <a:pt x="1013" y="6517"/>
                  </a:cubicBezTo>
                  <a:cubicBezTo>
                    <a:pt x="1503" y="7234"/>
                    <a:pt x="2373" y="7592"/>
                    <a:pt x="3391" y="7592"/>
                  </a:cubicBezTo>
                  <a:cubicBezTo>
                    <a:pt x="4451" y="7592"/>
                    <a:pt x="5670" y="7204"/>
                    <a:pt x="6787" y="6433"/>
                  </a:cubicBezTo>
                  <a:cubicBezTo>
                    <a:pt x="8978" y="4933"/>
                    <a:pt x="9931" y="2528"/>
                    <a:pt x="8930" y="1075"/>
                  </a:cubicBezTo>
                  <a:cubicBezTo>
                    <a:pt x="8440" y="358"/>
                    <a:pt x="7570" y="0"/>
                    <a:pt x="65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1"/>
            <p:cNvSpPr/>
            <p:nvPr/>
          </p:nvSpPr>
          <p:spPr>
            <a:xfrm>
              <a:off x="7660483" y="4143798"/>
              <a:ext cx="261760" cy="287136"/>
            </a:xfrm>
            <a:custGeom>
              <a:avLst/>
              <a:gdLst/>
              <a:ahLst/>
              <a:cxnLst/>
              <a:rect l="l" t="t" r="r" b="b"/>
              <a:pathLst>
                <a:path w="8180" h="8973" extrusionOk="0">
                  <a:moveTo>
                    <a:pt x="5293" y="0"/>
                  </a:moveTo>
                  <a:cubicBezTo>
                    <a:pt x="3895" y="0"/>
                    <a:pt x="2277" y="1123"/>
                    <a:pt x="1274" y="2933"/>
                  </a:cubicBezTo>
                  <a:cubicBezTo>
                    <a:pt x="0" y="5267"/>
                    <a:pt x="214" y="7839"/>
                    <a:pt x="1762" y="8696"/>
                  </a:cubicBezTo>
                  <a:cubicBezTo>
                    <a:pt x="2104" y="8884"/>
                    <a:pt x="2480" y="8973"/>
                    <a:pt x="2874" y="8973"/>
                  </a:cubicBezTo>
                  <a:cubicBezTo>
                    <a:pt x="4276" y="8973"/>
                    <a:pt x="5890" y="7842"/>
                    <a:pt x="6894" y="6029"/>
                  </a:cubicBezTo>
                  <a:cubicBezTo>
                    <a:pt x="8180" y="3707"/>
                    <a:pt x="7954" y="1124"/>
                    <a:pt x="6406" y="278"/>
                  </a:cubicBezTo>
                  <a:cubicBezTo>
                    <a:pt x="6065" y="90"/>
                    <a:pt x="5688" y="0"/>
                    <a:pt x="52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1"/>
            <p:cNvSpPr/>
            <p:nvPr/>
          </p:nvSpPr>
          <p:spPr>
            <a:xfrm>
              <a:off x="7649411" y="4128758"/>
              <a:ext cx="261792" cy="287328"/>
            </a:xfrm>
            <a:custGeom>
              <a:avLst/>
              <a:gdLst/>
              <a:ahLst/>
              <a:cxnLst/>
              <a:rect l="l" t="t" r="r" b="b"/>
              <a:pathLst>
                <a:path w="8181" h="8979" extrusionOk="0">
                  <a:moveTo>
                    <a:pt x="5305" y="0"/>
                  </a:moveTo>
                  <a:cubicBezTo>
                    <a:pt x="3905" y="0"/>
                    <a:pt x="2283" y="1124"/>
                    <a:pt x="1287" y="2939"/>
                  </a:cubicBezTo>
                  <a:cubicBezTo>
                    <a:pt x="1" y="5273"/>
                    <a:pt x="215" y="7844"/>
                    <a:pt x="1775" y="8702"/>
                  </a:cubicBezTo>
                  <a:cubicBezTo>
                    <a:pt x="2114" y="8889"/>
                    <a:pt x="2489" y="8978"/>
                    <a:pt x="2881" y="8978"/>
                  </a:cubicBezTo>
                  <a:cubicBezTo>
                    <a:pt x="4280" y="8978"/>
                    <a:pt x="5900" y="7848"/>
                    <a:pt x="6895" y="6035"/>
                  </a:cubicBezTo>
                  <a:cubicBezTo>
                    <a:pt x="8180" y="3713"/>
                    <a:pt x="7966" y="1129"/>
                    <a:pt x="6406" y="272"/>
                  </a:cubicBezTo>
                  <a:cubicBezTo>
                    <a:pt x="6069" y="88"/>
                    <a:pt x="5695" y="0"/>
                    <a:pt x="53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1"/>
            <p:cNvSpPr/>
            <p:nvPr/>
          </p:nvSpPr>
          <p:spPr>
            <a:xfrm>
              <a:off x="8853763" y="4717814"/>
              <a:ext cx="264448" cy="281760"/>
            </a:xfrm>
            <a:custGeom>
              <a:avLst/>
              <a:gdLst/>
              <a:ahLst/>
              <a:cxnLst/>
              <a:rect l="l" t="t" r="r" b="b"/>
              <a:pathLst>
                <a:path w="8264" h="8805" extrusionOk="0">
                  <a:moveTo>
                    <a:pt x="2802" y="0"/>
                  </a:moveTo>
                  <a:cubicBezTo>
                    <a:pt x="2343" y="0"/>
                    <a:pt x="1912" y="114"/>
                    <a:pt x="1536" y="354"/>
                  </a:cubicBezTo>
                  <a:cubicBezTo>
                    <a:pt x="48" y="1307"/>
                    <a:pt x="1" y="3891"/>
                    <a:pt x="1429" y="6129"/>
                  </a:cubicBezTo>
                  <a:cubicBezTo>
                    <a:pt x="2498" y="7803"/>
                    <a:pt x="4093" y="8805"/>
                    <a:pt x="5456" y="8805"/>
                  </a:cubicBezTo>
                  <a:cubicBezTo>
                    <a:pt x="5916" y="8805"/>
                    <a:pt x="6349" y="8691"/>
                    <a:pt x="6728" y="8451"/>
                  </a:cubicBezTo>
                  <a:cubicBezTo>
                    <a:pt x="8216" y="7486"/>
                    <a:pt x="8263" y="4903"/>
                    <a:pt x="6823" y="2664"/>
                  </a:cubicBezTo>
                  <a:cubicBezTo>
                    <a:pt x="5755" y="999"/>
                    <a:pt x="4160" y="0"/>
                    <a:pt x="280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1"/>
            <p:cNvSpPr/>
            <p:nvPr/>
          </p:nvSpPr>
          <p:spPr>
            <a:xfrm>
              <a:off x="8863683" y="4701814"/>
              <a:ext cx="264448" cy="281760"/>
            </a:xfrm>
            <a:custGeom>
              <a:avLst/>
              <a:gdLst/>
              <a:ahLst/>
              <a:cxnLst/>
              <a:rect l="l" t="t" r="r" b="b"/>
              <a:pathLst>
                <a:path w="8264" h="8805" extrusionOk="0">
                  <a:moveTo>
                    <a:pt x="2807" y="1"/>
                  </a:moveTo>
                  <a:cubicBezTo>
                    <a:pt x="2348" y="1"/>
                    <a:pt x="1914" y="114"/>
                    <a:pt x="1536" y="354"/>
                  </a:cubicBezTo>
                  <a:cubicBezTo>
                    <a:pt x="48" y="1307"/>
                    <a:pt x="0" y="3902"/>
                    <a:pt x="1441" y="6129"/>
                  </a:cubicBezTo>
                  <a:cubicBezTo>
                    <a:pt x="2509" y="7803"/>
                    <a:pt x="4104" y="8804"/>
                    <a:pt x="5463" y="8804"/>
                  </a:cubicBezTo>
                  <a:cubicBezTo>
                    <a:pt x="5921" y="8804"/>
                    <a:pt x="6352" y="8691"/>
                    <a:pt x="6727" y="8451"/>
                  </a:cubicBezTo>
                  <a:cubicBezTo>
                    <a:pt x="8215" y="7498"/>
                    <a:pt x="8263" y="4914"/>
                    <a:pt x="6834" y="2676"/>
                  </a:cubicBezTo>
                  <a:cubicBezTo>
                    <a:pt x="5766" y="1002"/>
                    <a:pt x="4171" y="1"/>
                    <a:pt x="280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1"/>
            <p:cNvSpPr/>
            <p:nvPr/>
          </p:nvSpPr>
          <p:spPr>
            <a:xfrm>
              <a:off x="5353507" y="3740438"/>
              <a:ext cx="32" cy="32"/>
            </a:xfrm>
            <a:custGeom>
              <a:avLst/>
              <a:gdLst/>
              <a:ahLst/>
              <a:cxnLst/>
              <a:rect l="l" t="t" r="r" b="b"/>
              <a:pathLst>
                <a:path w="1" h="1" extrusionOk="0">
                  <a:moveTo>
                    <a:pt x="1" y="1"/>
                  </a:move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1"/>
            <p:cNvSpPr/>
            <p:nvPr/>
          </p:nvSpPr>
          <p:spPr>
            <a:xfrm>
              <a:off x="7546179" y="4507542"/>
              <a:ext cx="325792" cy="212352"/>
            </a:xfrm>
            <a:custGeom>
              <a:avLst/>
              <a:gdLst/>
              <a:ahLst/>
              <a:cxnLst/>
              <a:rect l="l" t="t" r="r" b="b"/>
              <a:pathLst>
                <a:path w="10181" h="6636" extrusionOk="0">
                  <a:moveTo>
                    <a:pt x="4208" y="1"/>
                  </a:moveTo>
                  <a:cubicBezTo>
                    <a:pt x="2305" y="1"/>
                    <a:pt x="743" y="834"/>
                    <a:pt x="417" y="2187"/>
                  </a:cubicBezTo>
                  <a:cubicBezTo>
                    <a:pt x="0" y="3901"/>
                    <a:pt x="1751" y="5806"/>
                    <a:pt x="4322" y="6437"/>
                  </a:cubicBezTo>
                  <a:cubicBezTo>
                    <a:pt x="4882" y="6571"/>
                    <a:pt x="5434" y="6635"/>
                    <a:pt x="5960" y="6635"/>
                  </a:cubicBezTo>
                  <a:cubicBezTo>
                    <a:pt x="7864" y="6635"/>
                    <a:pt x="9425" y="5801"/>
                    <a:pt x="9752" y="4449"/>
                  </a:cubicBezTo>
                  <a:cubicBezTo>
                    <a:pt x="10180" y="2734"/>
                    <a:pt x="8418" y="829"/>
                    <a:pt x="5846" y="198"/>
                  </a:cubicBezTo>
                  <a:cubicBezTo>
                    <a:pt x="5287" y="64"/>
                    <a:pt x="4734" y="1"/>
                    <a:pt x="4208"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1"/>
            <p:cNvSpPr/>
            <p:nvPr/>
          </p:nvSpPr>
          <p:spPr>
            <a:xfrm>
              <a:off x="7542371" y="4489110"/>
              <a:ext cx="325792" cy="212256"/>
            </a:xfrm>
            <a:custGeom>
              <a:avLst/>
              <a:gdLst/>
              <a:ahLst/>
              <a:cxnLst/>
              <a:rect l="l" t="t" r="r" b="b"/>
              <a:pathLst>
                <a:path w="10181" h="6633" extrusionOk="0">
                  <a:moveTo>
                    <a:pt x="4198" y="0"/>
                  </a:moveTo>
                  <a:cubicBezTo>
                    <a:pt x="2299" y="0"/>
                    <a:pt x="743" y="839"/>
                    <a:pt x="417" y="2179"/>
                  </a:cubicBezTo>
                  <a:cubicBezTo>
                    <a:pt x="0" y="3906"/>
                    <a:pt x="1750" y="5811"/>
                    <a:pt x="4334" y="6430"/>
                  </a:cubicBezTo>
                  <a:cubicBezTo>
                    <a:pt x="4897" y="6567"/>
                    <a:pt x="5453" y="6633"/>
                    <a:pt x="5982" y="6633"/>
                  </a:cubicBezTo>
                  <a:cubicBezTo>
                    <a:pt x="7881" y="6633"/>
                    <a:pt x="9437" y="5794"/>
                    <a:pt x="9763" y="4453"/>
                  </a:cubicBezTo>
                  <a:cubicBezTo>
                    <a:pt x="10180" y="2739"/>
                    <a:pt x="8430" y="834"/>
                    <a:pt x="5846" y="203"/>
                  </a:cubicBezTo>
                  <a:cubicBezTo>
                    <a:pt x="5283" y="65"/>
                    <a:pt x="4727" y="0"/>
                    <a:pt x="41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4" name="Google Shape;944;p31"/>
            <p:cNvSpPr/>
            <p:nvPr/>
          </p:nvSpPr>
          <p:spPr>
            <a:xfrm>
              <a:off x="7144300" y="3249853"/>
              <a:ext cx="534543" cy="455348"/>
            </a:xfrm>
            <a:custGeom>
              <a:avLst/>
              <a:gdLst/>
              <a:ahLst/>
              <a:cxnLst/>
              <a:rect l="l" t="t" r="r" b="b"/>
              <a:pathLst>
                <a:path w="10111" h="8613" extrusionOk="0">
                  <a:moveTo>
                    <a:pt x="9527" y="2967"/>
                  </a:moveTo>
                  <a:cubicBezTo>
                    <a:pt x="9109" y="2269"/>
                    <a:pt x="8418" y="1707"/>
                    <a:pt x="7719" y="1297"/>
                  </a:cubicBezTo>
                  <a:cubicBezTo>
                    <a:pt x="6942" y="843"/>
                    <a:pt x="5998" y="145"/>
                    <a:pt x="5070" y="80"/>
                  </a:cubicBezTo>
                  <a:cubicBezTo>
                    <a:pt x="3788" y="1"/>
                    <a:pt x="1232" y="310"/>
                    <a:pt x="706" y="1765"/>
                  </a:cubicBezTo>
                  <a:cubicBezTo>
                    <a:pt x="0" y="3716"/>
                    <a:pt x="2981" y="4033"/>
                    <a:pt x="4213" y="4177"/>
                  </a:cubicBezTo>
                  <a:cubicBezTo>
                    <a:pt x="4191" y="4393"/>
                    <a:pt x="3910" y="4595"/>
                    <a:pt x="3809" y="4796"/>
                  </a:cubicBezTo>
                  <a:cubicBezTo>
                    <a:pt x="3593" y="5228"/>
                    <a:pt x="3421" y="5696"/>
                    <a:pt x="3205" y="6136"/>
                  </a:cubicBezTo>
                  <a:cubicBezTo>
                    <a:pt x="2909" y="6755"/>
                    <a:pt x="2535" y="7216"/>
                    <a:pt x="2117" y="7756"/>
                  </a:cubicBezTo>
                  <a:cubicBezTo>
                    <a:pt x="2801" y="7842"/>
                    <a:pt x="3478" y="8008"/>
                    <a:pt x="4169" y="8008"/>
                  </a:cubicBezTo>
                  <a:cubicBezTo>
                    <a:pt x="4465" y="7309"/>
                    <a:pt x="4443" y="6503"/>
                    <a:pt x="4832" y="5840"/>
                  </a:cubicBezTo>
                  <a:cubicBezTo>
                    <a:pt x="5034" y="6488"/>
                    <a:pt x="4227" y="7338"/>
                    <a:pt x="4479" y="7965"/>
                  </a:cubicBezTo>
                  <a:cubicBezTo>
                    <a:pt x="5271" y="8073"/>
                    <a:pt x="6070" y="8173"/>
                    <a:pt x="6863" y="8281"/>
                  </a:cubicBezTo>
                  <a:cubicBezTo>
                    <a:pt x="6690" y="7525"/>
                    <a:pt x="6502" y="6776"/>
                    <a:pt x="6301" y="6035"/>
                  </a:cubicBezTo>
                  <a:cubicBezTo>
                    <a:pt x="6596" y="5948"/>
                    <a:pt x="6920" y="7929"/>
                    <a:pt x="7064" y="8260"/>
                  </a:cubicBezTo>
                  <a:cubicBezTo>
                    <a:pt x="7230" y="8613"/>
                    <a:pt x="8569" y="8577"/>
                    <a:pt x="8879" y="8548"/>
                  </a:cubicBezTo>
                  <a:cubicBezTo>
                    <a:pt x="8238" y="7187"/>
                    <a:pt x="7568" y="5848"/>
                    <a:pt x="6827" y="4537"/>
                  </a:cubicBezTo>
                  <a:cubicBezTo>
                    <a:pt x="7539" y="4710"/>
                    <a:pt x="8238" y="5012"/>
                    <a:pt x="8987" y="4904"/>
                  </a:cubicBezTo>
                  <a:cubicBezTo>
                    <a:pt x="10110" y="4753"/>
                    <a:pt x="9980" y="3716"/>
                    <a:pt x="9527" y="2967"/>
                  </a:cubicBezTo>
                  <a:close/>
                  <a:moveTo>
                    <a:pt x="4522" y="2470"/>
                  </a:moveTo>
                  <a:cubicBezTo>
                    <a:pt x="4054" y="3536"/>
                    <a:pt x="2254" y="3082"/>
                    <a:pt x="2628" y="1981"/>
                  </a:cubicBezTo>
                  <a:cubicBezTo>
                    <a:pt x="2592" y="2082"/>
                    <a:pt x="2556" y="2168"/>
                    <a:pt x="2628" y="1966"/>
                  </a:cubicBezTo>
                  <a:cubicBezTo>
                    <a:pt x="2700" y="1757"/>
                    <a:pt x="2664" y="1858"/>
                    <a:pt x="2628" y="1959"/>
                  </a:cubicBezTo>
                  <a:cubicBezTo>
                    <a:pt x="3017" y="879"/>
                    <a:pt x="5048" y="1282"/>
                    <a:pt x="4522" y="2470"/>
                  </a:cubicBezTo>
                  <a:close/>
                  <a:moveTo>
                    <a:pt x="6092" y="5307"/>
                  </a:moveTo>
                  <a:cubicBezTo>
                    <a:pt x="5847" y="5048"/>
                    <a:pt x="5610" y="4782"/>
                    <a:pt x="5365" y="4523"/>
                  </a:cubicBezTo>
                  <a:cubicBezTo>
                    <a:pt x="5199" y="4645"/>
                    <a:pt x="4954" y="4940"/>
                    <a:pt x="4717" y="4818"/>
                  </a:cubicBezTo>
                  <a:cubicBezTo>
                    <a:pt x="4904" y="4407"/>
                    <a:pt x="5026" y="3983"/>
                    <a:pt x="5343" y="3622"/>
                  </a:cubicBezTo>
                  <a:cubicBezTo>
                    <a:pt x="5782" y="3925"/>
                    <a:pt x="6250" y="4760"/>
                    <a:pt x="6092" y="5307"/>
                  </a:cubicBezTo>
                  <a:close/>
                  <a:moveTo>
                    <a:pt x="6956" y="3817"/>
                  </a:moveTo>
                  <a:cubicBezTo>
                    <a:pt x="6848" y="3767"/>
                    <a:pt x="6812" y="3745"/>
                    <a:pt x="6812" y="3745"/>
                  </a:cubicBezTo>
                  <a:cubicBezTo>
                    <a:pt x="6394" y="3514"/>
                    <a:pt x="6013" y="3126"/>
                    <a:pt x="6078" y="2607"/>
                  </a:cubicBezTo>
                  <a:cubicBezTo>
                    <a:pt x="6128" y="2161"/>
                    <a:pt x="7007" y="1556"/>
                    <a:pt x="7439" y="1779"/>
                  </a:cubicBezTo>
                  <a:cubicBezTo>
                    <a:pt x="7705" y="1909"/>
                    <a:pt x="8216" y="2881"/>
                    <a:pt x="8187" y="3198"/>
                  </a:cubicBezTo>
                  <a:cubicBezTo>
                    <a:pt x="8130" y="3903"/>
                    <a:pt x="7496" y="3889"/>
                    <a:pt x="6956" y="3817"/>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5" name="Google Shape;945;p31"/>
            <p:cNvSpPr/>
            <p:nvPr/>
          </p:nvSpPr>
          <p:spPr>
            <a:xfrm>
              <a:off x="7235285" y="3684211"/>
              <a:ext cx="351780" cy="329735"/>
            </a:xfrm>
            <a:custGeom>
              <a:avLst/>
              <a:gdLst/>
              <a:ahLst/>
              <a:cxnLst/>
              <a:rect l="l" t="t" r="r" b="b"/>
              <a:pathLst>
                <a:path w="6654" h="6237" extrusionOk="0">
                  <a:moveTo>
                    <a:pt x="6157" y="1664"/>
                  </a:moveTo>
                  <a:cubicBezTo>
                    <a:pt x="6106" y="1606"/>
                    <a:pt x="6006" y="1592"/>
                    <a:pt x="5905" y="1556"/>
                  </a:cubicBezTo>
                  <a:cubicBezTo>
                    <a:pt x="5926" y="1527"/>
                    <a:pt x="5934" y="1484"/>
                    <a:pt x="5962" y="1470"/>
                  </a:cubicBezTo>
                  <a:cubicBezTo>
                    <a:pt x="6070" y="1419"/>
                    <a:pt x="6099" y="1318"/>
                    <a:pt x="6099" y="1225"/>
                  </a:cubicBezTo>
                  <a:cubicBezTo>
                    <a:pt x="6114" y="951"/>
                    <a:pt x="6056" y="706"/>
                    <a:pt x="5862" y="505"/>
                  </a:cubicBezTo>
                  <a:cubicBezTo>
                    <a:pt x="5739" y="382"/>
                    <a:pt x="5602" y="382"/>
                    <a:pt x="5509" y="526"/>
                  </a:cubicBezTo>
                  <a:cubicBezTo>
                    <a:pt x="5444" y="634"/>
                    <a:pt x="5394" y="757"/>
                    <a:pt x="5372" y="872"/>
                  </a:cubicBezTo>
                  <a:cubicBezTo>
                    <a:pt x="5336" y="1102"/>
                    <a:pt x="5329" y="1340"/>
                    <a:pt x="5307" y="1578"/>
                  </a:cubicBezTo>
                  <a:cubicBezTo>
                    <a:pt x="4940" y="1678"/>
                    <a:pt x="4645" y="1894"/>
                    <a:pt x="4357" y="2103"/>
                  </a:cubicBezTo>
                  <a:cubicBezTo>
                    <a:pt x="4018" y="2355"/>
                    <a:pt x="3644" y="2564"/>
                    <a:pt x="3377" y="2903"/>
                  </a:cubicBezTo>
                  <a:cubicBezTo>
                    <a:pt x="3370" y="2910"/>
                    <a:pt x="3363" y="2917"/>
                    <a:pt x="3356" y="2924"/>
                  </a:cubicBezTo>
                  <a:cubicBezTo>
                    <a:pt x="3349" y="2917"/>
                    <a:pt x="3341" y="2910"/>
                    <a:pt x="3341" y="2895"/>
                  </a:cubicBezTo>
                  <a:cubicBezTo>
                    <a:pt x="3132" y="2521"/>
                    <a:pt x="2801" y="2240"/>
                    <a:pt x="2513" y="1938"/>
                  </a:cubicBezTo>
                  <a:cubicBezTo>
                    <a:pt x="2268" y="1678"/>
                    <a:pt x="2024" y="1419"/>
                    <a:pt x="1678" y="1254"/>
                  </a:cubicBezTo>
                  <a:cubicBezTo>
                    <a:pt x="1700" y="1009"/>
                    <a:pt x="1736" y="778"/>
                    <a:pt x="1736" y="548"/>
                  </a:cubicBezTo>
                  <a:cubicBezTo>
                    <a:pt x="1743" y="425"/>
                    <a:pt x="1714" y="296"/>
                    <a:pt x="1664" y="181"/>
                  </a:cubicBezTo>
                  <a:cubicBezTo>
                    <a:pt x="1599" y="22"/>
                    <a:pt x="1462" y="1"/>
                    <a:pt x="1325" y="94"/>
                  </a:cubicBezTo>
                  <a:cubicBezTo>
                    <a:pt x="1095" y="260"/>
                    <a:pt x="994" y="497"/>
                    <a:pt x="958" y="764"/>
                  </a:cubicBezTo>
                  <a:cubicBezTo>
                    <a:pt x="943" y="857"/>
                    <a:pt x="958" y="958"/>
                    <a:pt x="1051" y="1030"/>
                  </a:cubicBezTo>
                  <a:cubicBezTo>
                    <a:pt x="1073" y="1052"/>
                    <a:pt x="1080" y="1095"/>
                    <a:pt x="1087" y="1124"/>
                  </a:cubicBezTo>
                  <a:cubicBezTo>
                    <a:pt x="987" y="1146"/>
                    <a:pt x="879" y="1138"/>
                    <a:pt x="821" y="1182"/>
                  </a:cubicBezTo>
                  <a:cubicBezTo>
                    <a:pt x="655" y="1318"/>
                    <a:pt x="490" y="1470"/>
                    <a:pt x="353" y="1635"/>
                  </a:cubicBezTo>
                  <a:cubicBezTo>
                    <a:pt x="216" y="1794"/>
                    <a:pt x="216" y="1952"/>
                    <a:pt x="317" y="2082"/>
                  </a:cubicBezTo>
                  <a:cubicBezTo>
                    <a:pt x="418" y="2204"/>
                    <a:pt x="583" y="2247"/>
                    <a:pt x="763" y="2168"/>
                  </a:cubicBezTo>
                  <a:cubicBezTo>
                    <a:pt x="915" y="2096"/>
                    <a:pt x="1044" y="1981"/>
                    <a:pt x="1181" y="1887"/>
                  </a:cubicBezTo>
                  <a:cubicBezTo>
                    <a:pt x="1217" y="1866"/>
                    <a:pt x="1253" y="1830"/>
                    <a:pt x="1275" y="1808"/>
                  </a:cubicBezTo>
                  <a:cubicBezTo>
                    <a:pt x="1469" y="1981"/>
                    <a:pt x="1656" y="2132"/>
                    <a:pt x="1822" y="2305"/>
                  </a:cubicBezTo>
                  <a:cubicBezTo>
                    <a:pt x="2139" y="2622"/>
                    <a:pt x="2484" y="2903"/>
                    <a:pt x="2801" y="3219"/>
                  </a:cubicBezTo>
                  <a:cubicBezTo>
                    <a:pt x="2772" y="3241"/>
                    <a:pt x="2744" y="3263"/>
                    <a:pt x="2715" y="3284"/>
                  </a:cubicBezTo>
                  <a:cubicBezTo>
                    <a:pt x="2628" y="3342"/>
                    <a:pt x="2542" y="3399"/>
                    <a:pt x="2456" y="3464"/>
                  </a:cubicBezTo>
                  <a:cubicBezTo>
                    <a:pt x="2168" y="3666"/>
                    <a:pt x="1880" y="3875"/>
                    <a:pt x="1592" y="4076"/>
                  </a:cubicBezTo>
                  <a:cubicBezTo>
                    <a:pt x="1419" y="4199"/>
                    <a:pt x="1239" y="4321"/>
                    <a:pt x="1044" y="4458"/>
                  </a:cubicBezTo>
                  <a:cubicBezTo>
                    <a:pt x="843" y="4271"/>
                    <a:pt x="605" y="4227"/>
                    <a:pt x="360" y="4220"/>
                  </a:cubicBezTo>
                  <a:cubicBezTo>
                    <a:pt x="288" y="4220"/>
                    <a:pt x="209" y="4235"/>
                    <a:pt x="137" y="4263"/>
                  </a:cubicBezTo>
                  <a:cubicBezTo>
                    <a:pt x="22" y="4314"/>
                    <a:pt x="0" y="4386"/>
                    <a:pt x="29" y="4508"/>
                  </a:cubicBezTo>
                  <a:cubicBezTo>
                    <a:pt x="94" y="4811"/>
                    <a:pt x="346" y="5020"/>
                    <a:pt x="655" y="5048"/>
                  </a:cubicBezTo>
                  <a:cubicBezTo>
                    <a:pt x="799" y="5063"/>
                    <a:pt x="922" y="5034"/>
                    <a:pt x="994" y="4890"/>
                  </a:cubicBezTo>
                  <a:cubicBezTo>
                    <a:pt x="1001" y="4861"/>
                    <a:pt x="1037" y="4847"/>
                    <a:pt x="1080" y="4804"/>
                  </a:cubicBezTo>
                  <a:cubicBezTo>
                    <a:pt x="1095" y="4861"/>
                    <a:pt x="1109" y="4904"/>
                    <a:pt x="1102" y="4940"/>
                  </a:cubicBezTo>
                  <a:cubicBezTo>
                    <a:pt x="1073" y="5099"/>
                    <a:pt x="1037" y="5257"/>
                    <a:pt x="1001" y="5416"/>
                  </a:cubicBezTo>
                  <a:cubicBezTo>
                    <a:pt x="958" y="5624"/>
                    <a:pt x="1195" y="5898"/>
                    <a:pt x="1404" y="5876"/>
                  </a:cubicBezTo>
                  <a:cubicBezTo>
                    <a:pt x="1440" y="5876"/>
                    <a:pt x="1476" y="5862"/>
                    <a:pt x="1505" y="5840"/>
                  </a:cubicBezTo>
                  <a:cubicBezTo>
                    <a:pt x="1678" y="5732"/>
                    <a:pt x="1779" y="5466"/>
                    <a:pt x="1728" y="5272"/>
                  </a:cubicBezTo>
                  <a:cubicBezTo>
                    <a:pt x="1692" y="5120"/>
                    <a:pt x="1656" y="4969"/>
                    <a:pt x="1520" y="4861"/>
                  </a:cubicBezTo>
                  <a:cubicBezTo>
                    <a:pt x="1541" y="4825"/>
                    <a:pt x="1563" y="4789"/>
                    <a:pt x="1584" y="4775"/>
                  </a:cubicBezTo>
                  <a:cubicBezTo>
                    <a:pt x="1916" y="4559"/>
                    <a:pt x="2240" y="4335"/>
                    <a:pt x="2578" y="4127"/>
                  </a:cubicBezTo>
                  <a:cubicBezTo>
                    <a:pt x="2808" y="3983"/>
                    <a:pt x="3053" y="3860"/>
                    <a:pt x="3284" y="3716"/>
                  </a:cubicBezTo>
                  <a:cubicBezTo>
                    <a:pt x="3485" y="3896"/>
                    <a:pt x="3709" y="4062"/>
                    <a:pt x="3910" y="4249"/>
                  </a:cubicBezTo>
                  <a:cubicBezTo>
                    <a:pt x="4205" y="4515"/>
                    <a:pt x="4486" y="4789"/>
                    <a:pt x="4767" y="5063"/>
                  </a:cubicBezTo>
                  <a:cubicBezTo>
                    <a:pt x="4789" y="5084"/>
                    <a:pt x="4803" y="5120"/>
                    <a:pt x="4825" y="5156"/>
                  </a:cubicBezTo>
                  <a:cubicBezTo>
                    <a:pt x="4666" y="5236"/>
                    <a:pt x="4601" y="5380"/>
                    <a:pt x="4537" y="5524"/>
                  </a:cubicBezTo>
                  <a:cubicBezTo>
                    <a:pt x="4457" y="5711"/>
                    <a:pt x="4508" y="5984"/>
                    <a:pt x="4659" y="6128"/>
                  </a:cubicBezTo>
                  <a:cubicBezTo>
                    <a:pt x="4688" y="6150"/>
                    <a:pt x="4717" y="6164"/>
                    <a:pt x="4753" y="6179"/>
                  </a:cubicBezTo>
                  <a:cubicBezTo>
                    <a:pt x="4954" y="6236"/>
                    <a:pt x="5235" y="6006"/>
                    <a:pt x="5228" y="5790"/>
                  </a:cubicBezTo>
                  <a:cubicBezTo>
                    <a:pt x="5221" y="5632"/>
                    <a:pt x="5214" y="5466"/>
                    <a:pt x="5214" y="5308"/>
                  </a:cubicBezTo>
                  <a:cubicBezTo>
                    <a:pt x="5214" y="5272"/>
                    <a:pt x="5242" y="5236"/>
                    <a:pt x="5264" y="5178"/>
                  </a:cubicBezTo>
                  <a:cubicBezTo>
                    <a:pt x="5300" y="5228"/>
                    <a:pt x="5329" y="5250"/>
                    <a:pt x="5336" y="5279"/>
                  </a:cubicBezTo>
                  <a:cubicBezTo>
                    <a:pt x="5372" y="5437"/>
                    <a:pt x="5494" y="5480"/>
                    <a:pt x="5638" y="5495"/>
                  </a:cubicBezTo>
                  <a:cubicBezTo>
                    <a:pt x="5948" y="5524"/>
                    <a:pt x="6229" y="5358"/>
                    <a:pt x="6351" y="5077"/>
                  </a:cubicBezTo>
                  <a:cubicBezTo>
                    <a:pt x="6402" y="4955"/>
                    <a:pt x="6387" y="4890"/>
                    <a:pt x="6286" y="4818"/>
                  </a:cubicBezTo>
                  <a:cubicBezTo>
                    <a:pt x="6222" y="4775"/>
                    <a:pt x="6150" y="4746"/>
                    <a:pt x="6070" y="4732"/>
                  </a:cubicBezTo>
                  <a:cubicBezTo>
                    <a:pt x="5833" y="4696"/>
                    <a:pt x="5595" y="4696"/>
                    <a:pt x="5358" y="4847"/>
                  </a:cubicBezTo>
                  <a:cubicBezTo>
                    <a:pt x="5192" y="4681"/>
                    <a:pt x="5041" y="4523"/>
                    <a:pt x="4882" y="4371"/>
                  </a:cubicBezTo>
                  <a:cubicBezTo>
                    <a:pt x="4637" y="4119"/>
                    <a:pt x="4393" y="3867"/>
                    <a:pt x="4148" y="3615"/>
                  </a:cubicBezTo>
                  <a:cubicBezTo>
                    <a:pt x="4076" y="3536"/>
                    <a:pt x="3997" y="3464"/>
                    <a:pt x="3925" y="3392"/>
                  </a:cubicBezTo>
                  <a:cubicBezTo>
                    <a:pt x="3896" y="3363"/>
                    <a:pt x="3874" y="3335"/>
                    <a:pt x="3845" y="3313"/>
                  </a:cubicBezTo>
                  <a:cubicBezTo>
                    <a:pt x="4220" y="3061"/>
                    <a:pt x="4609" y="2845"/>
                    <a:pt x="4976" y="2586"/>
                  </a:cubicBezTo>
                  <a:cubicBezTo>
                    <a:pt x="5170" y="2449"/>
                    <a:pt x="5379" y="2334"/>
                    <a:pt x="5602" y="2197"/>
                  </a:cubicBezTo>
                  <a:cubicBezTo>
                    <a:pt x="5624" y="2218"/>
                    <a:pt x="5653" y="2262"/>
                    <a:pt x="5682" y="2290"/>
                  </a:cubicBezTo>
                  <a:cubicBezTo>
                    <a:pt x="5804" y="2413"/>
                    <a:pt x="5912" y="2542"/>
                    <a:pt x="6042" y="2636"/>
                  </a:cubicBezTo>
                  <a:cubicBezTo>
                    <a:pt x="6207" y="2758"/>
                    <a:pt x="6380" y="2737"/>
                    <a:pt x="6495" y="2636"/>
                  </a:cubicBezTo>
                  <a:cubicBezTo>
                    <a:pt x="6618" y="2521"/>
                    <a:pt x="6654" y="2377"/>
                    <a:pt x="6546" y="2190"/>
                  </a:cubicBezTo>
                  <a:cubicBezTo>
                    <a:pt x="6438" y="2002"/>
                    <a:pt x="6301" y="1822"/>
                    <a:pt x="6157" y="1664"/>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47" name="Google Shape;947;p31"/>
          <p:cNvGrpSpPr/>
          <p:nvPr/>
        </p:nvGrpSpPr>
        <p:grpSpPr>
          <a:xfrm>
            <a:off x="465967" y="5242269"/>
            <a:ext cx="616235" cy="583723"/>
            <a:chOff x="349475" y="3931702"/>
            <a:chExt cx="462176" cy="437792"/>
          </a:xfrm>
        </p:grpSpPr>
        <p:sp>
          <p:nvSpPr>
            <p:cNvPr id="948" name="Google Shape;948;p31"/>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9" name="Google Shape;949;p31"/>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51" name="Google Shape;951;p31"/>
          <p:cNvGrpSpPr/>
          <p:nvPr/>
        </p:nvGrpSpPr>
        <p:grpSpPr>
          <a:xfrm>
            <a:off x="10646788" y="569203"/>
            <a:ext cx="922069" cy="1012992"/>
            <a:chOff x="6943641" y="462327"/>
            <a:chExt cx="691552" cy="759744"/>
          </a:xfrm>
        </p:grpSpPr>
        <p:sp>
          <p:nvSpPr>
            <p:cNvPr id="952" name="Google Shape;952;p31"/>
            <p:cNvSpPr/>
            <p:nvPr/>
          </p:nvSpPr>
          <p:spPr>
            <a:xfrm>
              <a:off x="7035475" y="588200"/>
              <a:ext cx="507900" cy="5079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Google Shape;953;p31"/>
            <p:cNvSpPr/>
            <p:nvPr/>
          </p:nvSpPr>
          <p:spPr>
            <a:xfrm>
              <a:off x="7090375" y="643150"/>
              <a:ext cx="398100" cy="3981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54" name="Google Shape;954;p31"/>
            <p:cNvGrpSpPr/>
            <p:nvPr/>
          </p:nvGrpSpPr>
          <p:grpSpPr>
            <a:xfrm>
              <a:off x="6943641" y="462327"/>
              <a:ext cx="691552" cy="759744"/>
              <a:chOff x="7216391" y="426902"/>
              <a:chExt cx="691552" cy="759744"/>
            </a:xfrm>
          </p:grpSpPr>
          <p:sp>
            <p:nvSpPr>
              <p:cNvPr id="955" name="Google Shape;955;p3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6" name="Google Shape;956;p3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7" name="Google Shape;957;p3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8" name="Google Shape;958;p3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959" name="Google Shape;959;p31"/>
          <p:cNvGrpSpPr/>
          <p:nvPr/>
        </p:nvGrpSpPr>
        <p:grpSpPr>
          <a:xfrm>
            <a:off x="652579" y="231169"/>
            <a:ext cx="847143" cy="847143"/>
            <a:chOff x="3922789" y="109320"/>
            <a:chExt cx="683400" cy="683400"/>
          </a:xfrm>
        </p:grpSpPr>
        <p:sp>
          <p:nvSpPr>
            <p:cNvPr id="960" name="Google Shape;960;p31"/>
            <p:cNvSpPr/>
            <p:nvPr/>
          </p:nvSpPr>
          <p:spPr>
            <a:xfrm rot="1625691">
              <a:off x="4010573" y="197103"/>
              <a:ext cx="507833" cy="507833"/>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1" name="Google Shape;961;p31"/>
            <p:cNvSpPr/>
            <p:nvPr/>
          </p:nvSpPr>
          <p:spPr>
            <a:xfrm rot="1625197">
              <a:off x="4065546" y="251973"/>
              <a:ext cx="397947" cy="397947"/>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62" name="Google Shape;962;p31"/>
            <p:cNvGrpSpPr/>
            <p:nvPr/>
          </p:nvGrpSpPr>
          <p:grpSpPr>
            <a:xfrm rot="1625114">
              <a:off x="4079249" y="423580"/>
              <a:ext cx="368338" cy="58798"/>
              <a:chOff x="4083986" y="424038"/>
              <a:chExt cx="368350" cy="58800"/>
            </a:xfrm>
          </p:grpSpPr>
          <p:sp>
            <p:nvSpPr>
              <p:cNvPr id="963" name="Google Shape;963;p31"/>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4" name="Google Shape;964;p31"/>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65" name="Google Shape;965;p31"/>
            <p:cNvSpPr/>
            <p:nvPr/>
          </p:nvSpPr>
          <p:spPr>
            <a:xfrm rot="1623036">
              <a:off x="4217071" y="403468"/>
              <a:ext cx="94992" cy="94992"/>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oogle Shape;1070;p33">
            <a:extLst>
              <a:ext uri="{FF2B5EF4-FFF2-40B4-BE49-F238E27FC236}">
                <a16:creationId xmlns:a16="http://schemas.microsoft.com/office/drawing/2014/main" id="{42922258-585B-6FBD-9C46-DF1D1AD80678}"/>
              </a:ext>
            </a:extLst>
          </p:cNvPr>
          <p:cNvGrpSpPr/>
          <p:nvPr/>
        </p:nvGrpSpPr>
        <p:grpSpPr>
          <a:xfrm flipH="1">
            <a:off x="251808" y="826340"/>
            <a:ext cx="3165941" cy="3768869"/>
            <a:chOff x="6713494" y="1625656"/>
            <a:chExt cx="2118793" cy="2754287"/>
          </a:xfrm>
        </p:grpSpPr>
        <p:sp>
          <p:nvSpPr>
            <p:cNvPr id="3" name="Google Shape;1071;p33">
              <a:extLst>
                <a:ext uri="{FF2B5EF4-FFF2-40B4-BE49-F238E27FC236}">
                  <a16:creationId xmlns:a16="http://schemas.microsoft.com/office/drawing/2014/main" id="{49AB4D3A-3551-DE7E-B6BF-4277E769B81C}"/>
                </a:ext>
              </a:extLst>
            </p:cNvPr>
            <p:cNvSpPr/>
            <p:nvPr/>
          </p:nvSpPr>
          <p:spPr>
            <a:xfrm>
              <a:off x="6739331" y="4070186"/>
              <a:ext cx="2067119" cy="309757"/>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oogle Shape;1072;p33">
              <a:extLst>
                <a:ext uri="{FF2B5EF4-FFF2-40B4-BE49-F238E27FC236}">
                  <a16:creationId xmlns:a16="http://schemas.microsoft.com/office/drawing/2014/main" id="{6EB0DA4E-C812-90E1-C656-774A5A387A9D}"/>
                </a:ext>
              </a:extLst>
            </p:cNvPr>
            <p:cNvGrpSpPr/>
            <p:nvPr/>
          </p:nvGrpSpPr>
          <p:grpSpPr>
            <a:xfrm>
              <a:off x="6713494" y="1625656"/>
              <a:ext cx="2118793" cy="2530445"/>
              <a:chOff x="6630230" y="1553531"/>
              <a:chExt cx="2118793" cy="2530445"/>
            </a:xfrm>
          </p:grpSpPr>
          <p:sp>
            <p:nvSpPr>
              <p:cNvPr id="5" name="Google Shape;1073;p33">
                <a:extLst>
                  <a:ext uri="{FF2B5EF4-FFF2-40B4-BE49-F238E27FC236}">
                    <a16:creationId xmlns:a16="http://schemas.microsoft.com/office/drawing/2014/main" id="{6F3AF785-E65A-B442-FBCF-9108DF5C4785}"/>
                  </a:ext>
                </a:extLst>
              </p:cNvPr>
              <p:cNvSpPr/>
              <p:nvPr/>
            </p:nvSpPr>
            <p:spPr>
              <a:xfrm flipH="1">
                <a:off x="6922189" y="1553531"/>
                <a:ext cx="997730" cy="828778"/>
              </a:xfrm>
              <a:custGeom>
                <a:avLst/>
                <a:gdLst/>
                <a:ahLst/>
                <a:cxnLst/>
                <a:rect l="l" t="t" r="r" b="b"/>
                <a:pathLst>
                  <a:path w="11551" h="9595"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1"/>
                      <a:pt x="4892" y="164"/>
                      <a:pt x="4510" y="164"/>
                    </a:cubicBezTo>
                    <a:cubicBezTo>
                      <a:pt x="4365" y="164"/>
                      <a:pt x="4135" y="230"/>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930" y="9070"/>
                      <a:pt x="1578" y="9386"/>
                      <a:pt x="2564" y="9523"/>
                    </a:cubicBezTo>
                    <a:cubicBezTo>
                      <a:pt x="2885" y="9569"/>
                      <a:pt x="3242" y="9594"/>
                      <a:pt x="3638" y="9594"/>
                    </a:cubicBezTo>
                    <a:cubicBezTo>
                      <a:pt x="4494" y="9594"/>
                      <a:pt x="5531" y="9475"/>
                      <a:pt x="6777" y="9185"/>
                    </a:cubicBezTo>
                    <a:cubicBezTo>
                      <a:pt x="10687" y="8263"/>
                      <a:pt x="11479" y="6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074;p33">
                <a:extLst>
                  <a:ext uri="{FF2B5EF4-FFF2-40B4-BE49-F238E27FC236}">
                    <a16:creationId xmlns:a16="http://schemas.microsoft.com/office/drawing/2014/main" id="{CB72EBEE-74DE-9541-BE4F-0D2FDA7DECD7}"/>
                  </a:ext>
                </a:extLst>
              </p:cNvPr>
              <p:cNvSpPr/>
              <p:nvPr/>
            </p:nvSpPr>
            <p:spPr>
              <a:xfrm flipH="1">
                <a:off x="6922189" y="1553531"/>
                <a:ext cx="997730" cy="753545"/>
              </a:xfrm>
              <a:custGeom>
                <a:avLst/>
                <a:gdLst/>
                <a:ahLst/>
                <a:cxnLst/>
                <a:rect l="l" t="t" r="r" b="b"/>
                <a:pathLst>
                  <a:path w="11551" h="8724"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6"/>
                      <a:pt x="4892" y="165"/>
                      <a:pt x="4508" y="165"/>
                    </a:cubicBezTo>
                    <a:cubicBezTo>
                      <a:pt x="4363" y="165"/>
                      <a:pt x="4134" y="231"/>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440" y="8457"/>
                      <a:pt x="310" y="8040"/>
                      <a:pt x="454" y="8025"/>
                    </a:cubicBezTo>
                    <a:cubicBezTo>
                      <a:pt x="460" y="8025"/>
                      <a:pt x="467" y="8025"/>
                      <a:pt x="474" y="8025"/>
                    </a:cubicBezTo>
                    <a:cubicBezTo>
                      <a:pt x="538" y="8025"/>
                      <a:pt x="653" y="8039"/>
                      <a:pt x="797" y="8039"/>
                    </a:cubicBezTo>
                    <a:cubicBezTo>
                      <a:pt x="1214" y="8039"/>
                      <a:pt x="1872" y="7920"/>
                      <a:pt x="2226" y="6989"/>
                    </a:cubicBezTo>
                    <a:cubicBezTo>
                      <a:pt x="2715" y="5700"/>
                      <a:pt x="1347" y="5426"/>
                      <a:pt x="1311" y="4115"/>
                    </a:cubicBezTo>
                    <a:cubicBezTo>
                      <a:pt x="1282" y="3201"/>
                      <a:pt x="2082" y="2250"/>
                      <a:pt x="2795" y="1624"/>
                    </a:cubicBezTo>
                    <a:cubicBezTo>
                      <a:pt x="3111" y="1343"/>
                      <a:pt x="3414" y="1127"/>
                      <a:pt x="3616" y="997"/>
                    </a:cubicBezTo>
                    <a:cubicBezTo>
                      <a:pt x="3898" y="822"/>
                      <a:pt x="4064" y="743"/>
                      <a:pt x="4146" y="743"/>
                    </a:cubicBezTo>
                    <a:cubicBezTo>
                      <a:pt x="4257" y="743"/>
                      <a:pt x="4217" y="887"/>
                      <a:pt x="4105" y="1134"/>
                    </a:cubicBezTo>
                    <a:cubicBezTo>
                      <a:pt x="3911" y="1566"/>
                      <a:pt x="3767" y="3057"/>
                      <a:pt x="5128" y="3136"/>
                    </a:cubicBezTo>
                    <a:cubicBezTo>
                      <a:pt x="5172" y="3138"/>
                      <a:pt x="5214" y="3140"/>
                      <a:pt x="5256" y="3140"/>
                    </a:cubicBezTo>
                    <a:cubicBezTo>
                      <a:pt x="6518" y="3140"/>
                      <a:pt x="6838" y="2109"/>
                      <a:pt x="6510" y="1314"/>
                    </a:cubicBezTo>
                    <a:cubicBezTo>
                      <a:pt x="6179" y="486"/>
                      <a:pt x="5963" y="335"/>
                      <a:pt x="6143" y="256"/>
                    </a:cubicBezTo>
                    <a:cubicBezTo>
                      <a:pt x="6168" y="244"/>
                      <a:pt x="6225" y="238"/>
                      <a:pt x="6307" y="238"/>
                    </a:cubicBezTo>
                    <a:cubicBezTo>
                      <a:pt x="6782" y="238"/>
                      <a:pt x="8091" y="460"/>
                      <a:pt x="8742" y="1192"/>
                    </a:cubicBezTo>
                    <a:cubicBezTo>
                      <a:pt x="9506" y="2056"/>
                      <a:pt x="9499" y="2704"/>
                      <a:pt x="9030" y="4367"/>
                    </a:cubicBezTo>
                    <a:cubicBezTo>
                      <a:pt x="8748" y="5385"/>
                      <a:pt x="9356" y="5691"/>
                      <a:pt x="9993" y="5691"/>
                    </a:cubicBezTo>
                    <a:cubicBezTo>
                      <a:pt x="10396" y="5691"/>
                      <a:pt x="10811" y="5568"/>
                      <a:pt x="11018" y="5426"/>
                    </a:cubicBezTo>
                    <a:cubicBezTo>
                      <a:pt x="11168" y="5319"/>
                      <a:pt x="11274" y="5281"/>
                      <a:pt x="11349" y="5281"/>
                    </a:cubicBezTo>
                    <a:cubicBezTo>
                      <a:pt x="11522" y="5281"/>
                      <a:pt x="11529" y="5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075;p33">
                <a:extLst>
                  <a:ext uri="{FF2B5EF4-FFF2-40B4-BE49-F238E27FC236}">
                    <a16:creationId xmlns:a16="http://schemas.microsoft.com/office/drawing/2014/main" id="{07593C7E-787F-274E-A7CF-FCC1DCDB9B5E}"/>
                  </a:ext>
                </a:extLst>
              </p:cNvPr>
              <p:cNvSpPr/>
              <p:nvPr/>
            </p:nvSpPr>
            <p:spPr>
              <a:xfrm flipH="1">
                <a:off x="6965118" y="1606652"/>
                <a:ext cx="954801" cy="769524"/>
              </a:xfrm>
              <a:custGeom>
                <a:avLst/>
                <a:gdLst/>
                <a:ahLst/>
                <a:cxnLst/>
                <a:rect l="l" t="t" r="r" b="b"/>
                <a:pathLst>
                  <a:path w="11054" h="8909" extrusionOk="0">
                    <a:moveTo>
                      <a:pt x="3378" y="1"/>
                    </a:moveTo>
                    <a:cubicBezTo>
                      <a:pt x="2190" y="728"/>
                      <a:pt x="829" y="2240"/>
                      <a:pt x="937" y="3536"/>
                    </a:cubicBezTo>
                    <a:cubicBezTo>
                      <a:pt x="1052" y="4984"/>
                      <a:pt x="2341" y="5315"/>
                      <a:pt x="1794" y="6374"/>
                    </a:cubicBezTo>
                    <a:cubicBezTo>
                      <a:pt x="1471" y="6994"/>
                      <a:pt x="950" y="7078"/>
                      <a:pt x="565" y="7078"/>
                    </a:cubicBezTo>
                    <a:cubicBezTo>
                      <a:pt x="423" y="7078"/>
                      <a:pt x="299" y="7066"/>
                      <a:pt x="211" y="7066"/>
                    </a:cubicBezTo>
                    <a:cubicBezTo>
                      <a:pt x="134" y="7066"/>
                      <a:pt x="84" y="7075"/>
                      <a:pt x="73" y="7108"/>
                    </a:cubicBezTo>
                    <a:cubicBezTo>
                      <a:pt x="1" y="7338"/>
                      <a:pt x="123" y="7734"/>
                      <a:pt x="541" y="8109"/>
                    </a:cubicBezTo>
                    <a:cubicBezTo>
                      <a:pt x="930" y="8455"/>
                      <a:pt x="1578" y="8779"/>
                      <a:pt x="2564" y="8908"/>
                    </a:cubicBezTo>
                    <a:cubicBezTo>
                      <a:pt x="5409" y="8282"/>
                      <a:pt x="10967" y="6064"/>
                      <a:pt x="11003" y="6021"/>
                    </a:cubicBezTo>
                    <a:cubicBezTo>
                      <a:pt x="11054" y="5977"/>
                      <a:pt x="8656" y="5819"/>
                      <a:pt x="7871" y="5704"/>
                    </a:cubicBezTo>
                    <a:cubicBezTo>
                      <a:pt x="7467" y="5648"/>
                      <a:pt x="7132" y="5551"/>
                      <a:pt x="6680" y="5551"/>
                    </a:cubicBezTo>
                    <a:cubicBezTo>
                      <a:pt x="6255" y="5551"/>
                      <a:pt x="5726" y="5637"/>
                      <a:pt x="4940" y="5927"/>
                    </a:cubicBezTo>
                    <a:cubicBezTo>
                      <a:pt x="4449" y="6108"/>
                      <a:pt x="4096" y="6188"/>
                      <a:pt x="3850" y="6188"/>
                    </a:cubicBezTo>
                    <a:cubicBezTo>
                      <a:pt x="3283" y="6188"/>
                      <a:pt x="3273" y="5767"/>
                      <a:pt x="3414" y="5185"/>
                    </a:cubicBezTo>
                    <a:cubicBezTo>
                      <a:pt x="3616" y="4350"/>
                      <a:pt x="3335" y="3976"/>
                      <a:pt x="2643" y="2744"/>
                    </a:cubicBezTo>
                    <a:cubicBezTo>
                      <a:pt x="2406" y="2327"/>
                      <a:pt x="2507" y="1671"/>
                      <a:pt x="2795" y="1009"/>
                    </a:cubicBezTo>
                    <a:cubicBezTo>
                      <a:pt x="2946" y="663"/>
                      <a:pt x="3147" y="318"/>
                      <a:pt x="3378"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076;p33">
                <a:extLst>
                  <a:ext uri="{FF2B5EF4-FFF2-40B4-BE49-F238E27FC236}">
                    <a16:creationId xmlns:a16="http://schemas.microsoft.com/office/drawing/2014/main" id="{74D6F82A-9263-3F39-9C99-7418A575430D}"/>
                  </a:ext>
                </a:extLst>
              </p:cNvPr>
              <p:cNvSpPr/>
              <p:nvPr/>
            </p:nvSpPr>
            <p:spPr>
              <a:xfrm flipH="1">
                <a:off x="8251455" y="3810002"/>
                <a:ext cx="497568" cy="273974"/>
              </a:xfrm>
              <a:custGeom>
                <a:avLst/>
                <a:gdLst/>
                <a:ahLst/>
                <a:cxnLst/>
                <a:rect l="l" t="t" r="r" b="b"/>
                <a:pathLst>
                  <a:path w="9511" h="5237" extrusionOk="0">
                    <a:moveTo>
                      <a:pt x="6025" y="0"/>
                    </a:moveTo>
                    <a:cubicBezTo>
                      <a:pt x="4726" y="0"/>
                      <a:pt x="3151" y="1205"/>
                      <a:pt x="1971" y="2397"/>
                    </a:cubicBezTo>
                    <a:cubicBezTo>
                      <a:pt x="1503" y="2866"/>
                      <a:pt x="1093" y="3341"/>
                      <a:pt x="798" y="3730"/>
                    </a:cubicBezTo>
                    <a:cubicBezTo>
                      <a:pt x="1" y="4778"/>
                      <a:pt x="41" y="5075"/>
                      <a:pt x="286" y="5075"/>
                    </a:cubicBezTo>
                    <a:cubicBezTo>
                      <a:pt x="384" y="5075"/>
                      <a:pt x="515" y="5027"/>
                      <a:pt x="639" y="4961"/>
                    </a:cubicBezTo>
                    <a:cubicBezTo>
                      <a:pt x="1064" y="4738"/>
                      <a:pt x="4463" y="2441"/>
                      <a:pt x="5341" y="1980"/>
                    </a:cubicBezTo>
                    <a:cubicBezTo>
                      <a:pt x="5684" y="1797"/>
                      <a:pt x="5962" y="1701"/>
                      <a:pt x="6227" y="1701"/>
                    </a:cubicBezTo>
                    <a:cubicBezTo>
                      <a:pt x="6641" y="1701"/>
                      <a:pt x="7022" y="1936"/>
                      <a:pt x="7566" y="2441"/>
                    </a:cubicBezTo>
                    <a:cubicBezTo>
                      <a:pt x="8459" y="3263"/>
                      <a:pt x="8843" y="5236"/>
                      <a:pt x="9178" y="5236"/>
                    </a:cubicBezTo>
                    <a:cubicBezTo>
                      <a:pt x="9183" y="5236"/>
                      <a:pt x="9188" y="5236"/>
                      <a:pt x="9194" y="5235"/>
                    </a:cubicBezTo>
                    <a:cubicBezTo>
                      <a:pt x="9266" y="5220"/>
                      <a:pt x="9323" y="5170"/>
                      <a:pt x="9359" y="5083"/>
                    </a:cubicBezTo>
                    <a:lnTo>
                      <a:pt x="9359" y="5076"/>
                    </a:lnTo>
                    <a:cubicBezTo>
                      <a:pt x="9510" y="4752"/>
                      <a:pt x="9417" y="3938"/>
                      <a:pt x="8855" y="2671"/>
                    </a:cubicBezTo>
                    <a:cubicBezTo>
                      <a:pt x="8135" y="1051"/>
                      <a:pt x="6897" y="122"/>
                      <a:pt x="6357" y="28"/>
                    </a:cubicBezTo>
                    <a:cubicBezTo>
                      <a:pt x="6248" y="9"/>
                      <a:pt x="6137" y="0"/>
                      <a:pt x="602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077;p33">
                <a:extLst>
                  <a:ext uri="{FF2B5EF4-FFF2-40B4-BE49-F238E27FC236}">
                    <a16:creationId xmlns:a16="http://schemas.microsoft.com/office/drawing/2014/main" id="{4E7D6214-E32B-FA6A-604A-C8308F6DD47E}"/>
                  </a:ext>
                </a:extLst>
              </p:cNvPr>
              <p:cNvSpPr/>
              <p:nvPr/>
            </p:nvSpPr>
            <p:spPr>
              <a:xfrm flipH="1">
                <a:off x="8259355" y="3850494"/>
                <a:ext cx="489668" cy="233482"/>
              </a:xfrm>
              <a:custGeom>
                <a:avLst/>
                <a:gdLst/>
                <a:ahLst/>
                <a:cxnLst/>
                <a:rect l="l" t="t" r="r" b="b"/>
                <a:pathLst>
                  <a:path w="9360" h="4463" extrusionOk="0">
                    <a:moveTo>
                      <a:pt x="6201" y="0"/>
                    </a:moveTo>
                    <a:cubicBezTo>
                      <a:pt x="5640" y="0"/>
                      <a:pt x="5038" y="213"/>
                      <a:pt x="4340" y="529"/>
                    </a:cubicBezTo>
                    <a:cubicBezTo>
                      <a:pt x="3570" y="875"/>
                      <a:pt x="2598" y="1443"/>
                      <a:pt x="1971" y="1623"/>
                    </a:cubicBezTo>
                    <a:cubicBezTo>
                      <a:pt x="1503" y="2092"/>
                      <a:pt x="1093" y="2567"/>
                      <a:pt x="798" y="2956"/>
                    </a:cubicBezTo>
                    <a:cubicBezTo>
                      <a:pt x="1" y="4004"/>
                      <a:pt x="41" y="4301"/>
                      <a:pt x="286" y="4301"/>
                    </a:cubicBezTo>
                    <a:cubicBezTo>
                      <a:pt x="384" y="4301"/>
                      <a:pt x="515" y="4253"/>
                      <a:pt x="639" y="4187"/>
                    </a:cubicBezTo>
                    <a:cubicBezTo>
                      <a:pt x="1064" y="3964"/>
                      <a:pt x="4463" y="1667"/>
                      <a:pt x="5341" y="1206"/>
                    </a:cubicBezTo>
                    <a:cubicBezTo>
                      <a:pt x="5684" y="1023"/>
                      <a:pt x="5962" y="927"/>
                      <a:pt x="6227" y="927"/>
                    </a:cubicBezTo>
                    <a:cubicBezTo>
                      <a:pt x="6641" y="927"/>
                      <a:pt x="7022" y="1162"/>
                      <a:pt x="7566" y="1667"/>
                    </a:cubicBezTo>
                    <a:cubicBezTo>
                      <a:pt x="8459" y="2489"/>
                      <a:pt x="8843" y="4462"/>
                      <a:pt x="9178" y="4462"/>
                    </a:cubicBezTo>
                    <a:cubicBezTo>
                      <a:pt x="9183" y="4462"/>
                      <a:pt x="9188" y="4462"/>
                      <a:pt x="9194" y="4461"/>
                    </a:cubicBezTo>
                    <a:cubicBezTo>
                      <a:pt x="9266" y="4446"/>
                      <a:pt x="9323" y="4396"/>
                      <a:pt x="9359" y="4309"/>
                    </a:cubicBezTo>
                    <a:lnTo>
                      <a:pt x="9359" y="4302"/>
                    </a:lnTo>
                    <a:cubicBezTo>
                      <a:pt x="8769" y="3733"/>
                      <a:pt x="8985" y="2070"/>
                      <a:pt x="7962" y="911"/>
                    </a:cubicBezTo>
                    <a:cubicBezTo>
                      <a:pt x="7379" y="256"/>
                      <a:pt x="6815" y="0"/>
                      <a:pt x="620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078;p33">
                <a:extLst>
                  <a:ext uri="{FF2B5EF4-FFF2-40B4-BE49-F238E27FC236}">
                    <a16:creationId xmlns:a16="http://schemas.microsoft.com/office/drawing/2014/main" id="{E320B76F-3F91-2F97-EE58-1FFADF1D9956}"/>
                  </a:ext>
                </a:extLst>
              </p:cNvPr>
              <p:cNvSpPr/>
              <p:nvPr/>
            </p:nvSpPr>
            <p:spPr>
              <a:xfrm flipH="1">
                <a:off x="6630230" y="1992056"/>
                <a:ext cx="1835664" cy="1957108"/>
              </a:xfrm>
              <a:custGeom>
                <a:avLst/>
                <a:gdLst/>
                <a:ahLst/>
                <a:cxnLst/>
                <a:rect l="l" t="t" r="r" b="b"/>
                <a:pathLst>
                  <a:path w="21252" h="22658" extrusionOk="0">
                    <a:moveTo>
                      <a:pt x="20938" y="1"/>
                    </a:moveTo>
                    <a:cubicBezTo>
                      <a:pt x="20686" y="1"/>
                      <a:pt x="20307" y="289"/>
                      <a:pt x="19910" y="630"/>
                    </a:cubicBezTo>
                    <a:cubicBezTo>
                      <a:pt x="19204" y="1227"/>
                      <a:pt x="15755" y="1407"/>
                      <a:pt x="13515" y="1465"/>
                    </a:cubicBezTo>
                    <a:cubicBezTo>
                      <a:pt x="12291" y="1494"/>
                      <a:pt x="10729" y="1818"/>
                      <a:pt x="9324" y="2660"/>
                    </a:cubicBezTo>
                    <a:cubicBezTo>
                      <a:pt x="8468" y="3186"/>
                      <a:pt x="7668" y="3899"/>
                      <a:pt x="7042" y="4871"/>
                    </a:cubicBezTo>
                    <a:cubicBezTo>
                      <a:pt x="6991" y="4936"/>
                      <a:pt x="6955" y="5008"/>
                      <a:pt x="6912" y="5080"/>
                    </a:cubicBezTo>
                    <a:cubicBezTo>
                      <a:pt x="6833" y="5209"/>
                      <a:pt x="6754" y="5346"/>
                      <a:pt x="6682" y="5490"/>
                    </a:cubicBezTo>
                    <a:cubicBezTo>
                      <a:pt x="6639" y="5570"/>
                      <a:pt x="6603" y="5642"/>
                      <a:pt x="6567" y="5728"/>
                    </a:cubicBezTo>
                    <a:cubicBezTo>
                      <a:pt x="6523" y="5814"/>
                      <a:pt x="6480" y="5908"/>
                      <a:pt x="6437" y="6002"/>
                    </a:cubicBezTo>
                    <a:cubicBezTo>
                      <a:pt x="6394" y="6110"/>
                      <a:pt x="6351" y="6218"/>
                      <a:pt x="6307" y="6326"/>
                    </a:cubicBezTo>
                    <a:cubicBezTo>
                      <a:pt x="6271" y="6419"/>
                      <a:pt x="6243" y="6506"/>
                      <a:pt x="6207" y="6599"/>
                    </a:cubicBezTo>
                    <a:cubicBezTo>
                      <a:pt x="4982" y="10012"/>
                      <a:pt x="5054" y="14671"/>
                      <a:pt x="5551" y="16918"/>
                    </a:cubicBezTo>
                    <a:cubicBezTo>
                      <a:pt x="6070" y="19294"/>
                      <a:pt x="6595" y="20021"/>
                      <a:pt x="5342" y="20598"/>
                    </a:cubicBezTo>
                    <a:cubicBezTo>
                      <a:pt x="5154" y="20684"/>
                      <a:pt x="4960" y="20722"/>
                      <a:pt x="4765" y="20722"/>
                    </a:cubicBezTo>
                    <a:cubicBezTo>
                      <a:pt x="3662" y="20722"/>
                      <a:pt x="2513" y="19519"/>
                      <a:pt x="2030" y="19165"/>
                    </a:cubicBezTo>
                    <a:cubicBezTo>
                      <a:pt x="1844" y="19030"/>
                      <a:pt x="1579" y="18949"/>
                      <a:pt x="1303" y="18949"/>
                    </a:cubicBezTo>
                    <a:cubicBezTo>
                      <a:pt x="724" y="18949"/>
                      <a:pt x="96" y="19304"/>
                      <a:pt x="43" y="20259"/>
                    </a:cubicBezTo>
                    <a:cubicBezTo>
                      <a:pt x="1" y="21005"/>
                      <a:pt x="152" y="21300"/>
                      <a:pt x="303" y="21300"/>
                    </a:cubicBezTo>
                    <a:cubicBezTo>
                      <a:pt x="436" y="21300"/>
                      <a:pt x="568" y="21071"/>
                      <a:pt x="568" y="20720"/>
                    </a:cubicBezTo>
                    <a:cubicBezTo>
                      <a:pt x="568" y="20086"/>
                      <a:pt x="790" y="19452"/>
                      <a:pt x="1208" y="19452"/>
                    </a:cubicBezTo>
                    <a:cubicBezTo>
                      <a:pt x="1284" y="19452"/>
                      <a:pt x="1366" y="19472"/>
                      <a:pt x="1454" y="19517"/>
                    </a:cubicBezTo>
                    <a:cubicBezTo>
                      <a:pt x="1720" y="19654"/>
                      <a:pt x="2225" y="20346"/>
                      <a:pt x="3031" y="21051"/>
                    </a:cubicBezTo>
                    <a:cubicBezTo>
                      <a:pt x="3038" y="21051"/>
                      <a:pt x="3045" y="21058"/>
                      <a:pt x="3053" y="21066"/>
                    </a:cubicBezTo>
                    <a:cubicBezTo>
                      <a:pt x="3060" y="21073"/>
                      <a:pt x="3074" y="21087"/>
                      <a:pt x="3096" y="21102"/>
                    </a:cubicBezTo>
                    <a:cubicBezTo>
                      <a:pt x="3110" y="21109"/>
                      <a:pt x="3117" y="21116"/>
                      <a:pt x="3125" y="21123"/>
                    </a:cubicBezTo>
                    <a:cubicBezTo>
                      <a:pt x="4045" y="21901"/>
                      <a:pt x="5326" y="22657"/>
                      <a:pt x="7044" y="22657"/>
                    </a:cubicBezTo>
                    <a:cubicBezTo>
                      <a:pt x="7060" y="22657"/>
                      <a:pt x="7076" y="22657"/>
                      <a:pt x="7092" y="22657"/>
                    </a:cubicBezTo>
                    <a:cubicBezTo>
                      <a:pt x="9440" y="22643"/>
                      <a:pt x="11888" y="21750"/>
                      <a:pt x="13551" y="19532"/>
                    </a:cubicBezTo>
                    <a:cubicBezTo>
                      <a:pt x="14279" y="18560"/>
                      <a:pt x="14855" y="17336"/>
                      <a:pt x="15207" y="15823"/>
                    </a:cubicBezTo>
                    <a:cubicBezTo>
                      <a:pt x="16331" y="10992"/>
                      <a:pt x="15784" y="5771"/>
                      <a:pt x="15784" y="5771"/>
                    </a:cubicBezTo>
                    <a:cubicBezTo>
                      <a:pt x="19528" y="4785"/>
                      <a:pt x="20810" y="2567"/>
                      <a:pt x="21141" y="1263"/>
                    </a:cubicBezTo>
                    <a:cubicBezTo>
                      <a:pt x="21206" y="1011"/>
                      <a:pt x="21235" y="795"/>
                      <a:pt x="21242" y="630"/>
                    </a:cubicBezTo>
                    <a:cubicBezTo>
                      <a:pt x="21251" y="174"/>
                      <a:pt x="21133" y="1"/>
                      <a:pt x="2093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079;p33">
                <a:extLst>
                  <a:ext uri="{FF2B5EF4-FFF2-40B4-BE49-F238E27FC236}">
                    <a16:creationId xmlns:a16="http://schemas.microsoft.com/office/drawing/2014/main" id="{F119893F-80C2-0F40-6FF2-B63F83DB3D88}"/>
                  </a:ext>
                </a:extLst>
              </p:cNvPr>
              <p:cNvSpPr/>
              <p:nvPr/>
            </p:nvSpPr>
            <p:spPr>
              <a:xfrm flipH="1">
                <a:off x="6639822" y="2101148"/>
                <a:ext cx="1555632" cy="1848015"/>
              </a:xfrm>
              <a:custGeom>
                <a:avLst/>
                <a:gdLst/>
                <a:ahLst/>
                <a:cxnLst/>
                <a:rect l="l" t="t" r="r" b="b"/>
                <a:pathLst>
                  <a:path w="18010" h="21395" extrusionOk="0">
                    <a:moveTo>
                      <a:pt x="18010" y="0"/>
                    </a:moveTo>
                    <a:cubicBezTo>
                      <a:pt x="17419" y="1354"/>
                      <a:pt x="14532" y="3507"/>
                      <a:pt x="11140" y="3579"/>
                    </a:cubicBezTo>
                    <a:cubicBezTo>
                      <a:pt x="11030" y="3581"/>
                      <a:pt x="10923" y="3582"/>
                      <a:pt x="10818" y="3582"/>
                    </a:cubicBezTo>
                    <a:cubicBezTo>
                      <a:pt x="9139" y="3582"/>
                      <a:pt x="8142" y="3328"/>
                      <a:pt x="7317" y="3328"/>
                    </a:cubicBezTo>
                    <a:cubicBezTo>
                      <a:pt x="6606" y="3328"/>
                      <a:pt x="6023" y="3517"/>
                      <a:pt x="5243" y="4220"/>
                    </a:cubicBezTo>
                    <a:cubicBezTo>
                      <a:pt x="3493" y="5790"/>
                      <a:pt x="4062" y="12206"/>
                      <a:pt x="4559" y="15209"/>
                    </a:cubicBezTo>
                    <a:cubicBezTo>
                      <a:pt x="4689" y="16001"/>
                      <a:pt x="4833" y="16692"/>
                      <a:pt x="4941" y="17297"/>
                    </a:cubicBezTo>
                    <a:cubicBezTo>
                      <a:pt x="5229" y="18975"/>
                      <a:pt x="5243" y="19997"/>
                      <a:pt x="3932" y="20746"/>
                    </a:cubicBezTo>
                    <a:cubicBezTo>
                      <a:pt x="3569" y="20954"/>
                      <a:pt x="3186" y="21036"/>
                      <a:pt x="2806" y="21036"/>
                    </a:cubicBezTo>
                    <a:cubicBezTo>
                      <a:pt x="1553" y="21036"/>
                      <a:pt x="338" y="20137"/>
                      <a:pt x="1" y="19860"/>
                    </a:cubicBezTo>
                    <a:lnTo>
                      <a:pt x="1" y="19860"/>
                    </a:lnTo>
                    <a:cubicBezTo>
                      <a:pt x="914" y="20638"/>
                      <a:pt x="2195" y="21394"/>
                      <a:pt x="3913" y="21394"/>
                    </a:cubicBezTo>
                    <a:cubicBezTo>
                      <a:pt x="3929" y="21394"/>
                      <a:pt x="3945" y="21394"/>
                      <a:pt x="3961" y="21394"/>
                    </a:cubicBezTo>
                    <a:cubicBezTo>
                      <a:pt x="6309" y="21380"/>
                      <a:pt x="8757" y="20487"/>
                      <a:pt x="10420" y="18269"/>
                    </a:cubicBezTo>
                    <a:cubicBezTo>
                      <a:pt x="11148" y="17297"/>
                      <a:pt x="11724" y="16073"/>
                      <a:pt x="12076" y="14560"/>
                    </a:cubicBezTo>
                    <a:cubicBezTo>
                      <a:pt x="13200" y="9729"/>
                      <a:pt x="12653" y="4508"/>
                      <a:pt x="12653" y="4508"/>
                    </a:cubicBezTo>
                    <a:cubicBezTo>
                      <a:pt x="16397" y="3522"/>
                      <a:pt x="17679" y="1304"/>
                      <a:pt x="18010" y="0"/>
                    </a:cubicBezTo>
                    <a:close/>
                  </a:path>
                </a:pathLst>
              </a:custGeom>
              <a:solidFill>
                <a:srgbClr val="FFFFFF">
                  <a:alpha val="564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080;p33">
                <a:extLst>
                  <a:ext uri="{FF2B5EF4-FFF2-40B4-BE49-F238E27FC236}">
                    <a16:creationId xmlns:a16="http://schemas.microsoft.com/office/drawing/2014/main" id="{30A29F94-E6E3-29B7-C5EF-0619D2351F08}"/>
                  </a:ext>
                </a:extLst>
              </p:cNvPr>
              <p:cNvSpPr/>
              <p:nvPr/>
            </p:nvSpPr>
            <p:spPr>
              <a:xfrm flipH="1">
                <a:off x="7295326" y="2221813"/>
                <a:ext cx="1170568" cy="1727348"/>
              </a:xfrm>
              <a:custGeom>
                <a:avLst/>
                <a:gdLst/>
                <a:ahLst/>
                <a:cxnLst/>
                <a:rect l="l" t="t" r="r" b="b"/>
                <a:pathLst>
                  <a:path w="13552" h="19998" extrusionOk="0">
                    <a:moveTo>
                      <a:pt x="9324" y="0"/>
                    </a:moveTo>
                    <a:lnTo>
                      <a:pt x="9324" y="0"/>
                    </a:lnTo>
                    <a:cubicBezTo>
                      <a:pt x="8468" y="526"/>
                      <a:pt x="7668" y="1239"/>
                      <a:pt x="7042" y="2211"/>
                    </a:cubicBezTo>
                    <a:cubicBezTo>
                      <a:pt x="6991" y="2276"/>
                      <a:pt x="6955" y="2348"/>
                      <a:pt x="6912" y="2420"/>
                    </a:cubicBezTo>
                    <a:cubicBezTo>
                      <a:pt x="6833" y="2549"/>
                      <a:pt x="6754" y="2686"/>
                      <a:pt x="6682" y="2830"/>
                    </a:cubicBezTo>
                    <a:cubicBezTo>
                      <a:pt x="6639" y="2910"/>
                      <a:pt x="6603" y="2982"/>
                      <a:pt x="6567" y="3068"/>
                    </a:cubicBezTo>
                    <a:cubicBezTo>
                      <a:pt x="6523" y="3154"/>
                      <a:pt x="6480" y="3248"/>
                      <a:pt x="6437" y="3342"/>
                    </a:cubicBezTo>
                    <a:cubicBezTo>
                      <a:pt x="6394" y="3450"/>
                      <a:pt x="6351" y="3558"/>
                      <a:pt x="6307" y="3666"/>
                    </a:cubicBezTo>
                    <a:cubicBezTo>
                      <a:pt x="6271" y="3759"/>
                      <a:pt x="6243" y="3846"/>
                      <a:pt x="6207" y="3939"/>
                    </a:cubicBezTo>
                    <a:cubicBezTo>
                      <a:pt x="4982" y="7352"/>
                      <a:pt x="5062" y="12011"/>
                      <a:pt x="5551" y="14258"/>
                    </a:cubicBezTo>
                    <a:cubicBezTo>
                      <a:pt x="6070" y="16634"/>
                      <a:pt x="6595" y="17361"/>
                      <a:pt x="5342" y="17938"/>
                    </a:cubicBezTo>
                    <a:cubicBezTo>
                      <a:pt x="5154" y="18024"/>
                      <a:pt x="4960" y="18062"/>
                      <a:pt x="4765" y="18062"/>
                    </a:cubicBezTo>
                    <a:cubicBezTo>
                      <a:pt x="3662" y="18062"/>
                      <a:pt x="2513" y="16859"/>
                      <a:pt x="2030" y="16505"/>
                    </a:cubicBezTo>
                    <a:cubicBezTo>
                      <a:pt x="1844" y="16370"/>
                      <a:pt x="1579" y="16289"/>
                      <a:pt x="1303" y="16289"/>
                    </a:cubicBezTo>
                    <a:cubicBezTo>
                      <a:pt x="724" y="16289"/>
                      <a:pt x="96" y="16644"/>
                      <a:pt x="43" y="17599"/>
                    </a:cubicBezTo>
                    <a:cubicBezTo>
                      <a:pt x="1" y="18345"/>
                      <a:pt x="152" y="18640"/>
                      <a:pt x="303" y="18640"/>
                    </a:cubicBezTo>
                    <a:cubicBezTo>
                      <a:pt x="436" y="18640"/>
                      <a:pt x="568" y="18411"/>
                      <a:pt x="568" y="18060"/>
                    </a:cubicBezTo>
                    <a:cubicBezTo>
                      <a:pt x="568" y="17426"/>
                      <a:pt x="790" y="16792"/>
                      <a:pt x="1208" y="16792"/>
                    </a:cubicBezTo>
                    <a:cubicBezTo>
                      <a:pt x="1284" y="16792"/>
                      <a:pt x="1366" y="16812"/>
                      <a:pt x="1454" y="16857"/>
                    </a:cubicBezTo>
                    <a:cubicBezTo>
                      <a:pt x="1720" y="16994"/>
                      <a:pt x="2225" y="17686"/>
                      <a:pt x="3031" y="18391"/>
                    </a:cubicBezTo>
                    <a:cubicBezTo>
                      <a:pt x="3038" y="18391"/>
                      <a:pt x="3045" y="18398"/>
                      <a:pt x="3053" y="18406"/>
                    </a:cubicBezTo>
                    <a:cubicBezTo>
                      <a:pt x="3060" y="18413"/>
                      <a:pt x="3081" y="18427"/>
                      <a:pt x="3096" y="18442"/>
                    </a:cubicBezTo>
                    <a:cubicBezTo>
                      <a:pt x="3110" y="18449"/>
                      <a:pt x="3117" y="18456"/>
                      <a:pt x="3132" y="18463"/>
                    </a:cubicBezTo>
                    <a:cubicBezTo>
                      <a:pt x="4045" y="19241"/>
                      <a:pt x="5326" y="19997"/>
                      <a:pt x="7044" y="19997"/>
                    </a:cubicBezTo>
                    <a:cubicBezTo>
                      <a:pt x="7060" y="19997"/>
                      <a:pt x="7076" y="19997"/>
                      <a:pt x="7092" y="19997"/>
                    </a:cubicBezTo>
                    <a:cubicBezTo>
                      <a:pt x="9440" y="19983"/>
                      <a:pt x="11888" y="19090"/>
                      <a:pt x="13551" y="16872"/>
                    </a:cubicBezTo>
                    <a:lnTo>
                      <a:pt x="13551" y="16872"/>
                    </a:lnTo>
                    <a:cubicBezTo>
                      <a:pt x="12576" y="17500"/>
                      <a:pt x="11674" y="17764"/>
                      <a:pt x="10889" y="17764"/>
                    </a:cubicBezTo>
                    <a:cubicBezTo>
                      <a:pt x="9521" y="17764"/>
                      <a:pt x="8506" y="16965"/>
                      <a:pt x="8072" y="15900"/>
                    </a:cubicBezTo>
                    <a:cubicBezTo>
                      <a:pt x="8007" y="15741"/>
                      <a:pt x="7949" y="15583"/>
                      <a:pt x="7913" y="15417"/>
                    </a:cubicBezTo>
                    <a:cubicBezTo>
                      <a:pt x="7395" y="13156"/>
                      <a:pt x="6034" y="9081"/>
                      <a:pt x="6768" y="5603"/>
                    </a:cubicBezTo>
                    <a:cubicBezTo>
                      <a:pt x="7279" y="3140"/>
                      <a:pt x="8604" y="1030"/>
                      <a:pt x="9324"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081;p33">
                <a:extLst>
                  <a:ext uri="{FF2B5EF4-FFF2-40B4-BE49-F238E27FC236}">
                    <a16:creationId xmlns:a16="http://schemas.microsoft.com/office/drawing/2014/main" id="{A47CFB34-04A8-18F7-B584-D9C84E9BFEF2}"/>
                  </a:ext>
                </a:extLst>
              </p:cNvPr>
              <p:cNvSpPr/>
              <p:nvPr/>
            </p:nvSpPr>
            <p:spPr>
              <a:xfrm flipH="1">
                <a:off x="7154203" y="2947535"/>
                <a:ext cx="279167" cy="723227"/>
              </a:xfrm>
              <a:custGeom>
                <a:avLst/>
                <a:gdLst/>
                <a:ahLst/>
                <a:cxnLst/>
                <a:rect l="l" t="t" r="r" b="b"/>
                <a:pathLst>
                  <a:path w="3232" h="8373" extrusionOk="0">
                    <a:moveTo>
                      <a:pt x="512" y="1"/>
                    </a:moveTo>
                    <a:cubicBezTo>
                      <a:pt x="0" y="1"/>
                      <a:pt x="107" y="6441"/>
                      <a:pt x="107" y="7656"/>
                    </a:cubicBezTo>
                    <a:cubicBezTo>
                      <a:pt x="107" y="8128"/>
                      <a:pt x="302" y="8372"/>
                      <a:pt x="587" y="8372"/>
                    </a:cubicBezTo>
                    <a:cubicBezTo>
                      <a:pt x="1045" y="8372"/>
                      <a:pt x="1734" y="7738"/>
                      <a:pt x="2209" y="6396"/>
                    </a:cubicBezTo>
                    <a:cubicBezTo>
                      <a:pt x="2987" y="4214"/>
                      <a:pt x="3232" y="707"/>
                      <a:pt x="2987" y="283"/>
                    </a:cubicBezTo>
                    <a:cubicBezTo>
                      <a:pt x="2896" y="128"/>
                      <a:pt x="2750" y="92"/>
                      <a:pt x="2521" y="92"/>
                    </a:cubicBezTo>
                    <a:cubicBezTo>
                      <a:pt x="2320" y="92"/>
                      <a:pt x="2055" y="120"/>
                      <a:pt x="1710" y="120"/>
                    </a:cubicBezTo>
                    <a:cubicBezTo>
                      <a:pt x="1389" y="120"/>
                      <a:pt x="998" y="96"/>
                      <a:pt x="524" y="2"/>
                    </a:cubicBezTo>
                    <a:cubicBezTo>
                      <a:pt x="520" y="1"/>
                      <a:pt x="516" y="1"/>
                      <a:pt x="512" y="1"/>
                    </a:cubicBezTo>
                    <a:close/>
                  </a:path>
                </a:pathLst>
              </a:custGeom>
              <a:solidFill>
                <a:schemeClr val="dk2">
                  <a:alpha val="1882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82;p33">
                <a:extLst>
                  <a:ext uri="{FF2B5EF4-FFF2-40B4-BE49-F238E27FC236}">
                    <a16:creationId xmlns:a16="http://schemas.microsoft.com/office/drawing/2014/main" id="{50E11CC0-D538-E143-4BBB-153B75F8E994}"/>
                  </a:ext>
                </a:extLst>
              </p:cNvPr>
              <p:cNvSpPr/>
              <p:nvPr/>
            </p:nvSpPr>
            <p:spPr>
              <a:xfrm flipH="1">
                <a:off x="7873786" y="2465650"/>
                <a:ext cx="608692" cy="563604"/>
              </a:xfrm>
              <a:custGeom>
                <a:avLst/>
                <a:gdLst/>
                <a:ahLst/>
                <a:cxnLst/>
                <a:rect l="l" t="t" r="r" b="b"/>
                <a:pathLst>
                  <a:path w="7047" h="6525" extrusionOk="0">
                    <a:moveTo>
                      <a:pt x="7047" y="0"/>
                    </a:moveTo>
                    <a:cubicBezTo>
                      <a:pt x="7046" y="0"/>
                      <a:pt x="4101" y="915"/>
                      <a:pt x="2085" y="2988"/>
                    </a:cubicBezTo>
                    <a:cubicBezTo>
                      <a:pt x="1178" y="3925"/>
                      <a:pt x="631" y="4717"/>
                      <a:pt x="343" y="5293"/>
                    </a:cubicBezTo>
                    <a:cubicBezTo>
                      <a:pt x="1" y="5963"/>
                      <a:pt x="10" y="6347"/>
                      <a:pt x="196" y="6347"/>
                    </a:cubicBezTo>
                    <a:cubicBezTo>
                      <a:pt x="206" y="6347"/>
                      <a:pt x="217" y="6346"/>
                      <a:pt x="227" y="6344"/>
                    </a:cubicBezTo>
                    <a:cubicBezTo>
                      <a:pt x="474" y="6295"/>
                      <a:pt x="1775" y="5851"/>
                      <a:pt x="3167" y="5851"/>
                    </a:cubicBezTo>
                    <a:cubicBezTo>
                      <a:pt x="4010" y="5851"/>
                      <a:pt x="4887" y="6014"/>
                      <a:pt x="5585" y="6524"/>
                    </a:cubicBezTo>
                    <a:cubicBezTo>
                      <a:pt x="5585" y="6524"/>
                      <a:pt x="5786" y="6099"/>
                      <a:pt x="6967" y="403"/>
                    </a:cubicBezTo>
                    <a:cubicBezTo>
                      <a:pt x="6996" y="267"/>
                      <a:pt x="7018" y="137"/>
                      <a:pt x="704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83;p33">
                <a:extLst>
                  <a:ext uri="{FF2B5EF4-FFF2-40B4-BE49-F238E27FC236}">
                    <a16:creationId xmlns:a16="http://schemas.microsoft.com/office/drawing/2014/main" id="{A8D4A2E5-CE05-843C-CC4E-A91AFAB2B1A5}"/>
                  </a:ext>
                </a:extLst>
              </p:cNvPr>
              <p:cNvSpPr/>
              <p:nvPr/>
            </p:nvSpPr>
            <p:spPr>
              <a:xfrm flipH="1">
                <a:off x="7880609" y="2500459"/>
                <a:ext cx="601868" cy="528794"/>
              </a:xfrm>
              <a:custGeom>
                <a:avLst/>
                <a:gdLst/>
                <a:ahLst/>
                <a:cxnLst/>
                <a:rect l="l" t="t" r="r" b="b"/>
                <a:pathLst>
                  <a:path w="6968" h="6122" extrusionOk="0">
                    <a:moveTo>
                      <a:pt x="6967" y="0"/>
                    </a:moveTo>
                    <a:cubicBezTo>
                      <a:pt x="5441" y="1549"/>
                      <a:pt x="5657" y="2679"/>
                      <a:pt x="4814" y="3406"/>
                    </a:cubicBezTo>
                    <a:cubicBezTo>
                      <a:pt x="3929" y="4177"/>
                      <a:pt x="2561" y="4033"/>
                      <a:pt x="1610" y="4710"/>
                    </a:cubicBezTo>
                    <a:cubicBezTo>
                      <a:pt x="1344" y="4899"/>
                      <a:pt x="1072" y="4967"/>
                      <a:pt x="820" y="4967"/>
                    </a:cubicBezTo>
                    <a:cubicBezTo>
                      <a:pt x="649" y="4967"/>
                      <a:pt x="488" y="4936"/>
                      <a:pt x="343" y="4890"/>
                    </a:cubicBezTo>
                    <a:cubicBezTo>
                      <a:pt x="1" y="5560"/>
                      <a:pt x="10" y="5944"/>
                      <a:pt x="196" y="5944"/>
                    </a:cubicBezTo>
                    <a:cubicBezTo>
                      <a:pt x="206" y="5944"/>
                      <a:pt x="217" y="5943"/>
                      <a:pt x="227" y="5941"/>
                    </a:cubicBezTo>
                    <a:cubicBezTo>
                      <a:pt x="474" y="5892"/>
                      <a:pt x="1775" y="5448"/>
                      <a:pt x="3167" y="5448"/>
                    </a:cubicBezTo>
                    <a:cubicBezTo>
                      <a:pt x="4010" y="5448"/>
                      <a:pt x="4887" y="5611"/>
                      <a:pt x="5585" y="6121"/>
                    </a:cubicBezTo>
                    <a:cubicBezTo>
                      <a:pt x="5585" y="6121"/>
                      <a:pt x="5786" y="5696"/>
                      <a:pt x="6967"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4;p33">
                <a:extLst>
                  <a:ext uri="{FF2B5EF4-FFF2-40B4-BE49-F238E27FC236}">
                    <a16:creationId xmlns:a16="http://schemas.microsoft.com/office/drawing/2014/main" id="{0B2605E7-58E9-AAC9-F112-85AF44D50F83}"/>
                  </a:ext>
                </a:extLst>
              </p:cNvPr>
              <p:cNvSpPr/>
              <p:nvPr/>
            </p:nvSpPr>
            <p:spPr>
              <a:xfrm flipH="1">
                <a:off x="6815786" y="2916526"/>
                <a:ext cx="307412" cy="279081"/>
              </a:xfrm>
              <a:custGeom>
                <a:avLst/>
                <a:gdLst/>
                <a:ahLst/>
                <a:cxnLst/>
                <a:rect l="l" t="t" r="r" b="b"/>
                <a:pathLst>
                  <a:path w="3559" h="3231" extrusionOk="0">
                    <a:moveTo>
                      <a:pt x="210" y="1"/>
                    </a:moveTo>
                    <a:lnTo>
                      <a:pt x="102" y="1398"/>
                    </a:lnTo>
                    <a:lnTo>
                      <a:pt x="1" y="2715"/>
                    </a:lnTo>
                    <a:cubicBezTo>
                      <a:pt x="230" y="2683"/>
                      <a:pt x="454" y="2669"/>
                      <a:pt x="669" y="2669"/>
                    </a:cubicBezTo>
                    <a:cubicBezTo>
                      <a:pt x="2032" y="2669"/>
                      <a:pt x="3077" y="3231"/>
                      <a:pt x="3343" y="3231"/>
                    </a:cubicBezTo>
                    <a:cubicBezTo>
                      <a:pt x="3370" y="3231"/>
                      <a:pt x="3389" y="3225"/>
                      <a:pt x="3400" y="3212"/>
                    </a:cubicBezTo>
                    <a:cubicBezTo>
                      <a:pt x="3493" y="3097"/>
                      <a:pt x="3558" y="2903"/>
                      <a:pt x="3306" y="2427"/>
                    </a:cubicBezTo>
                    <a:cubicBezTo>
                      <a:pt x="3212" y="2240"/>
                      <a:pt x="3061" y="2010"/>
                      <a:pt x="2845" y="1722"/>
                    </a:cubicBezTo>
                    <a:cubicBezTo>
                      <a:pt x="2089" y="706"/>
                      <a:pt x="210" y="1"/>
                      <a:pt x="2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85;p33">
                <a:extLst>
                  <a:ext uri="{FF2B5EF4-FFF2-40B4-BE49-F238E27FC236}">
                    <a16:creationId xmlns:a16="http://schemas.microsoft.com/office/drawing/2014/main" id="{F3FDCEDE-2387-AE61-8A33-9D3F3EA8E870}"/>
                  </a:ext>
                </a:extLst>
              </p:cNvPr>
              <p:cNvSpPr/>
              <p:nvPr/>
            </p:nvSpPr>
            <p:spPr>
              <a:xfrm flipH="1">
                <a:off x="6815786" y="3037192"/>
                <a:ext cx="307412" cy="158414"/>
              </a:xfrm>
              <a:custGeom>
                <a:avLst/>
                <a:gdLst/>
                <a:ahLst/>
                <a:cxnLst/>
                <a:rect l="l" t="t" r="r" b="b"/>
                <a:pathLst>
                  <a:path w="3559" h="1834" extrusionOk="0">
                    <a:moveTo>
                      <a:pt x="102" y="1"/>
                    </a:moveTo>
                    <a:lnTo>
                      <a:pt x="1" y="1318"/>
                    </a:lnTo>
                    <a:cubicBezTo>
                      <a:pt x="230" y="1286"/>
                      <a:pt x="454" y="1272"/>
                      <a:pt x="669" y="1272"/>
                    </a:cubicBezTo>
                    <a:cubicBezTo>
                      <a:pt x="2032" y="1272"/>
                      <a:pt x="3077" y="1834"/>
                      <a:pt x="3343" y="1834"/>
                    </a:cubicBezTo>
                    <a:cubicBezTo>
                      <a:pt x="3370" y="1834"/>
                      <a:pt x="3389" y="1828"/>
                      <a:pt x="3400" y="1815"/>
                    </a:cubicBezTo>
                    <a:cubicBezTo>
                      <a:pt x="3493" y="1700"/>
                      <a:pt x="3558" y="1506"/>
                      <a:pt x="3306" y="1030"/>
                    </a:cubicBezTo>
                    <a:cubicBezTo>
                      <a:pt x="3258" y="1038"/>
                      <a:pt x="3208" y="1042"/>
                      <a:pt x="3156" y="1042"/>
                    </a:cubicBezTo>
                    <a:cubicBezTo>
                      <a:pt x="2809" y="1042"/>
                      <a:pt x="2356" y="878"/>
                      <a:pt x="1592" y="584"/>
                    </a:cubicBezTo>
                    <a:cubicBezTo>
                      <a:pt x="1059" y="375"/>
                      <a:pt x="555" y="166"/>
                      <a:pt x="10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086;p33">
                <a:extLst>
                  <a:ext uri="{FF2B5EF4-FFF2-40B4-BE49-F238E27FC236}">
                    <a16:creationId xmlns:a16="http://schemas.microsoft.com/office/drawing/2014/main" id="{E56E6580-90C1-3AAA-8A69-B8C766AF1393}"/>
                  </a:ext>
                </a:extLst>
              </p:cNvPr>
              <p:cNvSpPr/>
              <p:nvPr/>
            </p:nvSpPr>
            <p:spPr>
              <a:xfrm flipH="1">
                <a:off x="6805857" y="2173875"/>
                <a:ext cx="20644" cy="20644"/>
              </a:xfrm>
              <a:custGeom>
                <a:avLst/>
                <a:gdLst/>
                <a:ahLst/>
                <a:cxnLst/>
                <a:rect l="l" t="t" r="r" b="b"/>
                <a:pathLst>
                  <a:path w="239" h="239" extrusionOk="0">
                    <a:moveTo>
                      <a:pt x="116" y="1"/>
                    </a:moveTo>
                    <a:cubicBezTo>
                      <a:pt x="51" y="1"/>
                      <a:pt x="1" y="59"/>
                      <a:pt x="1" y="123"/>
                    </a:cubicBezTo>
                    <a:cubicBezTo>
                      <a:pt x="1" y="188"/>
                      <a:pt x="51" y="239"/>
                      <a:pt x="116" y="239"/>
                    </a:cubicBezTo>
                    <a:cubicBezTo>
                      <a:pt x="181" y="239"/>
                      <a:pt x="238" y="188"/>
                      <a:pt x="238" y="123"/>
                    </a:cubicBezTo>
                    <a:cubicBezTo>
                      <a:pt x="238" y="59"/>
                      <a:pt x="181" y="1"/>
                      <a:pt x="1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7;p33">
                <a:extLst>
                  <a:ext uri="{FF2B5EF4-FFF2-40B4-BE49-F238E27FC236}">
                    <a16:creationId xmlns:a16="http://schemas.microsoft.com/office/drawing/2014/main" id="{744205DB-9DFC-CE36-410C-5DBFC469AF44}"/>
                  </a:ext>
                </a:extLst>
              </p:cNvPr>
              <p:cNvSpPr/>
              <p:nvPr/>
            </p:nvSpPr>
            <p:spPr>
              <a:xfrm flipH="1">
                <a:off x="7732570" y="2412788"/>
                <a:ext cx="136301" cy="107106"/>
              </a:xfrm>
              <a:custGeom>
                <a:avLst/>
                <a:gdLst/>
                <a:ahLst/>
                <a:cxnLst/>
                <a:rect l="l" t="t" r="r" b="b"/>
                <a:pathLst>
                  <a:path w="1578" h="1240" extrusionOk="0">
                    <a:moveTo>
                      <a:pt x="130" y="0"/>
                    </a:moveTo>
                    <a:cubicBezTo>
                      <a:pt x="79" y="65"/>
                      <a:pt x="43" y="137"/>
                      <a:pt x="0" y="209"/>
                    </a:cubicBezTo>
                    <a:cubicBezTo>
                      <a:pt x="611" y="1179"/>
                      <a:pt x="1360" y="1240"/>
                      <a:pt x="1538" y="1240"/>
                    </a:cubicBezTo>
                    <a:cubicBezTo>
                      <a:pt x="1563" y="1240"/>
                      <a:pt x="1577" y="1239"/>
                      <a:pt x="1577" y="1239"/>
                    </a:cubicBezTo>
                    <a:cubicBezTo>
                      <a:pt x="727" y="886"/>
                      <a:pt x="310" y="324"/>
                      <a:pt x="1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88;p33">
                <a:extLst>
                  <a:ext uri="{FF2B5EF4-FFF2-40B4-BE49-F238E27FC236}">
                    <a16:creationId xmlns:a16="http://schemas.microsoft.com/office/drawing/2014/main" id="{5D4F03EF-391F-0049-A1FB-BE5079C1323B}"/>
                  </a:ext>
                </a:extLst>
              </p:cNvPr>
              <p:cNvSpPr/>
              <p:nvPr/>
            </p:nvSpPr>
            <p:spPr>
              <a:xfrm flipH="1">
                <a:off x="7761246" y="2466254"/>
                <a:ext cx="137511" cy="111511"/>
              </a:xfrm>
              <a:custGeom>
                <a:avLst/>
                <a:gdLst/>
                <a:ahLst/>
                <a:cxnLst/>
                <a:rect l="l" t="t" r="r" b="b"/>
                <a:pathLst>
                  <a:path w="1592" h="1291" extrusionOk="0">
                    <a:moveTo>
                      <a:pt x="116" y="0"/>
                    </a:moveTo>
                    <a:cubicBezTo>
                      <a:pt x="73" y="80"/>
                      <a:pt x="37" y="152"/>
                      <a:pt x="1" y="238"/>
                    </a:cubicBezTo>
                    <a:cubicBezTo>
                      <a:pt x="613" y="1230"/>
                      <a:pt x="1375" y="1290"/>
                      <a:pt x="1553" y="1290"/>
                    </a:cubicBezTo>
                    <a:cubicBezTo>
                      <a:pt x="1578" y="1290"/>
                      <a:pt x="1592" y="1289"/>
                      <a:pt x="1592" y="1289"/>
                    </a:cubicBezTo>
                    <a:cubicBezTo>
                      <a:pt x="692" y="915"/>
                      <a:pt x="281" y="310"/>
                      <a:pt x="1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89;p33">
                <a:extLst>
                  <a:ext uri="{FF2B5EF4-FFF2-40B4-BE49-F238E27FC236}">
                    <a16:creationId xmlns:a16="http://schemas.microsoft.com/office/drawing/2014/main" id="{ABDB3FB9-BE8D-31C1-15DD-6FDF75958D9B}"/>
                  </a:ext>
                </a:extLst>
              </p:cNvPr>
              <p:cNvSpPr/>
              <p:nvPr/>
            </p:nvSpPr>
            <p:spPr>
              <a:xfrm flipH="1">
                <a:off x="7791650" y="2538377"/>
                <a:ext cx="138202" cy="115917"/>
              </a:xfrm>
              <a:custGeom>
                <a:avLst/>
                <a:gdLst/>
                <a:ahLst/>
                <a:cxnLst/>
                <a:rect l="l" t="t" r="r" b="b"/>
                <a:pathLst>
                  <a:path w="1600" h="1342" extrusionOk="0">
                    <a:moveTo>
                      <a:pt x="101" y="1"/>
                    </a:moveTo>
                    <a:cubicBezTo>
                      <a:pt x="65" y="94"/>
                      <a:pt x="37" y="181"/>
                      <a:pt x="1" y="274"/>
                    </a:cubicBezTo>
                    <a:cubicBezTo>
                      <a:pt x="614" y="1280"/>
                      <a:pt x="1383" y="1341"/>
                      <a:pt x="1561" y="1341"/>
                    </a:cubicBezTo>
                    <a:cubicBezTo>
                      <a:pt x="1586" y="1341"/>
                      <a:pt x="1599" y="1340"/>
                      <a:pt x="1599" y="1340"/>
                    </a:cubicBezTo>
                    <a:cubicBezTo>
                      <a:pt x="656" y="944"/>
                      <a:pt x="245" y="296"/>
                      <a:pt x="1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090;p33">
                <a:extLst>
                  <a:ext uri="{FF2B5EF4-FFF2-40B4-BE49-F238E27FC236}">
                    <a16:creationId xmlns:a16="http://schemas.microsoft.com/office/drawing/2014/main" id="{36C406C6-8DD1-F0F6-0CDC-67800CFB9881}"/>
                  </a:ext>
                </a:extLst>
              </p:cNvPr>
              <p:cNvSpPr/>
              <p:nvPr/>
            </p:nvSpPr>
            <p:spPr>
              <a:xfrm flipH="1">
                <a:off x="7571483" y="2251699"/>
                <a:ext cx="40510" cy="65387"/>
              </a:xfrm>
              <a:custGeom>
                <a:avLst/>
                <a:gdLst/>
                <a:ahLst/>
                <a:cxnLst/>
                <a:rect l="l" t="t" r="r" b="b"/>
                <a:pathLst>
                  <a:path w="469" h="757" extrusionOk="0">
                    <a:moveTo>
                      <a:pt x="231" y="0"/>
                    </a:moveTo>
                    <a:cubicBezTo>
                      <a:pt x="101" y="0"/>
                      <a:pt x="0" y="166"/>
                      <a:pt x="0" y="374"/>
                    </a:cubicBezTo>
                    <a:cubicBezTo>
                      <a:pt x="0" y="583"/>
                      <a:pt x="101" y="756"/>
                      <a:pt x="231" y="756"/>
                    </a:cubicBezTo>
                    <a:cubicBezTo>
                      <a:pt x="360" y="756"/>
                      <a:pt x="468" y="583"/>
                      <a:pt x="468" y="374"/>
                    </a:cubicBezTo>
                    <a:cubicBezTo>
                      <a:pt x="468" y="166"/>
                      <a:pt x="360" y="0"/>
                      <a:pt x="23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091;p33">
                <a:extLst>
                  <a:ext uri="{FF2B5EF4-FFF2-40B4-BE49-F238E27FC236}">
                    <a16:creationId xmlns:a16="http://schemas.microsoft.com/office/drawing/2014/main" id="{FF487625-F9B2-4FE6-727D-ADF3A57DEAAD}"/>
                  </a:ext>
                </a:extLst>
              </p:cNvPr>
              <p:cNvSpPr/>
              <p:nvPr/>
            </p:nvSpPr>
            <p:spPr>
              <a:xfrm flipH="1">
                <a:off x="7119311" y="2209375"/>
                <a:ext cx="40510" cy="65387"/>
              </a:xfrm>
              <a:custGeom>
                <a:avLst/>
                <a:gdLst/>
                <a:ahLst/>
                <a:cxnLst/>
                <a:rect l="l" t="t" r="r" b="b"/>
                <a:pathLst>
                  <a:path w="469" h="757" extrusionOk="0">
                    <a:moveTo>
                      <a:pt x="230" y="0"/>
                    </a:moveTo>
                    <a:cubicBezTo>
                      <a:pt x="101" y="0"/>
                      <a:pt x="0" y="166"/>
                      <a:pt x="0" y="375"/>
                    </a:cubicBezTo>
                    <a:cubicBezTo>
                      <a:pt x="0" y="584"/>
                      <a:pt x="101" y="756"/>
                      <a:pt x="230" y="756"/>
                    </a:cubicBezTo>
                    <a:cubicBezTo>
                      <a:pt x="360" y="756"/>
                      <a:pt x="468" y="584"/>
                      <a:pt x="468" y="375"/>
                    </a:cubicBezTo>
                    <a:cubicBezTo>
                      <a:pt x="468" y="166"/>
                      <a:pt x="360" y="0"/>
                      <a:pt x="2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92;p33">
                <a:extLst>
                  <a:ext uri="{FF2B5EF4-FFF2-40B4-BE49-F238E27FC236}">
                    <a16:creationId xmlns:a16="http://schemas.microsoft.com/office/drawing/2014/main" id="{5CD9DE8E-FEDF-5369-44FC-BA1EBAA6A733}"/>
                  </a:ext>
                </a:extLst>
              </p:cNvPr>
              <p:cNvSpPr/>
              <p:nvPr/>
            </p:nvSpPr>
            <p:spPr>
              <a:xfrm flipH="1">
                <a:off x="7527602" y="2189596"/>
                <a:ext cx="156600" cy="62363"/>
              </a:xfrm>
              <a:custGeom>
                <a:avLst/>
                <a:gdLst/>
                <a:ahLst/>
                <a:cxnLst/>
                <a:rect l="l" t="t" r="r" b="b"/>
                <a:pathLst>
                  <a:path w="1813" h="722" extrusionOk="0">
                    <a:moveTo>
                      <a:pt x="1431" y="1"/>
                    </a:moveTo>
                    <a:cubicBezTo>
                      <a:pt x="1290" y="1"/>
                      <a:pt x="1122" y="22"/>
                      <a:pt x="966" y="64"/>
                    </a:cubicBezTo>
                    <a:cubicBezTo>
                      <a:pt x="555" y="165"/>
                      <a:pt x="1" y="661"/>
                      <a:pt x="210" y="719"/>
                    </a:cubicBezTo>
                    <a:cubicBezTo>
                      <a:pt x="218" y="721"/>
                      <a:pt x="227" y="722"/>
                      <a:pt x="235" y="722"/>
                    </a:cubicBezTo>
                    <a:cubicBezTo>
                      <a:pt x="397" y="722"/>
                      <a:pt x="604" y="419"/>
                      <a:pt x="966" y="323"/>
                    </a:cubicBezTo>
                    <a:cubicBezTo>
                      <a:pt x="1304" y="229"/>
                      <a:pt x="1643" y="352"/>
                      <a:pt x="1751" y="165"/>
                    </a:cubicBezTo>
                    <a:cubicBezTo>
                      <a:pt x="1812" y="54"/>
                      <a:pt x="1655" y="1"/>
                      <a:pt x="14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93;p33">
                <a:extLst>
                  <a:ext uri="{FF2B5EF4-FFF2-40B4-BE49-F238E27FC236}">
                    <a16:creationId xmlns:a16="http://schemas.microsoft.com/office/drawing/2014/main" id="{3E8F9CF9-5631-FAE2-FA0E-6A0E6C2C450C}"/>
                  </a:ext>
                </a:extLst>
              </p:cNvPr>
              <p:cNvSpPr/>
              <p:nvPr/>
            </p:nvSpPr>
            <p:spPr>
              <a:xfrm flipH="1">
                <a:off x="7052887" y="2129738"/>
                <a:ext cx="167310" cy="54762"/>
              </a:xfrm>
              <a:custGeom>
                <a:avLst/>
                <a:gdLst/>
                <a:ahLst/>
                <a:cxnLst/>
                <a:rect l="l" t="t" r="r" b="b"/>
                <a:pathLst>
                  <a:path w="1937" h="634" extrusionOk="0">
                    <a:moveTo>
                      <a:pt x="868" y="1"/>
                    </a:moveTo>
                    <a:cubicBezTo>
                      <a:pt x="865" y="1"/>
                      <a:pt x="861" y="1"/>
                      <a:pt x="857" y="1"/>
                    </a:cubicBezTo>
                    <a:cubicBezTo>
                      <a:pt x="440" y="1"/>
                      <a:pt x="1" y="166"/>
                      <a:pt x="130" y="325"/>
                    </a:cubicBezTo>
                    <a:cubicBezTo>
                      <a:pt x="167" y="369"/>
                      <a:pt x="209" y="386"/>
                      <a:pt x="257" y="386"/>
                    </a:cubicBezTo>
                    <a:cubicBezTo>
                      <a:pt x="390" y="386"/>
                      <a:pt x="575" y="265"/>
                      <a:pt x="865" y="260"/>
                    </a:cubicBezTo>
                    <a:cubicBezTo>
                      <a:pt x="868" y="260"/>
                      <a:pt x="871" y="260"/>
                      <a:pt x="874" y="260"/>
                    </a:cubicBezTo>
                    <a:cubicBezTo>
                      <a:pt x="1239" y="260"/>
                      <a:pt x="1535" y="634"/>
                      <a:pt x="1707" y="634"/>
                    </a:cubicBezTo>
                    <a:cubicBezTo>
                      <a:pt x="1720" y="634"/>
                      <a:pt x="1732" y="632"/>
                      <a:pt x="1743" y="627"/>
                    </a:cubicBezTo>
                    <a:cubicBezTo>
                      <a:pt x="1936" y="541"/>
                      <a:pt x="1419" y="1"/>
                      <a:pt x="8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94;p33">
                <a:extLst>
                  <a:ext uri="{FF2B5EF4-FFF2-40B4-BE49-F238E27FC236}">
                    <a16:creationId xmlns:a16="http://schemas.microsoft.com/office/drawing/2014/main" id="{9B754FF6-C653-5A26-8A19-0E6B6980A350}"/>
                  </a:ext>
                </a:extLst>
              </p:cNvPr>
              <p:cNvSpPr/>
              <p:nvPr/>
            </p:nvSpPr>
            <p:spPr>
              <a:xfrm flipH="1">
                <a:off x="7129324" y="2465650"/>
                <a:ext cx="474032" cy="384892"/>
              </a:xfrm>
              <a:custGeom>
                <a:avLst/>
                <a:gdLst/>
                <a:ahLst/>
                <a:cxnLst/>
                <a:rect l="l" t="t" r="r" b="b"/>
                <a:pathLst>
                  <a:path w="5488"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911" y="4436"/>
                      <a:pt x="4120" y="4407"/>
                      <a:pt x="4314" y="4371"/>
                    </a:cubicBezTo>
                    <a:cubicBezTo>
                      <a:pt x="4609" y="4313"/>
                      <a:pt x="4869" y="4234"/>
                      <a:pt x="5070" y="4155"/>
                    </a:cubicBezTo>
                    <a:cubicBezTo>
                      <a:pt x="5221" y="4097"/>
                      <a:pt x="5344" y="4033"/>
                      <a:pt x="5416" y="3982"/>
                    </a:cubicBezTo>
                    <a:cubicBezTo>
                      <a:pt x="5452" y="3961"/>
                      <a:pt x="5474" y="3939"/>
                      <a:pt x="5488" y="3917"/>
                    </a:cubicBezTo>
                    <a:cubicBezTo>
                      <a:pt x="5488" y="3917"/>
                      <a:pt x="5279" y="3910"/>
                      <a:pt x="5005" y="3831"/>
                    </a:cubicBezTo>
                    <a:cubicBezTo>
                      <a:pt x="4833" y="3788"/>
                      <a:pt x="4624" y="3716"/>
                      <a:pt x="4429" y="3608"/>
                    </a:cubicBezTo>
                    <a:cubicBezTo>
                      <a:pt x="3832" y="3276"/>
                      <a:pt x="3248" y="2607"/>
                      <a:pt x="3472" y="1231"/>
                    </a:cubicBezTo>
                    <a:cubicBezTo>
                      <a:pt x="3479" y="1188"/>
                      <a:pt x="3486" y="1138"/>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095;p33">
                <a:extLst>
                  <a:ext uri="{FF2B5EF4-FFF2-40B4-BE49-F238E27FC236}">
                    <a16:creationId xmlns:a16="http://schemas.microsoft.com/office/drawing/2014/main" id="{AC78A19D-A91D-E21C-AA61-BF67CFBC38FC}"/>
                  </a:ext>
                </a:extLst>
              </p:cNvPr>
              <p:cNvSpPr/>
              <p:nvPr/>
            </p:nvSpPr>
            <p:spPr>
              <a:xfrm flipH="1">
                <a:off x="7283505" y="2465650"/>
                <a:ext cx="319850" cy="384892"/>
              </a:xfrm>
              <a:custGeom>
                <a:avLst/>
                <a:gdLst/>
                <a:ahLst/>
                <a:cxnLst/>
                <a:rect l="l" t="t" r="r" b="b"/>
                <a:pathLst>
                  <a:path w="3703"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601" y="3989"/>
                      <a:pt x="3335" y="3060"/>
                      <a:pt x="2752" y="2700"/>
                    </a:cubicBezTo>
                    <a:cubicBezTo>
                      <a:pt x="1967" y="2211"/>
                      <a:pt x="1729" y="1721"/>
                      <a:pt x="1967" y="1354"/>
                    </a:cubicBezTo>
                    <a:cubicBezTo>
                      <a:pt x="2104" y="1131"/>
                      <a:pt x="2845" y="1145"/>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096;p33">
                <a:extLst>
                  <a:ext uri="{FF2B5EF4-FFF2-40B4-BE49-F238E27FC236}">
                    <a16:creationId xmlns:a16="http://schemas.microsoft.com/office/drawing/2014/main" id="{FEB599B8-FEC7-64D9-CEF8-DDEE1C2BB173}"/>
                  </a:ext>
                </a:extLst>
              </p:cNvPr>
              <p:cNvSpPr/>
              <p:nvPr/>
            </p:nvSpPr>
            <p:spPr>
              <a:xfrm flipH="1">
                <a:off x="7477593" y="2644705"/>
                <a:ext cx="51048" cy="148740"/>
              </a:xfrm>
              <a:custGeom>
                <a:avLst/>
                <a:gdLst/>
                <a:ahLst/>
                <a:cxnLst/>
                <a:rect l="l" t="t" r="r" b="b"/>
                <a:pathLst>
                  <a:path w="591" h="1722" extrusionOk="0">
                    <a:moveTo>
                      <a:pt x="467" y="1"/>
                    </a:moveTo>
                    <a:cubicBezTo>
                      <a:pt x="415" y="1"/>
                      <a:pt x="158" y="630"/>
                      <a:pt x="0" y="1031"/>
                    </a:cubicBezTo>
                    <a:cubicBezTo>
                      <a:pt x="144" y="1254"/>
                      <a:pt x="317" y="1470"/>
                      <a:pt x="518" y="1657"/>
                    </a:cubicBezTo>
                    <a:cubicBezTo>
                      <a:pt x="547" y="1679"/>
                      <a:pt x="569" y="1700"/>
                      <a:pt x="590" y="1722"/>
                    </a:cubicBezTo>
                    <a:cubicBezTo>
                      <a:pt x="576" y="1175"/>
                      <a:pt x="526" y="8"/>
                      <a:pt x="468" y="1"/>
                    </a:cubicBezTo>
                    <a:cubicBezTo>
                      <a:pt x="468" y="1"/>
                      <a:pt x="467" y="1"/>
                      <a:pt x="4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097;p33">
                <a:extLst>
                  <a:ext uri="{FF2B5EF4-FFF2-40B4-BE49-F238E27FC236}">
                    <a16:creationId xmlns:a16="http://schemas.microsoft.com/office/drawing/2014/main" id="{B7F0FC67-F9CB-3176-7F22-4E64B1931B8C}"/>
                  </a:ext>
                </a:extLst>
              </p:cNvPr>
              <p:cNvSpPr/>
              <p:nvPr/>
            </p:nvSpPr>
            <p:spPr>
              <a:xfrm flipH="1">
                <a:off x="7317108" y="2677700"/>
                <a:ext cx="73506" cy="172407"/>
              </a:xfrm>
              <a:custGeom>
                <a:avLst/>
                <a:gdLst/>
                <a:ahLst/>
                <a:cxnLst/>
                <a:rect l="l" t="t" r="r" b="b"/>
                <a:pathLst>
                  <a:path w="851" h="1996" extrusionOk="0">
                    <a:moveTo>
                      <a:pt x="463" y="0"/>
                    </a:moveTo>
                    <a:cubicBezTo>
                      <a:pt x="462" y="0"/>
                      <a:pt x="462" y="0"/>
                      <a:pt x="461" y="1"/>
                    </a:cubicBezTo>
                    <a:cubicBezTo>
                      <a:pt x="397" y="22"/>
                      <a:pt x="101" y="1390"/>
                      <a:pt x="1" y="1873"/>
                    </a:cubicBezTo>
                    <a:cubicBezTo>
                      <a:pt x="281" y="1952"/>
                      <a:pt x="569" y="1988"/>
                      <a:pt x="850" y="1995"/>
                    </a:cubicBezTo>
                    <a:cubicBezTo>
                      <a:pt x="807" y="1716"/>
                      <a:pt x="537" y="0"/>
                      <a:pt x="4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098;p33">
                <a:extLst>
                  <a:ext uri="{FF2B5EF4-FFF2-40B4-BE49-F238E27FC236}">
                    <a16:creationId xmlns:a16="http://schemas.microsoft.com/office/drawing/2014/main" id="{A132A505-7514-FF7C-BF10-437DC06C6BF8}"/>
                  </a:ext>
                </a:extLst>
              </p:cNvPr>
              <p:cNvSpPr/>
              <p:nvPr/>
            </p:nvSpPr>
            <p:spPr>
              <a:xfrm flipH="1">
                <a:off x="7165348" y="2690743"/>
                <a:ext cx="65387" cy="152454"/>
              </a:xfrm>
              <a:custGeom>
                <a:avLst/>
                <a:gdLst/>
                <a:ahLst/>
                <a:cxnLst/>
                <a:rect l="l" t="t" r="r" b="b"/>
                <a:pathLst>
                  <a:path w="757" h="1765" extrusionOk="0">
                    <a:moveTo>
                      <a:pt x="340" y="1"/>
                    </a:moveTo>
                    <a:cubicBezTo>
                      <a:pt x="340" y="1"/>
                      <a:pt x="339" y="1"/>
                      <a:pt x="339" y="1"/>
                    </a:cubicBezTo>
                    <a:cubicBezTo>
                      <a:pt x="281" y="15"/>
                      <a:pt x="187" y="512"/>
                      <a:pt x="115" y="1002"/>
                    </a:cubicBezTo>
                    <a:cubicBezTo>
                      <a:pt x="65" y="1290"/>
                      <a:pt x="22" y="1585"/>
                      <a:pt x="0" y="1765"/>
                    </a:cubicBezTo>
                    <a:cubicBezTo>
                      <a:pt x="295" y="1707"/>
                      <a:pt x="555" y="1628"/>
                      <a:pt x="756" y="1549"/>
                    </a:cubicBezTo>
                    <a:cubicBezTo>
                      <a:pt x="735" y="1455"/>
                      <a:pt x="713" y="1347"/>
                      <a:pt x="691" y="1225"/>
                    </a:cubicBezTo>
                    <a:cubicBezTo>
                      <a:pt x="570" y="690"/>
                      <a:pt x="400" y="1"/>
                      <a:pt x="34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099;p33">
                <a:extLst>
                  <a:ext uri="{FF2B5EF4-FFF2-40B4-BE49-F238E27FC236}">
                    <a16:creationId xmlns:a16="http://schemas.microsoft.com/office/drawing/2014/main" id="{70A8362B-B497-D8E1-2474-ED91E5F27BFA}"/>
                  </a:ext>
                </a:extLst>
              </p:cNvPr>
              <p:cNvSpPr/>
              <p:nvPr/>
            </p:nvSpPr>
            <p:spPr>
              <a:xfrm flipH="1">
                <a:off x="7480098" y="2494844"/>
                <a:ext cx="71001" cy="128873"/>
              </a:xfrm>
              <a:custGeom>
                <a:avLst/>
                <a:gdLst/>
                <a:ahLst/>
                <a:cxnLst/>
                <a:rect l="l" t="t" r="r" b="b"/>
                <a:pathLst>
                  <a:path w="822" h="1492" extrusionOk="0">
                    <a:moveTo>
                      <a:pt x="1" y="1"/>
                    </a:moveTo>
                    <a:cubicBezTo>
                      <a:pt x="73" y="411"/>
                      <a:pt x="282" y="1491"/>
                      <a:pt x="390" y="1491"/>
                    </a:cubicBezTo>
                    <a:cubicBezTo>
                      <a:pt x="498" y="1491"/>
                      <a:pt x="728" y="641"/>
                      <a:pt x="822" y="296"/>
                    </a:cubicBezTo>
                    <a:cubicBezTo>
                      <a:pt x="541" y="238"/>
                      <a:pt x="260" y="145"/>
                      <a:pt x="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100;p33">
                <a:extLst>
                  <a:ext uri="{FF2B5EF4-FFF2-40B4-BE49-F238E27FC236}">
                    <a16:creationId xmlns:a16="http://schemas.microsoft.com/office/drawing/2014/main" id="{97FDD3C7-2777-09F9-7930-CEEF933CD9C8}"/>
                  </a:ext>
                </a:extLst>
              </p:cNvPr>
              <p:cNvSpPr/>
              <p:nvPr/>
            </p:nvSpPr>
            <p:spPr>
              <a:xfrm flipH="1">
                <a:off x="7338875" y="2526544"/>
                <a:ext cx="67287" cy="90954"/>
              </a:xfrm>
              <a:custGeom>
                <a:avLst/>
                <a:gdLst/>
                <a:ahLst/>
                <a:cxnLst/>
                <a:rect l="l" t="t" r="r" b="b"/>
                <a:pathLst>
                  <a:path w="779" h="1053" extrusionOk="0">
                    <a:moveTo>
                      <a:pt x="778" y="1"/>
                    </a:moveTo>
                    <a:lnTo>
                      <a:pt x="778" y="1"/>
                    </a:lnTo>
                    <a:cubicBezTo>
                      <a:pt x="600" y="19"/>
                      <a:pt x="389" y="31"/>
                      <a:pt x="155" y="31"/>
                    </a:cubicBezTo>
                    <a:cubicBezTo>
                      <a:pt x="104" y="31"/>
                      <a:pt x="53" y="31"/>
                      <a:pt x="1" y="30"/>
                    </a:cubicBezTo>
                    <a:lnTo>
                      <a:pt x="1" y="30"/>
                    </a:lnTo>
                    <a:cubicBezTo>
                      <a:pt x="73" y="361"/>
                      <a:pt x="231" y="1038"/>
                      <a:pt x="332" y="1052"/>
                    </a:cubicBezTo>
                    <a:cubicBezTo>
                      <a:pt x="333" y="1052"/>
                      <a:pt x="334" y="1052"/>
                      <a:pt x="335" y="1052"/>
                    </a:cubicBezTo>
                    <a:cubicBezTo>
                      <a:pt x="437" y="1052"/>
                      <a:pt x="678" y="322"/>
                      <a:pt x="77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101;p33">
                <a:extLst>
                  <a:ext uri="{FF2B5EF4-FFF2-40B4-BE49-F238E27FC236}">
                    <a16:creationId xmlns:a16="http://schemas.microsoft.com/office/drawing/2014/main" id="{E9022D66-0AFC-9794-A787-77B4698C0727}"/>
                  </a:ext>
                </a:extLst>
              </p:cNvPr>
              <p:cNvSpPr/>
              <p:nvPr/>
            </p:nvSpPr>
            <p:spPr>
              <a:xfrm flipH="1">
                <a:off x="7213286" y="2511601"/>
                <a:ext cx="56058" cy="87240"/>
              </a:xfrm>
              <a:custGeom>
                <a:avLst/>
                <a:gdLst/>
                <a:ahLst/>
                <a:cxnLst/>
                <a:rect l="l" t="t" r="r" b="b"/>
                <a:pathLst>
                  <a:path w="649" h="1010" extrusionOk="0">
                    <a:moveTo>
                      <a:pt x="649" y="1"/>
                    </a:moveTo>
                    <a:lnTo>
                      <a:pt x="649" y="1"/>
                    </a:lnTo>
                    <a:cubicBezTo>
                      <a:pt x="418" y="37"/>
                      <a:pt x="195" y="66"/>
                      <a:pt x="1" y="80"/>
                    </a:cubicBezTo>
                    <a:cubicBezTo>
                      <a:pt x="100" y="378"/>
                      <a:pt x="331" y="1010"/>
                      <a:pt x="414" y="1010"/>
                    </a:cubicBezTo>
                    <a:cubicBezTo>
                      <a:pt x="416" y="1010"/>
                      <a:pt x="417" y="1009"/>
                      <a:pt x="418" y="1009"/>
                    </a:cubicBezTo>
                    <a:cubicBezTo>
                      <a:pt x="498" y="987"/>
                      <a:pt x="598" y="332"/>
                      <a:pt x="6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02;p33">
                <a:extLst>
                  <a:ext uri="{FF2B5EF4-FFF2-40B4-BE49-F238E27FC236}">
                    <a16:creationId xmlns:a16="http://schemas.microsoft.com/office/drawing/2014/main" id="{FA3EC88F-EBDA-D4FD-3531-B8B91347FF6D}"/>
                  </a:ext>
                </a:extLst>
              </p:cNvPr>
              <p:cNvSpPr/>
              <p:nvPr/>
            </p:nvSpPr>
            <p:spPr>
              <a:xfrm flipH="1">
                <a:off x="7071459" y="2481197"/>
                <a:ext cx="62277" cy="117731"/>
              </a:xfrm>
              <a:custGeom>
                <a:avLst/>
                <a:gdLst/>
                <a:ahLst/>
                <a:cxnLst/>
                <a:rect l="l" t="t" r="r" b="b"/>
                <a:pathLst>
                  <a:path w="721" h="1363" extrusionOk="0">
                    <a:moveTo>
                      <a:pt x="721" y="0"/>
                    </a:moveTo>
                    <a:cubicBezTo>
                      <a:pt x="620" y="29"/>
                      <a:pt x="497" y="65"/>
                      <a:pt x="361" y="108"/>
                    </a:cubicBezTo>
                    <a:cubicBezTo>
                      <a:pt x="224" y="144"/>
                      <a:pt x="101" y="173"/>
                      <a:pt x="0" y="195"/>
                    </a:cubicBezTo>
                    <a:cubicBezTo>
                      <a:pt x="134" y="568"/>
                      <a:pt x="427" y="1362"/>
                      <a:pt x="514" y="1362"/>
                    </a:cubicBezTo>
                    <a:cubicBezTo>
                      <a:pt x="515" y="1362"/>
                      <a:pt x="517" y="1362"/>
                      <a:pt x="519" y="1361"/>
                    </a:cubicBezTo>
                    <a:cubicBezTo>
                      <a:pt x="605" y="1311"/>
                      <a:pt x="699" y="267"/>
                      <a:pt x="72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03;p33">
                <a:extLst>
                  <a:ext uri="{FF2B5EF4-FFF2-40B4-BE49-F238E27FC236}">
                    <a16:creationId xmlns:a16="http://schemas.microsoft.com/office/drawing/2014/main" id="{087503AF-5E2E-19FF-CE12-AE71EE5910CE}"/>
                  </a:ext>
                </a:extLst>
              </p:cNvPr>
              <p:cNvSpPr/>
              <p:nvPr/>
            </p:nvSpPr>
            <p:spPr>
              <a:xfrm flipH="1">
                <a:off x="6937146" y="2430150"/>
                <a:ext cx="58477" cy="116435"/>
              </a:xfrm>
              <a:custGeom>
                <a:avLst/>
                <a:gdLst/>
                <a:ahLst/>
                <a:cxnLst/>
                <a:rect l="l" t="t" r="r" b="b"/>
                <a:pathLst>
                  <a:path w="677" h="1348" extrusionOk="0">
                    <a:moveTo>
                      <a:pt x="677" y="1"/>
                    </a:moveTo>
                    <a:lnTo>
                      <a:pt x="677" y="1"/>
                    </a:lnTo>
                    <a:cubicBezTo>
                      <a:pt x="461" y="101"/>
                      <a:pt x="238" y="202"/>
                      <a:pt x="0" y="296"/>
                    </a:cubicBezTo>
                    <a:cubicBezTo>
                      <a:pt x="128" y="615"/>
                      <a:pt x="438" y="1348"/>
                      <a:pt x="508" y="1348"/>
                    </a:cubicBezTo>
                    <a:cubicBezTo>
                      <a:pt x="509" y="1348"/>
                      <a:pt x="510" y="1348"/>
                      <a:pt x="511" y="1347"/>
                    </a:cubicBezTo>
                    <a:cubicBezTo>
                      <a:pt x="569" y="1333"/>
                      <a:pt x="648" y="404"/>
                      <a:pt x="6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04;p33">
                <a:extLst>
                  <a:ext uri="{FF2B5EF4-FFF2-40B4-BE49-F238E27FC236}">
                    <a16:creationId xmlns:a16="http://schemas.microsoft.com/office/drawing/2014/main" id="{8F32D4AD-806C-D6C1-7E0E-AAB111536055}"/>
                  </a:ext>
                </a:extLst>
              </p:cNvPr>
              <p:cNvSpPr/>
              <p:nvPr/>
            </p:nvSpPr>
            <p:spPr>
              <a:xfrm flipH="1">
                <a:off x="6811471" y="2356126"/>
                <a:ext cx="58563" cy="120408"/>
              </a:xfrm>
              <a:custGeom>
                <a:avLst/>
                <a:gdLst/>
                <a:ahLst/>
                <a:cxnLst/>
                <a:rect l="l" t="t" r="r" b="b"/>
                <a:pathLst>
                  <a:path w="678" h="1394" extrusionOk="0">
                    <a:moveTo>
                      <a:pt x="605" y="1"/>
                    </a:moveTo>
                    <a:lnTo>
                      <a:pt x="605" y="1"/>
                    </a:lnTo>
                    <a:cubicBezTo>
                      <a:pt x="418" y="152"/>
                      <a:pt x="224" y="289"/>
                      <a:pt x="1" y="426"/>
                    </a:cubicBezTo>
                    <a:cubicBezTo>
                      <a:pt x="160" y="745"/>
                      <a:pt x="494" y="1393"/>
                      <a:pt x="589" y="1393"/>
                    </a:cubicBezTo>
                    <a:cubicBezTo>
                      <a:pt x="592" y="1393"/>
                      <a:pt x="595" y="1392"/>
                      <a:pt x="598" y="1391"/>
                    </a:cubicBezTo>
                    <a:cubicBezTo>
                      <a:pt x="677" y="1333"/>
                      <a:pt x="627" y="375"/>
                      <a:pt x="60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05;p33">
                <a:extLst>
                  <a:ext uri="{FF2B5EF4-FFF2-40B4-BE49-F238E27FC236}">
                    <a16:creationId xmlns:a16="http://schemas.microsoft.com/office/drawing/2014/main" id="{41394D8F-CE0A-E8F5-B630-B5492FF8694C}"/>
                  </a:ext>
                </a:extLst>
              </p:cNvPr>
              <p:cNvSpPr/>
              <p:nvPr/>
            </p:nvSpPr>
            <p:spPr>
              <a:xfrm flipH="1">
                <a:off x="6705748" y="2241075"/>
                <a:ext cx="47334" cy="123259"/>
              </a:xfrm>
              <a:custGeom>
                <a:avLst/>
                <a:gdLst/>
                <a:ahLst/>
                <a:cxnLst/>
                <a:rect l="l" t="t" r="r" b="b"/>
                <a:pathLst>
                  <a:path w="548" h="1427" extrusionOk="0">
                    <a:moveTo>
                      <a:pt x="548" y="1"/>
                    </a:moveTo>
                    <a:cubicBezTo>
                      <a:pt x="389" y="217"/>
                      <a:pt x="209" y="447"/>
                      <a:pt x="0" y="670"/>
                    </a:cubicBezTo>
                    <a:cubicBezTo>
                      <a:pt x="121" y="933"/>
                      <a:pt x="361" y="1427"/>
                      <a:pt x="436" y="1427"/>
                    </a:cubicBezTo>
                    <a:cubicBezTo>
                      <a:pt x="438" y="1427"/>
                      <a:pt x="439" y="1427"/>
                      <a:pt x="440" y="1426"/>
                    </a:cubicBezTo>
                    <a:cubicBezTo>
                      <a:pt x="519" y="1405"/>
                      <a:pt x="540" y="461"/>
                      <a:pt x="5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06;p33">
                <a:extLst>
                  <a:ext uri="{FF2B5EF4-FFF2-40B4-BE49-F238E27FC236}">
                    <a16:creationId xmlns:a16="http://schemas.microsoft.com/office/drawing/2014/main" id="{0AF3BDF1-C0B2-A763-F67D-840CCC1ED96E}"/>
                  </a:ext>
                </a:extLst>
              </p:cNvPr>
              <p:cNvSpPr/>
              <p:nvPr/>
            </p:nvSpPr>
            <p:spPr>
              <a:xfrm flipH="1">
                <a:off x="7740687" y="2897956"/>
                <a:ext cx="259733" cy="400526"/>
              </a:xfrm>
              <a:custGeom>
                <a:avLst/>
                <a:gdLst/>
                <a:ahLst/>
                <a:cxnLst/>
                <a:rect l="l" t="t" r="r" b="b"/>
                <a:pathLst>
                  <a:path w="300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2380" y="4277"/>
                      <a:pt x="1998" y="3672"/>
                      <a:pt x="1898" y="2592"/>
                    </a:cubicBezTo>
                    <a:cubicBezTo>
                      <a:pt x="1797" y="1425"/>
                      <a:pt x="3007" y="57"/>
                      <a:pt x="2848" y="36"/>
                    </a:cubicBezTo>
                    <a:cubicBezTo>
                      <a:pt x="2762" y="21"/>
                      <a:pt x="2683" y="14"/>
                      <a:pt x="2596" y="7"/>
                    </a:cubicBezTo>
                    <a:cubicBezTo>
                      <a:pt x="2531" y="3"/>
                      <a:pt x="2466" y="1"/>
                      <a:pt x="24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07;p33">
                <a:extLst>
                  <a:ext uri="{FF2B5EF4-FFF2-40B4-BE49-F238E27FC236}">
                    <a16:creationId xmlns:a16="http://schemas.microsoft.com/office/drawing/2014/main" id="{FBBD09F3-2E39-5525-DB00-2D5DDE2E5001}"/>
                  </a:ext>
                </a:extLst>
              </p:cNvPr>
              <p:cNvSpPr/>
              <p:nvPr/>
            </p:nvSpPr>
            <p:spPr>
              <a:xfrm flipH="1">
                <a:off x="7776102" y="2897956"/>
                <a:ext cx="224319" cy="400526"/>
              </a:xfrm>
              <a:custGeom>
                <a:avLst/>
                <a:gdLst/>
                <a:ahLst/>
                <a:cxnLst/>
                <a:rect l="l" t="t" r="r" b="b"/>
                <a:pathLst>
                  <a:path w="259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1790" y="4046"/>
                      <a:pt x="947" y="3391"/>
                      <a:pt x="1098" y="2088"/>
                    </a:cubicBezTo>
                    <a:cubicBezTo>
                      <a:pt x="1214" y="1044"/>
                      <a:pt x="1970" y="489"/>
                      <a:pt x="2596" y="7"/>
                    </a:cubicBezTo>
                    <a:cubicBezTo>
                      <a:pt x="2531" y="3"/>
                      <a:pt x="2466" y="1"/>
                      <a:pt x="240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08;p33">
                <a:extLst>
                  <a:ext uri="{FF2B5EF4-FFF2-40B4-BE49-F238E27FC236}">
                    <a16:creationId xmlns:a16="http://schemas.microsoft.com/office/drawing/2014/main" id="{2E364FDF-F70A-F658-5055-8CE3F189B54F}"/>
                  </a:ext>
                </a:extLst>
              </p:cNvPr>
              <p:cNvSpPr/>
              <p:nvPr/>
            </p:nvSpPr>
            <p:spPr>
              <a:xfrm flipH="1">
                <a:off x="7291625" y="1889011"/>
                <a:ext cx="237016" cy="200997"/>
              </a:xfrm>
              <a:custGeom>
                <a:avLst/>
                <a:gdLst/>
                <a:ahLst/>
                <a:cxnLst/>
                <a:rect l="l" t="t" r="r" b="b"/>
                <a:pathLst>
                  <a:path w="2744" h="2327" extrusionOk="0">
                    <a:moveTo>
                      <a:pt x="2448" y="455"/>
                    </a:moveTo>
                    <a:cubicBezTo>
                      <a:pt x="2275" y="303"/>
                      <a:pt x="2052" y="217"/>
                      <a:pt x="1829" y="167"/>
                    </a:cubicBezTo>
                    <a:cubicBezTo>
                      <a:pt x="1591" y="109"/>
                      <a:pt x="1282" y="1"/>
                      <a:pt x="1037" y="66"/>
                    </a:cubicBezTo>
                    <a:cubicBezTo>
                      <a:pt x="691" y="152"/>
                      <a:pt x="43" y="440"/>
                      <a:pt x="22" y="865"/>
                    </a:cubicBezTo>
                    <a:cubicBezTo>
                      <a:pt x="0" y="1441"/>
                      <a:pt x="814" y="1276"/>
                      <a:pt x="1145" y="1218"/>
                    </a:cubicBezTo>
                    <a:cubicBezTo>
                      <a:pt x="1159" y="1268"/>
                      <a:pt x="1102" y="1348"/>
                      <a:pt x="1095" y="1412"/>
                    </a:cubicBezTo>
                    <a:cubicBezTo>
                      <a:pt x="1073" y="1542"/>
                      <a:pt x="1066" y="1679"/>
                      <a:pt x="1044" y="1816"/>
                    </a:cubicBezTo>
                    <a:cubicBezTo>
                      <a:pt x="1015" y="2003"/>
                      <a:pt x="958" y="2154"/>
                      <a:pt x="893" y="2327"/>
                    </a:cubicBezTo>
                    <a:cubicBezTo>
                      <a:pt x="1080" y="2298"/>
                      <a:pt x="1267" y="2284"/>
                      <a:pt x="1455" y="2226"/>
                    </a:cubicBezTo>
                    <a:cubicBezTo>
                      <a:pt x="1476" y="2017"/>
                      <a:pt x="1397" y="1808"/>
                      <a:pt x="1447" y="1600"/>
                    </a:cubicBezTo>
                    <a:cubicBezTo>
                      <a:pt x="1555" y="1751"/>
                      <a:pt x="1411" y="2046"/>
                      <a:pt x="1527" y="2190"/>
                    </a:cubicBezTo>
                    <a:cubicBezTo>
                      <a:pt x="1750" y="2154"/>
                      <a:pt x="1966" y="2111"/>
                      <a:pt x="2182" y="2075"/>
                    </a:cubicBezTo>
                    <a:cubicBezTo>
                      <a:pt x="2074" y="1888"/>
                      <a:pt x="1966" y="1708"/>
                      <a:pt x="1851" y="1528"/>
                    </a:cubicBezTo>
                    <a:cubicBezTo>
                      <a:pt x="1923" y="1484"/>
                      <a:pt x="2167" y="1974"/>
                      <a:pt x="2232" y="2053"/>
                    </a:cubicBezTo>
                    <a:cubicBezTo>
                      <a:pt x="2304" y="2132"/>
                      <a:pt x="2657" y="2010"/>
                      <a:pt x="2736" y="1981"/>
                    </a:cubicBezTo>
                    <a:cubicBezTo>
                      <a:pt x="2455" y="1672"/>
                      <a:pt x="2167" y="1376"/>
                      <a:pt x="1865" y="1096"/>
                    </a:cubicBezTo>
                    <a:cubicBezTo>
                      <a:pt x="2067" y="1081"/>
                      <a:pt x="2275" y="1103"/>
                      <a:pt x="2463" y="1009"/>
                    </a:cubicBezTo>
                    <a:cubicBezTo>
                      <a:pt x="2744" y="879"/>
                      <a:pt x="2628" y="613"/>
                      <a:pt x="2448" y="455"/>
                    </a:cubicBezTo>
                    <a:close/>
                    <a:moveTo>
                      <a:pt x="1087" y="735"/>
                    </a:moveTo>
                    <a:cubicBezTo>
                      <a:pt x="1051" y="1060"/>
                      <a:pt x="540" y="1088"/>
                      <a:pt x="547" y="764"/>
                    </a:cubicBezTo>
                    <a:cubicBezTo>
                      <a:pt x="547" y="793"/>
                      <a:pt x="547" y="822"/>
                      <a:pt x="547" y="764"/>
                    </a:cubicBezTo>
                    <a:cubicBezTo>
                      <a:pt x="547" y="699"/>
                      <a:pt x="547" y="728"/>
                      <a:pt x="547" y="764"/>
                    </a:cubicBezTo>
                    <a:cubicBezTo>
                      <a:pt x="562" y="440"/>
                      <a:pt x="1131" y="383"/>
                      <a:pt x="1087" y="735"/>
                    </a:cubicBezTo>
                    <a:close/>
                    <a:moveTo>
                      <a:pt x="1735" y="1355"/>
                    </a:moveTo>
                    <a:cubicBezTo>
                      <a:pt x="1649" y="1304"/>
                      <a:pt x="1563" y="1261"/>
                      <a:pt x="1476" y="1211"/>
                    </a:cubicBezTo>
                    <a:cubicBezTo>
                      <a:pt x="1447" y="1254"/>
                      <a:pt x="1404" y="1355"/>
                      <a:pt x="1332" y="1340"/>
                    </a:cubicBezTo>
                    <a:cubicBezTo>
                      <a:pt x="1347" y="1218"/>
                      <a:pt x="1347" y="1096"/>
                      <a:pt x="1397" y="973"/>
                    </a:cubicBezTo>
                    <a:cubicBezTo>
                      <a:pt x="1541" y="1016"/>
                      <a:pt x="1728" y="1196"/>
                      <a:pt x="1735" y="1355"/>
                    </a:cubicBezTo>
                    <a:close/>
                    <a:moveTo>
                      <a:pt x="1836" y="894"/>
                    </a:moveTo>
                    <a:cubicBezTo>
                      <a:pt x="1807" y="887"/>
                      <a:pt x="1793" y="887"/>
                      <a:pt x="1793" y="887"/>
                    </a:cubicBezTo>
                    <a:cubicBezTo>
                      <a:pt x="1663" y="858"/>
                      <a:pt x="1534" y="786"/>
                      <a:pt x="1505" y="649"/>
                    </a:cubicBezTo>
                    <a:cubicBezTo>
                      <a:pt x="1483" y="527"/>
                      <a:pt x="1663" y="289"/>
                      <a:pt x="1800" y="318"/>
                    </a:cubicBezTo>
                    <a:cubicBezTo>
                      <a:pt x="1879" y="325"/>
                      <a:pt x="2095" y="541"/>
                      <a:pt x="2110" y="627"/>
                    </a:cubicBezTo>
                    <a:cubicBezTo>
                      <a:pt x="2153" y="822"/>
                      <a:pt x="1987" y="865"/>
                      <a:pt x="1836" y="894"/>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672" name="Picture 671">
            <a:extLst>
              <a:ext uri="{FF2B5EF4-FFF2-40B4-BE49-F238E27FC236}">
                <a16:creationId xmlns:a16="http://schemas.microsoft.com/office/drawing/2014/main" id="{21874D2A-F607-D559-C805-BC69E6F7A467}"/>
              </a:ext>
            </a:extLst>
          </p:cNvPr>
          <p:cNvPicPr>
            <a:picLocks noChangeAspect="1"/>
          </p:cNvPicPr>
          <p:nvPr/>
        </p:nvPicPr>
        <p:blipFill>
          <a:blip r:embed="rId4"/>
          <a:stretch>
            <a:fillRect/>
          </a:stretch>
        </p:blipFill>
        <p:spPr>
          <a:xfrm>
            <a:off x="3601306" y="1621085"/>
            <a:ext cx="6608637" cy="16155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barn(inVertical)">
                                      <p:cBhvr>
                                        <p:cTn id="7" dur="500"/>
                                        <p:tgtEl>
                                          <p:spTgt spid="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Shape 1274"/>
        <p:cNvGrpSpPr/>
        <p:nvPr/>
      </p:nvGrpSpPr>
      <p:grpSpPr>
        <a:xfrm>
          <a:off x="0" y="0"/>
          <a:ext cx="0" cy="0"/>
          <a:chOff x="0" y="0"/>
          <a:chExt cx="0" cy="0"/>
        </a:xfrm>
      </p:grpSpPr>
      <p:sp>
        <p:nvSpPr>
          <p:cNvPr id="1529" name="Google Shape;43;p3">
            <a:extLst>
              <a:ext uri="{FF2B5EF4-FFF2-40B4-BE49-F238E27FC236}">
                <a16:creationId xmlns:a16="http://schemas.microsoft.com/office/drawing/2014/main" id="{734E8D5A-220C-31C9-9972-E7C67BA430A1}"/>
              </a:ext>
            </a:extLst>
          </p:cNvPr>
          <p:cNvSpPr/>
          <p:nvPr/>
        </p:nvSpPr>
        <p:spPr>
          <a:xfrm>
            <a:off x="18705" y="742951"/>
            <a:ext cx="12192000" cy="5440213"/>
          </a:xfrm>
          <a:custGeom>
            <a:avLst/>
            <a:gdLst/>
            <a:ahLst/>
            <a:cxnLst/>
            <a:rect l="l" t="t" r="r" b="b"/>
            <a:pathLst>
              <a:path w="285750" h="115015" extrusionOk="0">
                <a:moveTo>
                  <a:pt x="0" y="0"/>
                </a:moveTo>
                <a:lnTo>
                  <a:pt x="0" y="57507"/>
                </a:lnTo>
                <a:lnTo>
                  <a:pt x="0" y="115014"/>
                </a:lnTo>
                <a:lnTo>
                  <a:pt x="171307" y="115014"/>
                </a:lnTo>
                <a:cubicBezTo>
                  <a:pt x="172986" y="115014"/>
                  <a:pt x="174486" y="114038"/>
                  <a:pt x="175272" y="112550"/>
                </a:cubicBezTo>
                <a:lnTo>
                  <a:pt x="180118" y="102858"/>
                </a:lnTo>
                <a:lnTo>
                  <a:pt x="184952" y="112550"/>
                </a:lnTo>
                <a:cubicBezTo>
                  <a:pt x="185749" y="114038"/>
                  <a:pt x="187238" y="115014"/>
                  <a:pt x="188916" y="115014"/>
                </a:cubicBezTo>
                <a:lnTo>
                  <a:pt x="285750" y="115014"/>
                </a:lnTo>
                <a:lnTo>
                  <a:pt x="285750" y="57507"/>
                </a:lnTo>
                <a:lnTo>
                  <a:pt x="285750" y="0"/>
                </a:lnTo>
                <a:lnTo>
                  <a:pt x="114443" y="0"/>
                </a:lnTo>
                <a:cubicBezTo>
                  <a:pt x="112764" y="0"/>
                  <a:pt x="111264" y="976"/>
                  <a:pt x="110478" y="2465"/>
                </a:cubicBezTo>
                <a:lnTo>
                  <a:pt x="105632" y="12144"/>
                </a:lnTo>
                <a:lnTo>
                  <a:pt x="100798" y="2465"/>
                </a:lnTo>
                <a:cubicBezTo>
                  <a:pt x="100001" y="976"/>
                  <a:pt x="98512" y="0"/>
                  <a:pt x="96834" y="0"/>
                </a:cubicBezTo>
                <a:close/>
              </a:path>
            </a:pathLst>
          </a:custGeom>
          <a:solidFill>
            <a:schemeClr val="bg1">
              <a:lumMod val="95000"/>
            </a:schemeClr>
          </a:solidFill>
          <a:ln>
            <a:solidFill>
              <a:schemeClr val="accent6">
                <a:lumMod val="75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0" name="Google Shape;44;p3">
            <a:extLst>
              <a:ext uri="{FF2B5EF4-FFF2-40B4-BE49-F238E27FC236}">
                <a16:creationId xmlns:a16="http://schemas.microsoft.com/office/drawing/2014/main" id="{A4556BAC-1DC6-8BB4-6248-A4F6275D06DD}"/>
              </a:ext>
            </a:extLst>
          </p:cNvPr>
          <p:cNvSpPr/>
          <p:nvPr/>
        </p:nvSpPr>
        <p:spPr>
          <a:xfrm>
            <a:off x="18706" y="332499"/>
            <a:ext cx="205269" cy="821461"/>
          </a:xfrm>
          <a:custGeom>
            <a:avLst/>
            <a:gdLst/>
            <a:ahLst/>
            <a:cxnLst/>
            <a:rect l="l" t="t" r="r" b="b"/>
            <a:pathLst>
              <a:path w="4811" h="19253" extrusionOk="0">
                <a:moveTo>
                  <a:pt x="0" y="0"/>
                </a:moveTo>
                <a:lnTo>
                  <a:pt x="0" y="19252"/>
                </a:lnTo>
                <a:cubicBezTo>
                  <a:pt x="2655" y="19241"/>
                  <a:pt x="4810" y="17097"/>
                  <a:pt x="4810" y="14442"/>
                </a:cubicBezTo>
                <a:lnTo>
                  <a:pt x="4810" y="4822"/>
                </a:lnTo>
                <a:cubicBezTo>
                  <a:pt x="4810" y="2155"/>
                  <a:pt x="2655" y="0"/>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1" name="Google Shape;45;p3">
            <a:extLst>
              <a:ext uri="{FF2B5EF4-FFF2-40B4-BE49-F238E27FC236}">
                <a16:creationId xmlns:a16="http://schemas.microsoft.com/office/drawing/2014/main" id="{D82708D2-AADA-86DB-76A7-201FA2CE8917}"/>
              </a:ext>
            </a:extLst>
          </p:cNvPr>
          <p:cNvSpPr/>
          <p:nvPr/>
        </p:nvSpPr>
        <p:spPr>
          <a:xfrm>
            <a:off x="18706" y="5772617"/>
            <a:ext cx="205269" cy="820992"/>
          </a:xfrm>
          <a:custGeom>
            <a:avLst/>
            <a:gdLst/>
            <a:ahLst/>
            <a:cxnLst/>
            <a:rect l="l" t="t" r="r" b="b"/>
            <a:pathLst>
              <a:path w="4811" h="19242" extrusionOk="0">
                <a:moveTo>
                  <a:pt x="0" y="1"/>
                </a:moveTo>
                <a:lnTo>
                  <a:pt x="0" y="19241"/>
                </a:lnTo>
                <a:cubicBezTo>
                  <a:pt x="2655" y="19241"/>
                  <a:pt x="4810" y="17098"/>
                  <a:pt x="4810" y="14431"/>
                </a:cubicBezTo>
                <a:lnTo>
                  <a:pt x="4810" y="4811"/>
                </a:lnTo>
                <a:cubicBezTo>
                  <a:pt x="4810" y="2156"/>
                  <a:pt x="2655" y="1"/>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2" name="Google Shape;46;p3">
            <a:extLst>
              <a:ext uri="{FF2B5EF4-FFF2-40B4-BE49-F238E27FC236}">
                <a16:creationId xmlns:a16="http://schemas.microsoft.com/office/drawing/2014/main" id="{9484013A-F3B9-895F-9321-8E347ABEAC55}"/>
              </a:ext>
            </a:extLst>
          </p:cNvPr>
          <p:cNvSpPr/>
          <p:nvPr/>
        </p:nvSpPr>
        <p:spPr>
          <a:xfrm>
            <a:off x="18705" y="742951"/>
            <a:ext cx="410496" cy="5440213"/>
          </a:xfrm>
          <a:custGeom>
            <a:avLst/>
            <a:gdLst/>
            <a:ahLst/>
            <a:cxnLst/>
            <a:rect l="l" t="t" r="r" b="b"/>
            <a:pathLst>
              <a:path w="9621" h="127505" extrusionOk="0">
                <a:moveTo>
                  <a:pt x="0" y="0"/>
                </a:moveTo>
                <a:lnTo>
                  <a:pt x="0" y="127504"/>
                </a:lnTo>
                <a:cubicBezTo>
                  <a:pt x="5286" y="127504"/>
                  <a:pt x="9620" y="123182"/>
                  <a:pt x="9620" y="117884"/>
                </a:cubicBezTo>
                <a:lnTo>
                  <a:pt x="9620" y="72485"/>
                </a:lnTo>
                <a:lnTo>
                  <a:pt x="9620" y="63758"/>
                </a:lnTo>
                <a:lnTo>
                  <a:pt x="9620" y="55031"/>
                </a:lnTo>
                <a:lnTo>
                  <a:pt x="9620" y="9621"/>
                </a:lnTo>
                <a:cubicBezTo>
                  <a:pt x="9620" y="4334"/>
                  <a:pt x="5286" y="12"/>
                  <a:pt x="0" y="0"/>
                </a:cubicBez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3" name="Google Shape;47;p3">
            <a:extLst>
              <a:ext uri="{FF2B5EF4-FFF2-40B4-BE49-F238E27FC236}">
                <a16:creationId xmlns:a16="http://schemas.microsoft.com/office/drawing/2014/main" id="{11F5E7BF-F62C-03F6-3657-473960EDFD29}"/>
              </a:ext>
            </a:extLst>
          </p:cNvPr>
          <p:cNvSpPr/>
          <p:nvPr/>
        </p:nvSpPr>
        <p:spPr>
          <a:xfrm>
            <a:off x="12005436" y="332499"/>
            <a:ext cx="205269" cy="821461"/>
          </a:xfrm>
          <a:custGeom>
            <a:avLst/>
            <a:gdLst/>
            <a:ahLst/>
            <a:cxnLst/>
            <a:rect l="l" t="t" r="r" b="b"/>
            <a:pathLst>
              <a:path w="4811" h="19253" extrusionOk="0">
                <a:moveTo>
                  <a:pt x="4811" y="0"/>
                </a:moveTo>
                <a:cubicBezTo>
                  <a:pt x="2156" y="0"/>
                  <a:pt x="1" y="2155"/>
                  <a:pt x="1" y="4822"/>
                </a:cubicBezTo>
                <a:lnTo>
                  <a:pt x="1" y="14442"/>
                </a:lnTo>
                <a:cubicBezTo>
                  <a:pt x="1" y="17097"/>
                  <a:pt x="2156" y="19241"/>
                  <a:pt x="4811" y="19252"/>
                </a:cubicBezTo>
                <a:lnTo>
                  <a:pt x="481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4" name="Google Shape;48;p3">
            <a:extLst>
              <a:ext uri="{FF2B5EF4-FFF2-40B4-BE49-F238E27FC236}">
                <a16:creationId xmlns:a16="http://schemas.microsoft.com/office/drawing/2014/main" id="{594E751B-2E20-E3A4-0E66-E3594CD8FB66}"/>
              </a:ext>
            </a:extLst>
          </p:cNvPr>
          <p:cNvSpPr/>
          <p:nvPr/>
        </p:nvSpPr>
        <p:spPr>
          <a:xfrm>
            <a:off x="12005436" y="5772617"/>
            <a:ext cx="205269" cy="820992"/>
          </a:xfrm>
          <a:custGeom>
            <a:avLst/>
            <a:gdLst/>
            <a:ahLst/>
            <a:cxnLst/>
            <a:rect l="l" t="t" r="r" b="b"/>
            <a:pathLst>
              <a:path w="4811" h="19242" extrusionOk="0">
                <a:moveTo>
                  <a:pt x="4811" y="1"/>
                </a:moveTo>
                <a:cubicBezTo>
                  <a:pt x="2156" y="1"/>
                  <a:pt x="1" y="2156"/>
                  <a:pt x="1" y="4811"/>
                </a:cubicBezTo>
                <a:lnTo>
                  <a:pt x="1" y="14431"/>
                </a:lnTo>
                <a:cubicBezTo>
                  <a:pt x="1" y="17098"/>
                  <a:pt x="2156" y="19241"/>
                  <a:pt x="4811" y="19241"/>
                </a:cubicBezTo>
                <a:lnTo>
                  <a:pt x="481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5" name="Google Shape;49;p3">
            <a:extLst>
              <a:ext uri="{FF2B5EF4-FFF2-40B4-BE49-F238E27FC236}">
                <a16:creationId xmlns:a16="http://schemas.microsoft.com/office/drawing/2014/main" id="{0F9FC84F-347F-691F-FE35-85A74BBA5BE1}"/>
              </a:ext>
            </a:extLst>
          </p:cNvPr>
          <p:cNvSpPr/>
          <p:nvPr/>
        </p:nvSpPr>
        <p:spPr>
          <a:xfrm>
            <a:off x="11800209" y="742951"/>
            <a:ext cx="410496" cy="5440213"/>
          </a:xfrm>
          <a:custGeom>
            <a:avLst/>
            <a:gdLst/>
            <a:ahLst/>
            <a:cxnLst/>
            <a:rect l="l" t="t" r="r" b="b"/>
            <a:pathLst>
              <a:path w="9621" h="127505" extrusionOk="0">
                <a:moveTo>
                  <a:pt x="9621" y="0"/>
                </a:moveTo>
                <a:cubicBezTo>
                  <a:pt x="4335" y="12"/>
                  <a:pt x="1" y="4334"/>
                  <a:pt x="1" y="9621"/>
                </a:cubicBezTo>
                <a:lnTo>
                  <a:pt x="1" y="55031"/>
                </a:lnTo>
                <a:lnTo>
                  <a:pt x="1" y="63758"/>
                </a:lnTo>
                <a:lnTo>
                  <a:pt x="1" y="72485"/>
                </a:lnTo>
                <a:lnTo>
                  <a:pt x="1" y="117884"/>
                </a:lnTo>
                <a:cubicBezTo>
                  <a:pt x="1" y="123182"/>
                  <a:pt x="4335" y="127504"/>
                  <a:pt x="9621" y="127504"/>
                </a:cubicBezTo>
                <a:lnTo>
                  <a:pt x="9621" y="0"/>
                </a:ln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 name="Google Shape;53;p3">
            <a:extLst>
              <a:ext uri="{FF2B5EF4-FFF2-40B4-BE49-F238E27FC236}">
                <a16:creationId xmlns:a16="http://schemas.microsoft.com/office/drawing/2014/main" id="{B4B7EB8D-D399-BE30-6770-E7F3D0D7FBFB}"/>
              </a:ext>
            </a:extLst>
          </p:cNvPr>
          <p:cNvGrpSpPr/>
          <p:nvPr/>
        </p:nvGrpSpPr>
        <p:grpSpPr>
          <a:xfrm rot="15549138" flipH="1">
            <a:off x="1944507" y="1485492"/>
            <a:ext cx="2444061" cy="4864275"/>
            <a:chOff x="6193536" y="54698"/>
            <a:chExt cx="2289440" cy="5052152"/>
          </a:xfrm>
          <a:solidFill>
            <a:schemeClr val="tx1">
              <a:lumMod val="50000"/>
            </a:schemeClr>
          </a:solidFill>
        </p:grpSpPr>
        <p:sp>
          <p:nvSpPr>
            <p:cNvPr id="63" name="Google Shape;54;p3">
              <a:extLst>
                <a:ext uri="{FF2B5EF4-FFF2-40B4-BE49-F238E27FC236}">
                  <a16:creationId xmlns:a16="http://schemas.microsoft.com/office/drawing/2014/main" id="{D4A017F0-790A-0560-3ACD-C2C2F1D1DB57}"/>
                </a:ext>
              </a:extLst>
            </p:cNvPr>
            <p:cNvSpPr/>
            <p:nvPr/>
          </p:nvSpPr>
          <p:spPr>
            <a:xfrm>
              <a:off x="6788640" y="4899554"/>
              <a:ext cx="137184" cy="207296"/>
            </a:xfrm>
            <a:custGeom>
              <a:avLst/>
              <a:gdLst/>
              <a:ahLst/>
              <a:cxnLst/>
              <a:rect l="l" t="t" r="r" b="b"/>
              <a:pathLst>
                <a:path w="4287" h="6478" extrusionOk="0">
                  <a:moveTo>
                    <a:pt x="3400" y="0"/>
                  </a:moveTo>
                  <a:cubicBezTo>
                    <a:pt x="3088" y="0"/>
                    <a:pt x="2790" y="184"/>
                    <a:pt x="2656" y="489"/>
                  </a:cubicBezTo>
                  <a:cubicBezTo>
                    <a:pt x="1989" y="2061"/>
                    <a:pt x="1167" y="3680"/>
                    <a:pt x="227" y="5275"/>
                  </a:cubicBezTo>
                  <a:cubicBezTo>
                    <a:pt x="1" y="5656"/>
                    <a:pt x="120" y="6133"/>
                    <a:pt x="501" y="6359"/>
                  </a:cubicBezTo>
                  <a:cubicBezTo>
                    <a:pt x="632" y="6442"/>
                    <a:pt x="763" y="6478"/>
                    <a:pt x="905" y="6478"/>
                  </a:cubicBezTo>
                  <a:cubicBezTo>
                    <a:pt x="1179" y="6478"/>
                    <a:pt x="1441" y="6335"/>
                    <a:pt x="1584" y="6085"/>
                  </a:cubicBezTo>
                  <a:cubicBezTo>
                    <a:pt x="2572" y="4418"/>
                    <a:pt x="3418" y="2751"/>
                    <a:pt x="4120" y="1108"/>
                  </a:cubicBezTo>
                  <a:cubicBezTo>
                    <a:pt x="4287" y="703"/>
                    <a:pt x="4108" y="239"/>
                    <a:pt x="3703" y="61"/>
                  </a:cubicBezTo>
                  <a:cubicBezTo>
                    <a:pt x="3604" y="20"/>
                    <a:pt x="3501" y="0"/>
                    <a:pt x="340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55;p3">
              <a:extLst>
                <a:ext uri="{FF2B5EF4-FFF2-40B4-BE49-F238E27FC236}">
                  <a16:creationId xmlns:a16="http://schemas.microsoft.com/office/drawing/2014/main" id="{77351167-AEB5-4D9F-F0F5-B9C5941B568D}"/>
                </a:ext>
              </a:extLst>
            </p:cNvPr>
            <p:cNvSpPr/>
            <p:nvPr/>
          </p:nvSpPr>
          <p:spPr>
            <a:xfrm>
              <a:off x="6924288" y="4559715"/>
              <a:ext cx="75456" cy="224448"/>
            </a:xfrm>
            <a:custGeom>
              <a:avLst/>
              <a:gdLst/>
              <a:ahLst/>
              <a:cxnLst/>
              <a:rect l="l" t="t" r="r" b="b"/>
              <a:pathLst>
                <a:path w="2358" h="7014" extrusionOk="0">
                  <a:moveTo>
                    <a:pt x="1572" y="1"/>
                  </a:moveTo>
                  <a:cubicBezTo>
                    <a:pt x="1131" y="13"/>
                    <a:pt x="774" y="346"/>
                    <a:pt x="774" y="786"/>
                  </a:cubicBezTo>
                  <a:cubicBezTo>
                    <a:pt x="750" y="2489"/>
                    <a:pt x="524" y="4251"/>
                    <a:pt x="107" y="6037"/>
                  </a:cubicBezTo>
                  <a:cubicBezTo>
                    <a:pt x="0" y="6466"/>
                    <a:pt x="262" y="6894"/>
                    <a:pt x="691" y="6990"/>
                  </a:cubicBezTo>
                  <a:cubicBezTo>
                    <a:pt x="750" y="7013"/>
                    <a:pt x="822" y="7013"/>
                    <a:pt x="881" y="7013"/>
                  </a:cubicBezTo>
                  <a:cubicBezTo>
                    <a:pt x="1238" y="7013"/>
                    <a:pt x="1560" y="6763"/>
                    <a:pt x="1655" y="6406"/>
                  </a:cubicBezTo>
                  <a:cubicBezTo>
                    <a:pt x="2096" y="4501"/>
                    <a:pt x="2334" y="2620"/>
                    <a:pt x="2358" y="810"/>
                  </a:cubicBezTo>
                  <a:cubicBezTo>
                    <a:pt x="2358" y="370"/>
                    <a:pt x="2012" y="13"/>
                    <a:pt x="157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56;p3">
              <a:extLst>
                <a:ext uri="{FF2B5EF4-FFF2-40B4-BE49-F238E27FC236}">
                  <a16:creationId xmlns:a16="http://schemas.microsoft.com/office/drawing/2014/main" id="{575BBD4F-81CE-75A1-DD91-3A0E63708640}"/>
                </a:ext>
              </a:extLst>
            </p:cNvPr>
            <p:cNvSpPr/>
            <p:nvPr/>
          </p:nvSpPr>
          <p:spPr>
            <a:xfrm>
              <a:off x="6916288" y="4212099"/>
              <a:ext cx="65568" cy="224960"/>
            </a:xfrm>
            <a:custGeom>
              <a:avLst/>
              <a:gdLst/>
              <a:ahLst/>
              <a:cxnLst/>
              <a:rect l="l" t="t" r="r" b="b"/>
              <a:pathLst>
                <a:path w="2049" h="7030" extrusionOk="0">
                  <a:moveTo>
                    <a:pt x="890" y="1"/>
                  </a:moveTo>
                  <a:cubicBezTo>
                    <a:pt x="487" y="1"/>
                    <a:pt x="152" y="307"/>
                    <a:pt x="107" y="708"/>
                  </a:cubicBezTo>
                  <a:cubicBezTo>
                    <a:pt x="36" y="1339"/>
                    <a:pt x="0" y="1982"/>
                    <a:pt x="0" y="2625"/>
                  </a:cubicBezTo>
                  <a:cubicBezTo>
                    <a:pt x="0" y="3875"/>
                    <a:pt x="143" y="5149"/>
                    <a:pt x="405" y="6399"/>
                  </a:cubicBezTo>
                  <a:cubicBezTo>
                    <a:pt x="488" y="6768"/>
                    <a:pt x="810" y="7030"/>
                    <a:pt x="1179" y="7030"/>
                  </a:cubicBezTo>
                  <a:cubicBezTo>
                    <a:pt x="1238" y="7030"/>
                    <a:pt x="1286" y="7018"/>
                    <a:pt x="1346" y="7006"/>
                  </a:cubicBezTo>
                  <a:cubicBezTo>
                    <a:pt x="1774" y="6923"/>
                    <a:pt x="2048" y="6506"/>
                    <a:pt x="1953" y="6065"/>
                  </a:cubicBezTo>
                  <a:cubicBezTo>
                    <a:pt x="1715" y="4922"/>
                    <a:pt x="1596" y="3768"/>
                    <a:pt x="1596" y="2625"/>
                  </a:cubicBezTo>
                  <a:cubicBezTo>
                    <a:pt x="1596" y="2041"/>
                    <a:pt x="1619" y="1458"/>
                    <a:pt x="1691" y="874"/>
                  </a:cubicBezTo>
                  <a:cubicBezTo>
                    <a:pt x="1727" y="446"/>
                    <a:pt x="1417" y="53"/>
                    <a:pt x="976" y="5"/>
                  </a:cubicBezTo>
                  <a:cubicBezTo>
                    <a:pt x="947" y="2"/>
                    <a:pt x="919"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57;p3">
              <a:extLst>
                <a:ext uri="{FF2B5EF4-FFF2-40B4-BE49-F238E27FC236}">
                  <a16:creationId xmlns:a16="http://schemas.microsoft.com/office/drawing/2014/main" id="{5AD0B99A-B222-D7B0-8715-FFFD276BB108}"/>
                </a:ext>
              </a:extLst>
            </p:cNvPr>
            <p:cNvSpPr/>
            <p:nvPr/>
          </p:nvSpPr>
          <p:spPr>
            <a:xfrm>
              <a:off x="6960096" y="3890308"/>
              <a:ext cx="141376" cy="204256"/>
            </a:xfrm>
            <a:custGeom>
              <a:avLst/>
              <a:gdLst/>
              <a:ahLst/>
              <a:cxnLst/>
              <a:rect l="l" t="t" r="r" b="b"/>
              <a:pathLst>
                <a:path w="4418" h="6383" extrusionOk="0">
                  <a:moveTo>
                    <a:pt x="3516" y="0"/>
                  </a:moveTo>
                  <a:cubicBezTo>
                    <a:pt x="3260" y="0"/>
                    <a:pt x="3007" y="121"/>
                    <a:pt x="2858" y="346"/>
                  </a:cubicBezTo>
                  <a:cubicBezTo>
                    <a:pt x="1739" y="2001"/>
                    <a:pt x="834" y="3668"/>
                    <a:pt x="167" y="5287"/>
                  </a:cubicBezTo>
                  <a:cubicBezTo>
                    <a:pt x="0" y="5692"/>
                    <a:pt x="191" y="6156"/>
                    <a:pt x="596" y="6323"/>
                  </a:cubicBezTo>
                  <a:cubicBezTo>
                    <a:pt x="691" y="6358"/>
                    <a:pt x="798" y="6382"/>
                    <a:pt x="893" y="6382"/>
                  </a:cubicBezTo>
                  <a:cubicBezTo>
                    <a:pt x="1203" y="6382"/>
                    <a:pt x="1501" y="6192"/>
                    <a:pt x="1632" y="5894"/>
                  </a:cubicBezTo>
                  <a:cubicBezTo>
                    <a:pt x="2263" y="4370"/>
                    <a:pt x="3108" y="2810"/>
                    <a:pt x="4168" y="1239"/>
                  </a:cubicBezTo>
                  <a:cubicBezTo>
                    <a:pt x="4418" y="870"/>
                    <a:pt x="4322" y="381"/>
                    <a:pt x="3953" y="131"/>
                  </a:cubicBezTo>
                  <a:cubicBezTo>
                    <a:pt x="3820" y="43"/>
                    <a:pt x="3668" y="0"/>
                    <a:pt x="351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58;p3">
              <a:extLst>
                <a:ext uri="{FF2B5EF4-FFF2-40B4-BE49-F238E27FC236}">
                  <a16:creationId xmlns:a16="http://schemas.microsoft.com/office/drawing/2014/main" id="{3D754E31-464D-C1DD-2009-0411B280AE0F}"/>
                </a:ext>
              </a:extLst>
            </p:cNvPr>
            <p:cNvSpPr/>
            <p:nvPr/>
          </p:nvSpPr>
          <p:spPr>
            <a:xfrm>
              <a:off x="7152128" y="3626308"/>
              <a:ext cx="178720" cy="176768"/>
            </a:xfrm>
            <a:custGeom>
              <a:avLst/>
              <a:gdLst/>
              <a:ahLst/>
              <a:cxnLst/>
              <a:rect l="l" t="t" r="r" b="b"/>
              <a:pathLst>
                <a:path w="5585" h="5524" extrusionOk="0">
                  <a:moveTo>
                    <a:pt x="4702" y="1"/>
                  </a:moveTo>
                  <a:cubicBezTo>
                    <a:pt x="4504" y="1"/>
                    <a:pt x="4306" y="75"/>
                    <a:pt x="4155" y="226"/>
                  </a:cubicBezTo>
                  <a:cubicBezTo>
                    <a:pt x="2703" y="1619"/>
                    <a:pt x="1441" y="2916"/>
                    <a:pt x="298" y="4202"/>
                  </a:cubicBezTo>
                  <a:cubicBezTo>
                    <a:pt x="0" y="4536"/>
                    <a:pt x="36" y="5036"/>
                    <a:pt x="357" y="5333"/>
                  </a:cubicBezTo>
                  <a:cubicBezTo>
                    <a:pt x="512" y="5464"/>
                    <a:pt x="703" y="5524"/>
                    <a:pt x="881" y="5524"/>
                  </a:cubicBezTo>
                  <a:cubicBezTo>
                    <a:pt x="1107" y="5524"/>
                    <a:pt x="1322" y="5441"/>
                    <a:pt x="1477" y="5262"/>
                  </a:cubicBezTo>
                  <a:cubicBezTo>
                    <a:pt x="2596" y="4000"/>
                    <a:pt x="3822" y="2726"/>
                    <a:pt x="5251" y="1369"/>
                  </a:cubicBezTo>
                  <a:cubicBezTo>
                    <a:pt x="5572" y="1071"/>
                    <a:pt x="5584" y="571"/>
                    <a:pt x="5275" y="249"/>
                  </a:cubicBezTo>
                  <a:cubicBezTo>
                    <a:pt x="5122" y="84"/>
                    <a:pt x="4912" y="1"/>
                    <a:pt x="470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59;p3">
              <a:extLst>
                <a:ext uri="{FF2B5EF4-FFF2-40B4-BE49-F238E27FC236}">
                  <a16:creationId xmlns:a16="http://schemas.microsoft.com/office/drawing/2014/main" id="{31CC8086-88DF-7ED3-BA9D-DFFA9DEE6362}"/>
                </a:ext>
              </a:extLst>
            </p:cNvPr>
            <p:cNvSpPr/>
            <p:nvPr/>
          </p:nvSpPr>
          <p:spPr>
            <a:xfrm>
              <a:off x="7404352" y="3396389"/>
              <a:ext cx="191648" cy="163232"/>
            </a:xfrm>
            <a:custGeom>
              <a:avLst/>
              <a:gdLst/>
              <a:ahLst/>
              <a:cxnLst/>
              <a:rect l="l" t="t" r="r" b="b"/>
              <a:pathLst>
                <a:path w="5989" h="5101" extrusionOk="0">
                  <a:moveTo>
                    <a:pt x="5101" y="1"/>
                  </a:moveTo>
                  <a:cubicBezTo>
                    <a:pt x="4924" y="1"/>
                    <a:pt x="4745" y="60"/>
                    <a:pt x="4596" y="184"/>
                  </a:cubicBezTo>
                  <a:cubicBezTo>
                    <a:pt x="2989" y="1481"/>
                    <a:pt x="1607" y="2636"/>
                    <a:pt x="369" y="3708"/>
                  </a:cubicBezTo>
                  <a:cubicBezTo>
                    <a:pt x="36" y="3994"/>
                    <a:pt x="0" y="4494"/>
                    <a:pt x="286" y="4827"/>
                  </a:cubicBezTo>
                  <a:cubicBezTo>
                    <a:pt x="441" y="5006"/>
                    <a:pt x="667" y="5101"/>
                    <a:pt x="893" y="5101"/>
                  </a:cubicBezTo>
                  <a:cubicBezTo>
                    <a:pt x="1072" y="5101"/>
                    <a:pt x="1262" y="5041"/>
                    <a:pt x="1405" y="4910"/>
                  </a:cubicBezTo>
                  <a:cubicBezTo>
                    <a:pt x="2631" y="3851"/>
                    <a:pt x="4012" y="2708"/>
                    <a:pt x="5608" y="1410"/>
                  </a:cubicBezTo>
                  <a:cubicBezTo>
                    <a:pt x="5941" y="1136"/>
                    <a:pt x="5989" y="636"/>
                    <a:pt x="5715" y="291"/>
                  </a:cubicBezTo>
                  <a:cubicBezTo>
                    <a:pt x="5560" y="102"/>
                    <a:pt x="5332" y="1"/>
                    <a:pt x="510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60;p3">
              <a:extLst>
                <a:ext uri="{FF2B5EF4-FFF2-40B4-BE49-F238E27FC236}">
                  <a16:creationId xmlns:a16="http://schemas.microsoft.com/office/drawing/2014/main" id="{7616E9CB-F50D-B8A4-F9B4-CAF818DA7FA7}"/>
                </a:ext>
              </a:extLst>
            </p:cNvPr>
            <p:cNvSpPr/>
            <p:nvPr/>
          </p:nvSpPr>
          <p:spPr>
            <a:xfrm>
              <a:off x="7676000" y="3176741"/>
              <a:ext cx="193952" cy="160768"/>
            </a:xfrm>
            <a:custGeom>
              <a:avLst/>
              <a:gdLst/>
              <a:ahLst/>
              <a:cxnLst/>
              <a:rect l="l" t="t" r="r" b="b"/>
              <a:pathLst>
                <a:path w="6061" h="5024" extrusionOk="0">
                  <a:moveTo>
                    <a:pt x="5174" y="1"/>
                  </a:moveTo>
                  <a:cubicBezTo>
                    <a:pt x="4999" y="1"/>
                    <a:pt x="4824" y="59"/>
                    <a:pt x="4679" y="178"/>
                  </a:cubicBezTo>
                  <a:cubicBezTo>
                    <a:pt x="3370" y="1237"/>
                    <a:pt x="2048" y="2285"/>
                    <a:pt x="727" y="3345"/>
                  </a:cubicBezTo>
                  <a:lnTo>
                    <a:pt x="393" y="3607"/>
                  </a:lnTo>
                  <a:cubicBezTo>
                    <a:pt x="48" y="3881"/>
                    <a:pt x="0" y="4381"/>
                    <a:pt x="274" y="4726"/>
                  </a:cubicBezTo>
                  <a:cubicBezTo>
                    <a:pt x="429" y="4916"/>
                    <a:pt x="655" y="5024"/>
                    <a:pt x="893" y="5024"/>
                  </a:cubicBezTo>
                  <a:cubicBezTo>
                    <a:pt x="1060" y="5024"/>
                    <a:pt x="1238" y="4964"/>
                    <a:pt x="1381" y="4845"/>
                  </a:cubicBezTo>
                  <a:lnTo>
                    <a:pt x="1715" y="4583"/>
                  </a:lnTo>
                  <a:cubicBezTo>
                    <a:pt x="3048" y="3523"/>
                    <a:pt x="4370" y="2476"/>
                    <a:pt x="5668" y="1416"/>
                  </a:cubicBezTo>
                  <a:cubicBezTo>
                    <a:pt x="6013" y="1142"/>
                    <a:pt x="6061" y="642"/>
                    <a:pt x="5787" y="297"/>
                  </a:cubicBezTo>
                  <a:cubicBezTo>
                    <a:pt x="5631" y="101"/>
                    <a:pt x="5403" y="1"/>
                    <a:pt x="517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61;p3">
              <a:extLst>
                <a:ext uri="{FF2B5EF4-FFF2-40B4-BE49-F238E27FC236}">
                  <a16:creationId xmlns:a16="http://schemas.microsoft.com/office/drawing/2014/main" id="{FCBA5C4A-FF47-870A-5427-7EB9E9B518A5}"/>
                </a:ext>
              </a:extLst>
            </p:cNvPr>
            <p:cNvSpPr/>
            <p:nvPr/>
          </p:nvSpPr>
          <p:spPr>
            <a:xfrm>
              <a:off x="7948416" y="2947909"/>
              <a:ext cx="187104" cy="167872"/>
            </a:xfrm>
            <a:custGeom>
              <a:avLst/>
              <a:gdLst/>
              <a:ahLst/>
              <a:cxnLst/>
              <a:rect l="l" t="t" r="r" b="b"/>
              <a:pathLst>
                <a:path w="5847" h="5246" extrusionOk="0">
                  <a:moveTo>
                    <a:pt x="4975" y="0"/>
                  </a:moveTo>
                  <a:cubicBezTo>
                    <a:pt x="4780" y="0"/>
                    <a:pt x="4584" y="72"/>
                    <a:pt x="4429" y="221"/>
                  </a:cubicBezTo>
                  <a:cubicBezTo>
                    <a:pt x="3215" y="1352"/>
                    <a:pt x="1893" y="2542"/>
                    <a:pt x="369" y="3840"/>
                  </a:cubicBezTo>
                  <a:cubicBezTo>
                    <a:pt x="36" y="4126"/>
                    <a:pt x="0" y="4626"/>
                    <a:pt x="286" y="4959"/>
                  </a:cubicBezTo>
                  <a:cubicBezTo>
                    <a:pt x="441" y="5150"/>
                    <a:pt x="655" y="5245"/>
                    <a:pt x="881" y="5245"/>
                  </a:cubicBezTo>
                  <a:cubicBezTo>
                    <a:pt x="1072" y="5245"/>
                    <a:pt x="1250" y="5174"/>
                    <a:pt x="1405" y="5055"/>
                  </a:cubicBezTo>
                  <a:cubicBezTo>
                    <a:pt x="2941" y="3733"/>
                    <a:pt x="4286" y="2530"/>
                    <a:pt x="5513" y="1376"/>
                  </a:cubicBezTo>
                  <a:cubicBezTo>
                    <a:pt x="5834" y="1066"/>
                    <a:pt x="5846" y="566"/>
                    <a:pt x="5549" y="244"/>
                  </a:cubicBezTo>
                  <a:cubicBezTo>
                    <a:pt x="5394" y="84"/>
                    <a:pt x="5185" y="0"/>
                    <a:pt x="49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62;p3">
              <a:extLst>
                <a:ext uri="{FF2B5EF4-FFF2-40B4-BE49-F238E27FC236}">
                  <a16:creationId xmlns:a16="http://schemas.microsoft.com/office/drawing/2014/main" id="{765F14CE-80EE-FFA4-8629-4A7A70F2AA7B}"/>
                </a:ext>
              </a:extLst>
            </p:cNvPr>
            <p:cNvSpPr/>
            <p:nvPr/>
          </p:nvSpPr>
          <p:spPr>
            <a:xfrm>
              <a:off x="8202144" y="2684838"/>
              <a:ext cx="165408" cy="188608"/>
            </a:xfrm>
            <a:custGeom>
              <a:avLst/>
              <a:gdLst/>
              <a:ahLst/>
              <a:cxnLst/>
              <a:rect l="l" t="t" r="r" b="b"/>
              <a:pathLst>
                <a:path w="5169" h="5894" extrusionOk="0">
                  <a:moveTo>
                    <a:pt x="4264" y="1"/>
                  </a:moveTo>
                  <a:cubicBezTo>
                    <a:pt x="4007" y="1"/>
                    <a:pt x="3754" y="125"/>
                    <a:pt x="3596" y="357"/>
                  </a:cubicBezTo>
                  <a:cubicBezTo>
                    <a:pt x="2692" y="1715"/>
                    <a:pt x="1572" y="3131"/>
                    <a:pt x="287" y="4572"/>
                  </a:cubicBezTo>
                  <a:cubicBezTo>
                    <a:pt x="1" y="4894"/>
                    <a:pt x="25" y="5394"/>
                    <a:pt x="346" y="5691"/>
                  </a:cubicBezTo>
                  <a:cubicBezTo>
                    <a:pt x="501" y="5822"/>
                    <a:pt x="691" y="5894"/>
                    <a:pt x="882" y="5894"/>
                  </a:cubicBezTo>
                  <a:cubicBezTo>
                    <a:pt x="1096" y="5894"/>
                    <a:pt x="1310" y="5798"/>
                    <a:pt x="1477" y="5632"/>
                  </a:cubicBezTo>
                  <a:cubicBezTo>
                    <a:pt x="2823" y="4108"/>
                    <a:pt x="3954" y="2679"/>
                    <a:pt x="4918" y="1238"/>
                  </a:cubicBezTo>
                  <a:cubicBezTo>
                    <a:pt x="5168" y="869"/>
                    <a:pt x="5061" y="381"/>
                    <a:pt x="4704" y="131"/>
                  </a:cubicBezTo>
                  <a:cubicBezTo>
                    <a:pt x="4567" y="43"/>
                    <a:pt x="4415" y="1"/>
                    <a:pt x="426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63;p3">
              <a:extLst>
                <a:ext uri="{FF2B5EF4-FFF2-40B4-BE49-F238E27FC236}">
                  <a16:creationId xmlns:a16="http://schemas.microsoft.com/office/drawing/2014/main" id="{EFF6FA5E-2CA3-A7D4-41F8-0780EC003C85}"/>
                </a:ext>
              </a:extLst>
            </p:cNvPr>
            <p:cNvSpPr/>
            <p:nvPr/>
          </p:nvSpPr>
          <p:spPr>
            <a:xfrm>
              <a:off x="8391520" y="2360550"/>
              <a:ext cx="91456" cy="220672"/>
            </a:xfrm>
            <a:custGeom>
              <a:avLst/>
              <a:gdLst/>
              <a:ahLst/>
              <a:cxnLst/>
              <a:rect l="l" t="t" r="r" b="b"/>
              <a:pathLst>
                <a:path w="2858" h="6896" extrusionOk="0">
                  <a:moveTo>
                    <a:pt x="2028" y="1"/>
                  </a:moveTo>
                  <a:cubicBezTo>
                    <a:pt x="1596" y="1"/>
                    <a:pt x="1262" y="337"/>
                    <a:pt x="1250" y="752"/>
                  </a:cubicBezTo>
                  <a:cubicBezTo>
                    <a:pt x="1167" y="2419"/>
                    <a:pt x="810" y="4121"/>
                    <a:pt x="155" y="5824"/>
                  </a:cubicBezTo>
                  <a:cubicBezTo>
                    <a:pt x="0" y="6229"/>
                    <a:pt x="203" y="6693"/>
                    <a:pt x="607" y="6848"/>
                  </a:cubicBezTo>
                  <a:cubicBezTo>
                    <a:pt x="703" y="6884"/>
                    <a:pt x="798" y="6896"/>
                    <a:pt x="893" y="6896"/>
                  </a:cubicBezTo>
                  <a:cubicBezTo>
                    <a:pt x="1215" y="6896"/>
                    <a:pt x="1512" y="6705"/>
                    <a:pt x="1631" y="6384"/>
                  </a:cubicBezTo>
                  <a:cubicBezTo>
                    <a:pt x="2346" y="4538"/>
                    <a:pt x="2751" y="2669"/>
                    <a:pt x="2834" y="823"/>
                  </a:cubicBezTo>
                  <a:cubicBezTo>
                    <a:pt x="2858" y="395"/>
                    <a:pt x="2512" y="14"/>
                    <a:pt x="2072" y="2"/>
                  </a:cubicBezTo>
                  <a:cubicBezTo>
                    <a:pt x="2057" y="1"/>
                    <a:pt x="2042" y="1"/>
                    <a:pt x="202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64;p3">
              <a:extLst>
                <a:ext uri="{FF2B5EF4-FFF2-40B4-BE49-F238E27FC236}">
                  <a16:creationId xmlns:a16="http://schemas.microsoft.com/office/drawing/2014/main" id="{AB519AEE-6C75-D63E-FC67-51EDBE70095C}"/>
                </a:ext>
              </a:extLst>
            </p:cNvPr>
            <p:cNvSpPr/>
            <p:nvPr/>
          </p:nvSpPr>
          <p:spPr>
            <a:xfrm>
              <a:off x="8384640" y="2013863"/>
              <a:ext cx="87680" cy="222944"/>
            </a:xfrm>
            <a:custGeom>
              <a:avLst/>
              <a:gdLst/>
              <a:ahLst/>
              <a:cxnLst/>
              <a:rect l="l" t="t" r="r" b="b"/>
              <a:pathLst>
                <a:path w="2740" h="6967" extrusionOk="0">
                  <a:moveTo>
                    <a:pt x="875" y="0"/>
                  </a:moveTo>
                  <a:cubicBezTo>
                    <a:pt x="810" y="0"/>
                    <a:pt x="745" y="8"/>
                    <a:pt x="680" y="25"/>
                  </a:cubicBezTo>
                  <a:cubicBezTo>
                    <a:pt x="251" y="144"/>
                    <a:pt x="1" y="573"/>
                    <a:pt x="108" y="1001"/>
                  </a:cubicBezTo>
                  <a:cubicBezTo>
                    <a:pt x="537" y="2656"/>
                    <a:pt x="882" y="4430"/>
                    <a:pt x="1108" y="6264"/>
                  </a:cubicBezTo>
                  <a:cubicBezTo>
                    <a:pt x="1168" y="6669"/>
                    <a:pt x="1501" y="6966"/>
                    <a:pt x="1894" y="6966"/>
                  </a:cubicBezTo>
                  <a:cubicBezTo>
                    <a:pt x="1930" y="6966"/>
                    <a:pt x="1965" y="6966"/>
                    <a:pt x="2001" y="6955"/>
                  </a:cubicBezTo>
                  <a:cubicBezTo>
                    <a:pt x="2430" y="6907"/>
                    <a:pt x="2739" y="6502"/>
                    <a:pt x="2692" y="6073"/>
                  </a:cubicBezTo>
                  <a:cubicBezTo>
                    <a:pt x="2442" y="4157"/>
                    <a:pt x="2096" y="2323"/>
                    <a:pt x="1644" y="597"/>
                  </a:cubicBezTo>
                  <a:cubicBezTo>
                    <a:pt x="1553" y="235"/>
                    <a:pt x="1226" y="0"/>
                    <a:pt x="8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65;p3">
              <a:extLst>
                <a:ext uri="{FF2B5EF4-FFF2-40B4-BE49-F238E27FC236}">
                  <a16:creationId xmlns:a16="http://schemas.microsoft.com/office/drawing/2014/main" id="{A93B7CFF-4E96-2F10-A0EF-4CEAF4D2A606}"/>
                </a:ext>
              </a:extLst>
            </p:cNvPr>
            <p:cNvSpPr/>
            <p:nvPr/>
          </p:nvSpPr>
          <p:spPr>
            <a:xfrm>
              <a:off x="8243680" y="1694855"/>
              <a:ext cx="140992" cy="204384"/>
            </a:xfrm>
            <a:custGeom>
              <a:avLst/>
              <a:gdLst/>
              <a:ahLst/>
              <a:cxnLst/>
              <a:rect l="l" t="t" r="r" b="b"/>
              <a:pathLst>
                <a:path w="4406" h="6387" extrusionOk="0">
                  <a:moveTo>
                    <a:pt x="897" y="0"/>
                  </a:moveTo>
                  <a:cubicBezTo>
                    <a:pt x="747" y="0"/>
                    <a:pt x="596" y="44"/>
                    <a:pt x="465" y="136"/>
                  </a:cubicBezTo>
                  <a:cubicBezTo>
                    <a:pt x="96" y="374"/>
                    <a:pt x="1" y="862"/>
                    <a:pt x="239" y="1231"/>
                  </a:cubicBezTo>
                  <a:cubicBezTo>
                    <a:pt x="1215" y="2696"/>
                    <a:pt x="2060" y="4279"/>
                    <a:pt x="2775" y="5910"/>
                  </a:cubicBezTo>
                  <a:cubicBezTo>
                    <a:pt x="2906" y="6220"/>
                    <a:pt x="3203" y="6387"/>
                    <a:pt x="3501" y="6387"/>
                  </a:cubicBezTo>
                  <a:cubicBezTo>
                    <a:pt x="3608" y="6387"/>
                    <a:pt x="3715" y="6375"/>
                    <a:pt x="3822" y="6327"/>
                  </a:cubicBezTo>
                  <a:cubicBezTo>
                    <a:pt x="4227" y="6148"/>
                    <a:pt x="4406" y="5684"/>
                    <a:pt x="4239" y="5279"/>
                  </a:cubicBezTo>
                  <a:cubicBezTo>
                    <a:pt x="3489" y="3553"/>
                    <a:pt x="2584" y="1898"/>
                    <a:pt x="1560" y="362"/>
                  </a:cubicBezTo>
                  <a:cubicBezTo>
                    <a:pt x="1410" y="129"/>
                    <a:pt x="1155" y="0"/>
                    <a:pt x="897"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66;p3">
              <a:extLst>
                <a:ext uri="{FF2B5EF4-FFF2-40B4-BE49-F238E27FC236}">
                  <a16:creationId xmlns:a16="http://schemas.microsoft.com/office/drawing/2014/main" id="{B93717E1-C1DE-A89C-9EAA-8F1045DB6315}"/>
                </a:ext>
              </a:extLst>
            </p:cNvPr>
            <p:cNvSpPr/>
            <p:nvPr/>
          </p:nvSpPr>
          <p:spPr>
            <a:xfrm>
              <a:off x="8005952" y="1439944"/>
              <a:ext cx="185952" cy="168960"/>
            </a:xfrm>
            <a:custGeom>
              <a:avLst/>
              <a:gdLst/>
              <a:ahLst/>
              <a:cxnLst/>
              <a:rect l="l" t="t" r="r" b="b"/>
              <a:pathLst>
                <a:path w="5811" h="5280" extrusionOk="0">
                  <a:moveTo>
                    <a:pt x="888" y="0"/>
                  </a:moveTo>
                  <a:cubicBezTo>
                    <a:pt x="653" y="0"/>
                    <a:pt x="420" y="104"/>
                    <a:pt x="262" y="303"/>
                  </a:cubicBezTo>
                  <a:cubicBezTo>
                    <a:pt x="0" y="648"/>
                    <a:pt x="60" y="1148"/>
                    <a:pt x="393" y="1422"/>
                  </a:cubicBezTo>
                  <a:cubicBezTo>
                    <a:pt x="1846" y="2565"/>
                    <a:pt x="3167" y="3780"/>
                    <a:pt x="4346" y="5030"/>
                  </a:cubicBezTo>
                  <a:cubicBezTo>
                    <a:pt x="4513" y="5197"/>
                    <a:pt x="4715" y="5280"/>
                    <a:pt x="4929" y="5280"/>
                  </a:cubicBezTo>
                  <a:cubicBezTo>
                    <a:pt x="5120" y="5280"/>
                    <a:pt x="5322" y="5209"/>
                    <a:pt x="5477" y="5066"/>
                  </a:cubicBezTo>
                  <a:cubicBezTo>
                    <a:pt x="5786" y="4756"/>
                    <a:pt x="5810" y="4256"/>
                    <a:pt x="5513" y="3935"/>
                  </a:cubicBezTo>
                  <a:cubicBezTo>
                    <a:pt x="4274" y="2625"/>
                    <a:pt x="2893" y="1363"/>
                    <a:pt x="1381" y="172"/>
                  </a:cubicBezTo>
                  <a:cubicBezTo>
                    <a:pt x="1235" y="56"/>
                    <a:pt x="1061" y="0"/>
                    <a:pt x="88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67;p3">
              <a:extLst>
                <a:ext uri="{FF2B5EF4-FFF2-40B4-BE49-F238E27FC236}">
                  <a16:creationId xmlns:a16="http://schemas.microsoft.com/office/drawing/2014/main" id="{D94EA6A0-96BF-24E8-4B66-FA40C43E63D3}"/>
                </a:ext>
              </a:extLst>
            </p:cNvPr>
            <p:cNvSpPr/>
            <p:nvPr/>
          </p:nvSpPr>
          <p:spPr>
            <a:xfrm>
              <a:off x="7708768" y="1255016"/>
              <a:ext cx="211104" cy="135968"/>
            </a:xfrm>
            <a:custGeom>
              <a:avLst/>
              <a:gdLst/>
              <a:ahLst/>
              <a:cxnLst/>
              <a:rect l="l" t="t" r="r" b="b"/>
              <a:pathLst>
                <a:path w="6597" h="4249" extrusionOk="0">
                  <a:moveTo>
                    <a:pt x="910" y="0"/>
                  </a:moveTo>
                  <a:cubicBezTo>
                    <a:pt x="617" y="0"/>
                    <a:pt x="335" y="159"/>
                    <a:pt x="191" y="439"/>
                  </a:cubicBezTo>
                  <a:cubicBezTo>
                    <a:pt x="0" y="832"/>
                    <a:pt x="155" y="1308"/>
                    <a:pt x="548" y="1498"/>
                  </a:cubicBezTo>
                  <a:cubicBezTo>
                    <a:pt x="2227" y="2344"/>
                    <a:pt x="3822" y="3237"/>
                    <a:pt x="5275" y="4130"/>
                  </a:cubicBezTo>
                  <a:cubicBezTo>
                    <a:pt x="5406" y="4201"/>
                    <a:pt x="5548" y="4249"/>
                    <a:pt x="5691" y="4249"/>
                  </a:cubicBezTo>
                  <a:cubicBezTo>
                    <a:pt x="5953" y="4249"/>
                    <a:pt x="6215" y="4106"/>
                    <a:pt x="6358" y="3868"/>
                  </a:cubicBezTo>
                  <a:cubicBezTo>
                    <a:pt x="6596" y="3499"/>
                    <a:pt x="6477" y="3010"/>
                    <a:pt x="6108" y="2772"/>
                  </a:cubicBezTo>
                  <a:cubicBezTo>
                    <a:pt x="4620" y="1855"/>
                    <a:pt x="2989" y="951"/>
                    <a:pt x="1262" y="81"/>
                  </a:cubicBezTo>
                  <a:cubicBezTo>
                    <a:pt x="1149" y="26"/>
                    <a:pt x="1028" y="0"/>
                    <a:pt x="91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68;p3">
              <a:extLst>
                <a:ext uri="{FF2B5EF4-FFF2-40B4-BE49-F238E27FC236}">
                  <a16:creationId xmlns:a16="http://schemas.microsoft.com/office/drawing/2014/main" id="{526D84A1-23C7-ACFB-72E9-A9C468BDD34E}"/>
                </a:ext>
              </a:extLst>
            </p:cNvPr>
            <p:cNvSpPr/>
            <p:nvPr/>
          </p:nvSpPr>
          <p:spPr>
            <a:xfrm>
              <a:off x="7386816" y="1117096"/>
              <a:ext cx="220640" cy="115392"/>
            </a:xfrm>
            <a:custGeom>
              <a:avLst/>
              <a:gdLst/>
              <a:ahLst/>
              <a:cxnLst/>
              <a:rect l="l" t="t" r="r" b="b"/>
              <a:pathLst>
                <a:path w="6895" h="3606" extrusionOk="0">
                  <a:moveTo>
                    <a:pt x="908" y="0"/>
                  </a:moveTo>
                  <a:cubicBezTo>
                    <a:pt x="581" y="0"/>
                    <a:pt x="277" y="195"/>
                    <a:pt x="155" y="522"/>
                  </a:cubicBezTo>
                  <a:cubicBezTo>
                    <a:pt x="0" y="927"/>
                    <a:pt x="215" y="1391"/>
                    <a:pt x="620" y="1534"/>
                  </a:cubicBezTo>
                  <a:cubicBezTo>
                    <a:pt x="2405" y="2201"/>
                    <a:pt x="4108" y="2867"/>
                    <a:pt x="5680" y="3546"/>
                  </a:cubicBezTo>
                  <a:cubicBezTo>
                    <a:pt x="5787" y="3582"/>
                    <a:pt x="5882" y="3606"/>
                    <a:pt x="5989" y="3606"/>
                  </a:cubicBezTo>
                  <a:cubicBezTo>
                    <a:pt x="6299" y="3606"/>
                    <a:pt x="6596" y="3427"/>
                    <a:pt x="6727" y="3117"/>
                  </a:cubicBezTo>
                  <a:cubicBezTo>
                    <a:pt x="6894" y="2713"/>
                    <a:pt x="6704" y="2248"/>
                    <a:pt x="6299" y="2082"/>
                  </a:cubicBezTo>
                  <a:cubicBezTo>
                    <a:pt x="4703" y="1403"/>
                    <a:pt x="2989" y="724"/>
                    <a:pt x="1179" y="46"/>
                  </a:cubicBezTo>
                  <a:cubicBezTo>
                    <a:pt x="1089" y="15"/>
                    <a:pt x="998" y="0"/>
                    <a:pt x="90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69;p3">
              <a:extLst>
                <a:ext uri="{FF2B5EF4-FFF2-40B4-BE49-F238E27FC236}">
                  <a16:creationId xmlns:a16="http://schemas.microsoft.com/office/drawing/2014/main" id="{44867815-0DCB-3F91-2198-00E0AB5C8C34}"/>
                </a:ext>
              </a:extLst>
            </p:cNvPr>
            <p:cNvSpPr/>
            <p:nvPr/>
          </p:nvSpPr>
          <p:spPr>
            <a:xfrm>
              <a:off x="7054976" y="1005896"/>
              <a:ext cx="223648" cy="103904"/>
            </a:xfrm>
            <a:custGeom>
              <a:avLst/>
              <a:gdLst/>
              <a:ahLst/>
              <a:cxnLst/>
              <a:rect l="l" t="t" r="r" b="b"/>
              <a:pathLst>
                <a:path w="6989" h="3247" extrusionOk="0">
                  <a:moveTo>
                    <a:pt x="890" y="1"/>
                  </a:moveTo>
                  <a:cubicBezTo>
                    <a:pt x="543" y="1"/>
                    <a:pt x="227" y="216"/>
                    <a:pt x="119" y="568"/>
                  </a:cubicBezTo>
                  <a:cubicBezTo>
                    <a:pt x="0" y="985"/>
                    <a:pt x="226" y="1425"/>
                    <a:pt x="655" y="1556"/>
                  </a:cubicBezTo>
                  <a:cubicBezTo>
                    <a:pt x="2477" y="2116"/>
                    <a:pt x="4227" y="2675"/>
                    <a:pt x="5846" y="3211"/>
                  </a:cubicBezTo>
                  <a:cubicBezTo>
                    <a:pt x="5929" y="3235"/>
                    <a:pt x="6013" y="3247"/>
                    <a:pt x="6096" y="3247"/>
                  </a:cubicBezTo>
                  <a:cubicBezTo>
                    <a:pt x="6429" y="3247"/>
                    <a:pt x="6739" y="3044"/>
                    <a:pt x="6858" y="2711"/>
                  </a:cubicBezTo>
                  <a:cubicBezTo>
                    <a:pt x="6989" y="2294"/>
                    <a:pt x="6763" y="1842"/>
                    <a:pt x="6346" y="1699"/>
                  </a:cubicBezTo>
                  <a:cubicBezTo>
                    <a:pt x="4715" y="1163"/>
                    <a:pt x="2953" y="604"/>
                    <a:pt x="1119" y="32"/>
                  </a:cubicBezTo>
                  <a:cubicBezTo>
                    <a:pt x="1042" y="11"/>
                    <a:pt x="965"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70;p3">
              <a:extLst>
                <a:ext uri="{FF2B5EF4-FFF2-40B4-BE49-F238E27FC236}">
                  <a16:creationId xmlns:a16="http://schemas.microsoft.com/office/drawing/2014/main" id="{94B1C5D6-0A31-3993-54EC-98E359BA3B03}"/>
                </a:ext>
              </a:extLst>
            </p:cNvPr>
            <p:cNvSpPr/>
            <p:nvPr/>
          </p:nvSpPr>
          <p:spPr>
            <a:xfrm>
              <a:off x="6723872" y="889704"/>
              <a:ext cx="219872" cy="116480"/>
            </a:xfrm>
            <a:custGeom>
              <a:avLst/>
              <a:gdLst/>
              <a:ahLst/>
              <a:cxnLst/>
              <a:rect l="l" t="t" r="r" b="b"/>
              <a:pathLst>
                <a:path w="6871" h="3640" extrusionOk="0">
                  <a:moveTo>
                    <a:pt x="920" y="0"/>
                  </a:moveTo>
                  <a:cubicBezTo>
                    <a:pt x="624" y="0"/>
                    <a:pt x="340" y="166"/>
                    <a:pt x="203" y="448"/>
                  </a:cubicBezTo>
                  <a:cubicBezTo>
                    <a:pt x="1" y="841"/>
                    <a:pt x="167" y="1318"/>
                    <a:pt x="560" y="1508"/>
                  </a:cubicBezTo>
                  <a:cubicBezTo>
                    <a:pt x="2191" y="2306"/>
                    <a:pt x="3930" y="3008"/>
                    <a:pt x="5739" y="3604"/>
                  </a:cubicBezTo>
                  <a:cubicBezTo>
                    <a:pt x="5823" y="3627"/>
                    <a:pt x="5906" y="3639"/>
                    <a:pt x="5989" y="3639"/>
                  </a:cubicBezTo>
                  <a:cubicBezTo>
                    <a:pt x="6323" y="3639"/>
                    <a:pt x="6632" y="3425"/>
                    <a:pt x="6739" y="3092"/>
                  </a:cubicBezTo>
                  <a:cubicBezTo>
                    <a:pt x="6870" y="2675"/>
                    <a:pt x="6644" y="2234"/>
                    <a:pt x="6227" y="2092"/>
                  </a:cubicBezTo>
                  <a:cubicBezTo>
                    <a:pt x="4501" y="1520"/>
                    <a:pt x="2822" y="853"/>
                    <a:pt x="1263" y="79"/>
                  </a:cubicBezTo>
                  <a:cubicBezTo>
                    <a:pt x="1152" y="26"/>
                    <a:pt x="1035" y="0"/>
                    <a:pt x="92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71;p3">
              <a:extLst>
                <a:ext uri="{FF2B5EF4-FFF2-40B4-BE49-F238E27FC236}">
                  <a16:creationId xmlns:a16="http://schemas.microsoft.com/office/drawing/2014/main" id="{757B9CD5-0F00-707D-AE72-3E78565A2FE6}"/>
                </a:ext>
              </a:extLst>
            </p:cNvPr>
            <p:cNvSpPr/>
            <p:nvPr/>
          </p:nvSpPr>
          <p:spPr>
            <a:xfrm>
              <a:off x="6440416" y="688393"/>
              <a:ext cx="190528" cy="163488"/>
            </a:xfrm>
            <a:custGeom>
              <a:avLst/>
              <a:gdLst/>
              <a:ahLst/>
              <a:cxnLst/>
              <a:rect l="l" t="t" r="r" b="b"/>
              <a:pathLst>
                <a:path w="5954" h="5109" extrusionOk="0">
                  <a:moveTo>
                    <a:pt x="858" y="0"/>
                  </a:moveTo>
                  <a:cubicBezTo>
                    <a:pt x="659" y="0"/>
                    <a:pt x="462" y="75"/>
                    <a:pt x="310" y="227"/>
                  </a:cubicBezTo>
                  <a:cubicBezTo>
                    <a:pt x="0" y="536"/>
                    <a:pt x="0" y="1036"/>
                    <a:pt x="298" y="1358"/>
                  </a:cubicBezTo>
                  <a:cubicBezTo>
                    <a:pt x="1596" y="2656"/>
                    <a:pt x="3036" y="3870"/>
                    <a:pt x="4596" y="4965"/>
                  </a:cubicBezTo>
                  <a:cubicBezTo>
                    <a:pt x="4739" y="5061"/>
                    <a:pt x="4894" y="5108"/>
                    <a:pt x="5049" y="5108"/>
                  </a:cubicBezTo>
                  <a:cubicBezTo>
                    <a:pt x="5299" y="5108"/>
                    <a:pt x="5549" y="4989"/>
                    <a:pt x="5703" y="4775"/>
                  </a:cubicBezTo>
                  <a:cubicBezTo>
                    <a:pt x="5953" y="4418"/>
                    <a:pt x="5870" y="3918"/>
                    <a:pt x="5513" y="3668"/>
                  </a:cubicBezTo>
                  <a:cubicBezTo>
                    <a:pt x="4025" y="2632"/>
                    <a:pt x="2655" y="1477"/>
                    <a:pt x="1429" y="239"/>
                  </a:cubicBezTo>
                  <a:cubicBezTo>
                    <a:pt x="1271" y="81"/>
                    <a:pt x="1064" y="0"/>
                    <a:pt x="85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72;p3">
              <a:extLst>
                <a:ext uri="{FF2B5EF4-FFF2-40B4-BE49-F238E27FC236}">
                  <a16:creationId xmlns:a16="http://schemas.microsoft.com/office/drawing/2014/main" id="{6C56F946-97A8-378F-D55B-CE2BF11DC962}"/>
                </a:ext>
              </a:extLst>
            </p:cNvPr>
            <p:cNvSpPr/>
            <p:nvPr/>
          </p:nvSpPr>
          <p:spPr>
            <a:xfrm>
              <a:off x="6247232" y="397929"/>
              <a:ext cx="139104" cy="205920"/>
            </a:xfrm>
            <a:custGeom>
              <a:avLst/>
              <a:gdLst/>
              <a:ahLst/>
              <a:cxnLst/>
              <a:rect l="l" t="t" r="r" b="b"/>
              <a:pathLst>
                <a:path w="4347" h="6435" extrusionOk="0">
                  <a:moveTo>
                    <a:pt x="895" y="1"/>
                  </a:moveTo>
                  <a:cubicBezTo>
                    <a:pt x="800" y="1"/>
                    <a:pt x="703" y="17"/>
                    <a:pt x="608" y="53"/>
                  </a:cubicBezTo>
                  <a:cubicBezTo>
                    <a:pt x="203" y="219"/>
                    <a:pt x="1" y="684"/>
                    <a:pt x="167" y="1088"/>
                  </a:cubicBezTo>
                  <a:cubicBezTo>
                    <a:pt x="858" y="2815"/>
                    <a:pt x="1739" y="4494"/>
                    <a:pt x="2787" y="6077"/>
                  </a:cubicBezTo>
                  <a:cubicBezTo>
                    <a:pt x="2942" y="6303"/>
                    <a:pt x="3192" y="6434"/>
                    <a:pt x="3442" y="6434"/>
                  </a:cubicBezTo>
                  <a:cubicBezTo>
                    <a:pt x="3596" y="6434"/>
                    <a:pt x="3751" y="6387"/>
                    <a:pt x="3882" y="6303"/>
                  </a:cubicBezTo>
                  <a:cubicBezTo>
                    <a:pt x="4251" y="6053"/>
                    <a:pt x="4347" y="5565"/>
                    <a:pt x="4108" y="5196"/>
                  </a:cubicBezTo>
                  <a:cubicBezTo>
                    <a:pt x="3120" y="3708"/>
                    <a:pt x="2287" y="2136"/>
                    <a:pt x="1644" y="505"/>
                  </a:cubicBezTo>
                  <a:cubicBezTo>
                    <a:pt x="1515" y="192"/>
                    <a:pt x="1216" y="1"/>
                    <a:pt x="89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73;p3">
              <a:extLst>
                <a:ext uri="{FF2B5EF4-FFF2-40B4-BE49-F238E27FC236}">
                  <a16:creationId xmlns:a16="http://schemas.microsoft.com/office/drawing/2014/main" id="{1ED35D74-BA57-0FD9-A561-76D6B6C83D13}"/>
                </a:ext>
              </a:extLst>
            </p:cNvPr>
            <p:cNvSpPr/>
            <p:nvPr/>
          </p:nvSpPr>
          <p:spPr>
            <a:xfrm>
              <a:off x="6193536" y="54698"/>
              <a:ext cx="63264" cy="225664"/>
            </a:xfrm>
            <a:custGeom>
              <a:avLst/>
              <a:gdLst/>
              <a:ahLst/>
              <a:cxnLst/>
              <a:rect l="l" t="t" r="r" b="b"/>
              <a:pathLst>
                <a:path w="1977" h="7052" extrusionOk="0">
                  <a:moveTo>
                    <a:pt x="830" y="1"/>
                  </a:moveTo>
                  <a:cubicBezTo>
                    <a:pt x="417" y="1"/>
                    <a:pt x="70" y="334"/>
                    <a:pt x="48" y="742"/>
                  </a:cubicBezTo>
                  <a:cubicBezTo>
                    <a:pt x="24" y="1254"/>
                    <a:pt x="0" y="1766"/>
                    <a:pt x="0" y="2266"/>
                  </a:cubicBezTo>
                  <a:cubicBezTo>
                    <a:pt x="0" y="3635"/>
                    <a:pt x="119" y="5028"/>
                    <a:pt x="333" y="6385"/>
                  </a:cubicBezTo>
                  <a:cubicBezTo>
                    <a:pt x="405" y="6766"/>
                    <a:pt x="738" y="7052"/>
                    <a:pt x="1119" y="7052"/>
                  </a:cubicBezTo>
                  <a:cubicBezTo>
                    <a:pt x="1167" y="7052"/>
                    <a:pt x="1203" y="7040"/>
                    <a:pt x="1250" y="7040"/>
                  </a:cubicBezTo>
                  <a:cubicBezTo>
                    <a:pt x="1679" y="6969"/>
                    <a:pt x="1976" y="6552"/>
                    <a:pt x="1905" y="6123"/>
                  </a:cubicBezTo>
                  <a:cubicBezTo>
                    <a:pt x="1703" y="4849"/>
                    <a:pt x="1595" y="3552"/>
                    <a:pt x="1595" y="2266"/>
                  </a:cubicBezTo>
                  <a:cubicBezTo>
                    <a:pt x="1595" y="1801"/>
                    <a:pt x="1607" y="1313"/>
                    <a:pt x="1631" y="837"/>
                  </a:cubicBezTo>
                  <a:cubicBezTo>
                    <a:pt x="1667" y="408"/>
                    <a:pt x="1334" y="27"/>
                    <a:pt x="893" y="3"/>
                  </a:cubicBezTo>
                  <a:cubicBezTo>
                    <a:pt x="872" y="2"/>
                    <a:pt x="851" y="1"/>
                    <a:pt x="83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5" name="Google Shape;74;p3">
            <a:extLst>
              <a:ext uri="{FF2B5EF4-FFF2-40B4-BE49-F238E27FC236}">
                <a16:creationId xmlns:a16="http://schemas.microsoft.com/office/drawing/2014/main" id="{69D22BE3-B97B-2F09-2D4E-6FF28D5C464E}"/>
              </a:ext>
            </a:extLst>
          </p:cNvPr>
          <p:cNvGrpSpPr/>
          <p:nvPr/>
        </p:nvGrpSpPr>
        <p:grpSpPr>
          <a:xfrm rot="6664516" flipV="1">
            <a:off x="1456729" y="5472158"/>
            <a:ext cx="2989935" cy="2841269"/>
            <a:chOff x="160768" y="36650"/>
            <a:chExt cx="2487584" cy="3165595"/>
          </a:xfrm>
        </p:grpSpPr>
        <p:sp>
          <p:nvSpPr>
            <p:cNvPr id="1236" name="Google Shape;75;p3">
              <a:extLst>
                <a:ext uri="{FF2B5EF4-FFF2-40B4-BE49-F238E27FC236}">
                  <a16:creationId xmlns:a16="http://schemas.microsoft.com/office/drawing/2014/main" id="{FC067ABB-309E-ECE3-7AE7-42FFD42EC999}"/>
                </a:ext>
              </a:extLst>
            </p:cNvPr>
            <p:cNvSpPr/>
            <p:nvPr/>
          </p:nvSpPr>
          <p:spPr>
            <a:xfrm>
              <a:off x="808480" y="3147589"/>
              <a:ext cx="226720" cy="54656"/>
            </a:xfrm>
            <a:custGeom>
              <a:avLst/>
              <a:gdLst/>
              <a:ahLst/>
              <a:cxnLst/>
              <a:rect l="l" t="t" r="r" b="b"/>
              <a:pathLst>
                <a:path w="7085" h="1708" extrusionOk="0">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76;p3">
              <a:extLst>
                <a:ext uri="{FF2B5EF4-FFF2-40B4-BE49-F238E27FC236}">
                  <a16:creationId xmlns:a16="http://schemas.microsoft.com/office/drawing/2014/main" id="{D87383F9-89EB-BF0B-B932-5886DBE1395E}"/>
                </a:ext>
              </a:extLst>
            </p:cNvPr>
            <p:cNvSpPr/>
            <p:nvPr/>
          </p:nvSpPr>
          <p:spPr>
            <a:xfrm>
              <a:off x="470912" y="3060837"/>
              <a:ext cx="220992" cy="105984"/>
            </a:xfrm>
            <a:custGeom>
              <a:avLst/>
              <a:gdLst/>
              <a:ahLst/>
              <a:cxnLst/>
              <a:rect l="l" t="t" r="r" b="b"/>
              <a:pathLst>
                <a:path w="6906" h="3312" extrusionOk="0">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77;p3">
              <a:extLst>
                <a:ext uri="{FF2B5EF4-FFF2-40B4-BE49-F238E27FC236}">
                  <a16:creationId xmlns:a16="http://schemas.microsoft.com/office/drawing/2014/main" id="{01B83976-287D-DC13-3CFF-700577E0C255}"/>
                </a:ext>
              </a:extLst>
            </p:cNvPr>
            <p:cNvSpPr/>
            <p:nvPr/>
          </p:nvSpPr>
          <p:spPr>
            <a:xfrm>
              <a:off x="1150592" y="3049509"/>
              <a:ext cx="218752" cy="114656"/>
            </a:xfrm>
            <a:custGeom>
              <a:avLst/>
              <a:gdLst/>
              <a:ahLst/>
              <a:cxnLst/>
              <a:rect l="l" t="t" r="r" b="b"/>
              <a:pathLst>
                <a:path w="6836" h="3583" extrusionOk="0">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78;p3">
              <a:extLst>
                <a:ext uri="{FF2B5EF4-FFF2-40B4-BE49-F238E27FC236}">
                  <a16:creationId xmlns:a16="http://schemas.microsoft.com/office/drawing/2014/main" id="{A68223FD-C47B-D65D-DB8B-C2580240F9FC}"/>
                </a:ext>
              </a:extLst>
            </p:cNvPr>
            <p:cNvSpPr/>
            <p:nvPr/>
          </p:nvSpPr>
          <p:spPr>
            <a:xfrm>
              <a:off x="160768" y="2903557"/>
              <a:ext cx="209568" cy="134880"/>
            </a:xfrm>
            <a:custGeom>
              <a:avLst/>
              <a:gdLst/>
              <a:ahLst/>
              <a:cxnLst/>
              <a:rect l="l" t="t" r="r" b="b"/>
              <a:pathLst>
                <a:path w="6549" h="4215" extrusionOk="0">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79;p3">
              <a:extLst>
                <a:ext uri="{FF2B5EF4-FFF2-40B4-BE49-F238E27FC236}">
                  <a16:creationId xmlns:a16="http://schemas.microsoft.com/office/drawing/2014/main" id="{10B88379-7A62-F815-E162-E7DD1F435873}"/>
                </a:ext>
              </a:extLst>
            </p:cNvPr>
            <p:cNvSpPr/>
            <p:nvPr/>
          </p:nvSpPr>
          <p:spPr>
            <a:xfrm>
              <a:off x="1461888" y="2846245"/>
              <a:ext cx="184416" cy="166656"/>
            </a:xfrm>
            <a:custGeom>
              <a:avLst/>
              <a:gdLst/>
              <a:ahLst/>
              <a:cxnLst/>
              <a:rect l="l" t="t" r="r" b="b"/>
              <a:pathLst>
                <a:path w="5763" h="5208" extrusionOk="0">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80;p3">
              <a:extLst>
                <a:ext uri="{FF2B5EF4-FFF2-40B4-BE49-F238E27FC236}">
                  <a16:creationId xmlns:a16="http://schemas.microsoft.com/office/drawing/2014/main" id="{0925F33B-88E0-5136-B284-1CFC31662A3D}"/>
                </a:ext>
              </a:extLst>
            </p:cNvPr>
            <p:cNvSpPr/>
            <p:nvPr/>
          </p:nvSpPr>
          <p:spPr>
            <a:xfrm>
              <a:off x="1671040" y="2526246"/>
              <a:ext cx="102144" cy="218048"/>
            </a:xfrm>
            <a:custGeom>
              <a:avLst/>
              <a:gdLst/>
              <a:ahLst/>
              <a:cxnLst/>
              <a:rect l="l" t="t" r="r" b="b"/>
              <a:pathLst>
                <a:path w="3192" h="6814" extrusionOk="0">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81;p3">
              <a:extLst>
                <a:ext uri="{FF2B5EF4-FFF2-40B4-BE49-F238E27FC236}">
                  <a16:creationId xmlns:a16="http://schemas.microsoft.com/office/drawing/2014/main" id="{703A0ACA-6D9D-40F0-D262-45589FF0E356}"/>
                </a:ext>
              </a:extLst>
            </p:cNvPr>
            <p:cNvSpPr/>
            <p:nvPr/>
          </p:nvSpPr>
          <p:spPr>
            <a:xfrm>
              <a:off x="1743456" y="2180006"/>
              <a:ext cx="63648" cy="224448"/>
            </a:xfrm>
            <a:custGeom>
              <a:avLst/>
              <a:gdLst/>
              <a:ahLst/>
              <a:cxnLst/>
              <a:rect l="l" t="t" r="r" b="b"/>
              <a:pathLst>
                <a:path w="1989" h="7014" extrusionOk="0">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82;p3">
              <a:extLst>
                <a:ext uri="{FF2B5EF4-FFF2-40B4-BE49-F238E27FC236}">
                  <a16:creationId xmlns:a16="http://schemas.microsoft.com/office/drawing/2014/main" id="{E633760E-D166-3001-FA9F-7D306B9E95E0}"/>
                </a:ext>
              </a:extLst>
            </p:cNvPr>
            <p:cNvSpPr/>
            <p:nvPr/>
          </p:nvSpPr>
          <p:spPr>
            <a:xfrm>
              <a:off x="1760576" y="1831719"/>
              <a:ext cx="53760" cy="224864"/>
            </a:xfrm>
            <a:custGeom>
              <a:avLst/>
              <a:gdLst/>
              <a:ahLst/>
              <a:cxnLst/>
              <a:rect l="l" t="t" r="r" b="b"/>
              <a:pathLst>
                <a:path w="1680" h="7027" extrusionOk="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83;p3">
              <a:extLst>
                <a:ext uri="{FF2B5EF4-FFF2-40B4-BE49-F238E27FC236}">
                  <a16:creationId xmlns:a16="http://schemas.microsoft.com/office/drawing/2014/main" id="{692965CD-8B47-036E-86DD-4A3CB19F8E0C}"/>
                </a:ext>
              </a:extLst>
            </p:cNvPr>
            <p:cNvSpPr/>
            <p:nvPr/>
          </p:nvSpPr>
          <p:spPr>
            <a:xfrm>
              <a:off x="1767456" y="1483784"/>
              <a:ext cx="62496" cy="224192"/>
            </a:xfrm>
            <a:custGeom>
              <a:avLst/>
              <a:gdLst/>
              <a:ahLst/>
              <a:cxnLst/>
              <a:rect l="l" t="t" r="r" b="b"/>
              <a:pathLst>
                <a:path w="1953" h="7006" extrusionOk="0">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84;p3">
              <a:extLst>
                <a:ext uri="{FF2B5EF4-FFF2-40B4-BE49-F238E27FC236}">
                  <a16:creationId xmlns:a16="http://schemas.microsoft.com/office/drawing/2014/main" id="{942A0D0C-AAB5-098E-1C6C-3793D7EA8710}"/>
                </a:ext>
              </a:extLst>
            </p:cNvPr>
            <p:cNvSpPr/>
            <p:nvPr/>
          </p:nvSpPr>
          <p:spPr>
            <a:xfrm>
              <a:off x="1798304" y="1141928"/>
              <a:ext cx="96032" cy="219328"/>
            </a:xfrm>
            <a:custGeom>
              <a:avLst/>
              <a:gdLst/>
              <a:ahLst/>
              <a:cxnLst/>
              <a:rect l="l" t="t" r="r" b="b"/>
              <a:pathLst>
                <a:path w="3001" h="6854" extrusionOk="0">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85;p3">
              <a:extLst>
                <a:ext uri="{FF2B5EF4-FFF2-40B4-BE49-F238E27FC236}">
                  <a16:creationId xmlns:a16="http://schemas.microsoft.com/office/drawing/2014/main" id="{1BF4E505-3690-D816-95EC-0E2DBD4694E5}"/>
                </a:ext>
              </a:extLst>
            </p:cNvPr>
            <p:cNvSpPr/>
            <p:nvPr/>
          </p:nvSpPr>
          <p:spPr>
            <a:xfrm>
              <a:off x="1908032" y="852329"/>
              <a:ext cx="168800" cy="181664"/>
            </a:xfrm>
            <a:custGeom>
              <a:avLst/>
              <a:gdLst/>
              <a:ahLst/>
              <a:cxnLst/>
              <a:rect l="l" t="t" r="r" b="b"/>
              <a:pathLst>
                <a:path w="5275" h="5677" extrusionOk="0">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86;p3">
              <a:extLst>
                <a:ext uri="{FF2B5EF4-FFF2-40B4-BE49-F238E27FC236}">
                  <a16:creationId xmlns:a16="http://schemas.microsoft.com/office/drawing/2014/main" id="{8465C288-18DD-AFBF-660B-9B7A4BB66219}"/>
                </a:ext>
              </a:extLst>
            </p:cNvPr>
            <p:cNvSpPr/>
            <p:nvPr/>
          </p:nvSpPr>
          <p:spPr>
            <a:xfrm>
              <a:off x="2167872" y="660009"/>
              <a:ext cx="195104" cy="154912"/>
            </a:xfrm>
            <a:custGeom>
              <a:avLst/>
              <a:gdLst/>
              <a:ahLst/>
              <a:cxnLst/>
              <a:rect l="l" t="t" r="r" b="b"/>
              <a:pathLst>
                <a:path w="6097" h="4841" extrusionOk="0">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87;p3">
              <a:extLst>
                <a:ext uri="{FF2B5EF4-FFF2-40B4-BE49-F238E27FC236}">
                  <a16:creationId xmlns:a16="http://schemas.microsoft.com/office/drawing/2014/main" id="{C04B3193-F578-063E-5F76-798C5F553E8F}"/>
                </a:ext>
              </a:extLst>
            </p:cNvPr>
            <p:cNvSpPr/>
            <p:nvPr/>
          </p:nvSpPr>
          <p:spPr>
            <a:xfrm>
              <a:off x="2414752" y="370761"/>
              <a:ext cx="139104" cy="204128"/>
            </a:xfrm>
            <a:custGeom>
              <a:avLst/>
              <a:gdLst/>
              <a:ahLst/>
              <a:cxnLst/>
              <a:rect l="l" t="t" r="r" b="b"/>
              <a:pathLst>
                <a:path w="4347" h="6379" extrusionOk="0">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88;p3">
              <a:extLst>
                <a:ext uri="{FF2B5EF4-FFF2-40B4-BE49-F238E27FC236}">
                  <a16:creationId xmlns:a16="http://schemas.microsoft.com/office/drawing/2014/main" id="{6C8D4C80-C1C7-08AD-9C12-A04B1FCD21D6}"/>
                </a:ext>
              </a:extLst>
            </p:cNvPr>
            <p:cNvSpPr/>
            <p:nvPr/>
          </p:nvSpPr>
          <p:spPr>
            <a:xfrm>
              <a:off x="2555744" y="36650"/>
              <a:ext cx="92608" cy="220480"/>
            </a:xfrm>
            <a:custGeom>
              <a:avLst/>
              <a:gdLst/>
              <a:ahLst/>
              <a:cxnLst/>
              <a:rect l="l" t="t" r="r" b="b"/>
              <a:pathLst>
                <a:path w="2894" h="6890" extrusionOk="0">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0" name="Google Shape;306;p16">
            <a:extLst>
              <a:ext uri="{FF2B5EF4-FFF2-40B4-BE49-F238E27FC236}">
                <a16:creationId xmlns:a16="http://schemas.microsoft.com/office/drawing/2014/main" id="{084873ED-0C12-F35C-B7AE-95AE72C6DE04}"/>
              </a:ext>
            </a:extLst>
          </p:cNvPr>
          <p:cNvGrpSpPr/>
          <p:nvPr/>
        </p:nvGrpSpPr>
        <p:grpSpPr>
          <a:xfrm rot="17201873">
            <a:off x="7542914" y="-536843"/>
            <a:ext cx="3097372" cy="6857992"/>
            <a:chOff x="6439971" y="-1"/>
            <a:chExt cx="2323029" cy="5143494"/>
          </a:xfrm>
          <a:solidFill>
            <a:schemeClr val="tx1">
              <a:lumMod val="50000"/>
            </a:schemeClr>
          </a:solidFill>
        </p:grpSpPr>
        <p:sp>
          <p:nvSpPr>
            <p:cNvPr id="1251" name="Google Shape;307;p16">
              <a:extLst>
                <a:ext uri="{FF2B5EF4-FFF2-40B4-BE49-F238E27FC236}">
                  <a16:creationId xmlns:a16="http://schemas.microsoft.com/office/drawing/2014/main" id="{C41D337B-8942-294D-3B54-6703BB185047}"/>
                </a:ext>
              </a:extLst>
            </p:cNvPr>
            <p:cNvSpPr/>
            <p:nvPr/>
          </p:nvSpPr>
          <p:spPr>
            <a:xfrm flipH="1">
              <a:off x="7337882" y="1339022"/>
              <a:ext cx="258688" cy="83517"/>
            </a:xfrm>
            <a:custGeom>
              <a:avLst/>
              <a:gdLst/>
              <a:ahLst/>
              <a:cxnLst/>
              <a:rect l="l" t="t" r="r" b="b"/>
              <a:pathLst>
                <a:path w="7502" h="2422" extrusionOk="0">
                  <a:moveTo>
                    <a:pt x="6614" y="0"/>
                  </a:moveTo>
                  <a:cubicBezTo>
                    <a:pt x="6584" y="0"/>
                    <a:pt x="6555" y="2"/>
                    <a:pt x="6525" y="5"/>
                  </a:cubicBezTo>
                  <a:cubicBezTo>
                    <a:pt x="4441" y="243"/>
                    <a:pt x="2560" y="493"/>
                    <a:pt x="774" y="755"/>
                  </a:cubicBezTo>
                  <a:cubicBezTo>
                    <a:pt x="310" y="826"/>
                    <a:pt x="0" y="1255"/>
                    <a:pt x="72" y="1707"/>
                  </a:cubicBezTo>
                  <a:cubicBezTo>
                    <a:pt x="131" y="2124"/>
                    <a:pt x="489" y="2422"/>
                    <a:pt x="893" y="2422"/>
                  </a:cubicBezTo>
                  <a:cubicBezTo>
                    <a:pt x="929" y="2422"/>
                    <a:pt x="977" y="2422"/>
                    <a:pt x="1024" y="2410"/>
                  </a:cubicBezTo>
                  <a:cubicBezTo>
                    <a:pt x="2787" y="2148"/>
                    <a:pt x="4656" y="1898"/>
                    <a:pt x="6716" y="1672"/>
                  </a:cubicBezTo>
                  <a:cubicBezTo>
                    <a:pt x="7168" y="1612"/>
                    <a:pt x="7501" y="1195"/>
                    <a:pt x="7454" y="743"/>
                  </a:cubicBezTo>
                  <a:cubicBezTo>
                    <a:pt x="7398" y="309"/>
                    <a:pt x="7031" y="0"/>
                    <a:pt x="661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308;p16">
              <a:extLst>
                <a:ext uri="{FF2B5EF4-FFF2-40B4-BE49-F238E27FC236}">
                  <a16:creationId xmlns:a16="http://schemas.microsoft.com/office/drawing/2014/main" id="{4CA9D9C5-D248-ABBA-0C50-FCE11891A660}"/>
                </a:ext>
              </a:extLst>
            </p:cNvPr>
            <p:cNvSpPr/>
            <p:nvPr/>
          </p:nvSpPr>
          <p:spPr>
            <a:xfrm flipH="1">
              <a:off x="8439033" y="1732649"/>
              <a:ext cx="185585" cy="214998"/>
            </a:xfrm>
            <a:custGeom>
              <a:avLst/>
              <a:gdLst/>
              <a:ahLst/>
              <a:cxnLst/>
              <a:rect l="l" t="t" r="r" b="b"/>
              <a:pathLst>
                <a:path w="5382" h="6235" extrusionOk="0">
                  <a:moveTo>
                    <a:pt x="4465" y="0"/>
                  </a:moveTo>
                  <a:cubicBezTo>
                    <a:pt x="4245" y="0"/>
                    <a:pt x="4023" y="87"/>
                    <a:pt x="3858" y="258"/>
                  </a:cubicBezTo>
                  <a:cubicBezTo>
                    <a:pt x="2501" y="1663"/>
                    <a:pt x="1274" y="3246"/>
                    <a:pt x="238" y="4961"/>
                  </a:cubicBezTo>
                  <a:cubicBezTo>
                    <a:pt x="0" y="5354"/>
                    <a:pt x="119" y="5878"/>
                    <a:pt x="512" y="6116"/>
                  </a:cubicBezTo>
                  <a:cubicBezTo>
                    <a:pt x="655" y="6199"/>
                    <a:pt x="798" y="6235"/>
                    <a:pt x="953" y="6235"/>
                  </a:cubicBezTo>
                  <a:cubicBezTo>
                    <a:pt x="1238" y="6235"/>
                    <a:pt x="1512" y="6092"/>
                    <a:pt x="1667" y="5830"/>
                  </a:cubicBezTo>
                  <a:cubicBezTo>
                    <a:pt x="2643" y="4211"/>
                    <a:pt x="3786" y="2734"/>
                    <a:pt x="5060" y="1425"/>
                  </a:cubicBezTo>
                  <a:cubicBezTo>
                    <a:pt x="5382" y="1091"/>
                    <a:pt x="5370" y="556"/>
                    <a:pt x="5037" y="234"/>
                  </a:cubicBezTo>
                  <a:cubicBezTo>
                    <a:pt x="4880" y="78"/>
                    <a:pt x="4673" y="0"/>
                    <a:pt x="446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309;p16">
              <a:extLst>
                <a:ext uri="{FF2B5EF4-FFF2-40B4-BE49-F238E27FC236}">
                  <a16:creationId xmlns:a16="http://schemas.microsoft.com/office/drawing/2014/main" id="{04E2BD8A-82B7-EF93-76D5-66CB406FDD1B}"/>
                </a:ext>
              </a:extLst>
            </p:cNvPr>
            <p:cNvSpPr/>
            <p:nvPr/>
          </p:nvSpPr>
          <p:spPr>
            <a:xfrm flipH="1">
              <a:off x="8613104" y="2457006"/>
              <a:ext cx="139620" cy="241584"/>
            </a:xfrm>
            <a:custGeom>
              <a:avLst/>
              <a:gdLst/>
              <a:ahLst/>
              <a:cxnLst/>
              <a:rect l="l" t="t" r="r" b="b"/>
              <a:pathLst>
                <a:path w="4049" h="7006" extrusionOk="0">
                  <a:moveTo>
                    <a:pt x="936" y="0"/>
                  </a:moveTo>
                  <a:cubicBezTo>
                    <a:pt x="867" y="0"/>
                    <a:pt x="796" y="9"/>
                    <a:pt x="727" y="28"/>
                  </a:cubicBezTo>
                  <a:cubicBezTo>
                    <a:pt x="274" y="135"/>
                    <a:pt x="0" y="600"/>
                    <a:pt x="120" y="1040"/>
                  </a:cubicBezTo>
                  <a:cubicBezTo>
                    <a:pt x="572" y="2802"/>
                    <a:pt x="1298" y="4612"/>
                    <a:pt x="2358" y="6565"/>
                  </a:cubicBezTo>
                  <a:cubicBezTo>
                    <a:pt x="2501" y="6851"/>
                    <a:pt x="2798" y="7005"/>
                    <a:pt x="3096" y="7005"/>
                  </a:cubicBezTo>
                  <a:cubicBezTo>
                    <a:pt x="3227" y="7005"/>
                    <a:pt x="3358" y="6970"/>
                    <a:pt x="3489" y="6910"/>
                  </a:cubicBezTo>
                  <a:cubicBezTo>
                    <a:pt x="3894" y="6684"/>
                    <a:pt x="4049" y="6184"/>
                    <a:pt x="3822" y="5779"/>
                  </a:cubicBezTo>
                  <a:cubicBezTo>
                    <a:pt x="2834" y="3934"/>
                    <a:pt x="2155" y="2255"/>
                    <a:pt x="1739" y="636"/>
                  </a:cubicBezTo>
                  <a:cubicBezTo>
                    <a:pt x="1649" y="255"/>
                    <a:pt x="1305" y="0"/>
                    <a:pt x="93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310;p16">
              <a:extLst>
                <a:ext uri="{FF2B5EF4-FFF2-40B4-BE49-F238E27FC236}">
                  <a16:creationId xmlns:a16="http://schemas.microsoft.com/office/drawing/2014/main" id="{32CD3CE1-797C-85C4-4239-F2D024327D6A}"/>
                </a:ext>
              </a:extLst>
            </p:cNvPr>
            <p:cNvSpPr/>
            <p:nvPr/>
          </p:nvSpPr>
          <p:spPr>
            <a:xfrm flipH="1">
              <a:off x="8385240" y="2809081"/>
              <a:ext cx="187240" cy="215067"/>
            </a:xfrm>
            <a:custGeom>
              <a:avLst/>
              <a:gdLst/>
              <a:ahLst/>
              <a:cxnLst/>
              <a:rect l="l" t="t" r="r" b="b"/>
              <a:pathLst>
                <a:path w="5430" h="6237" extrusionOk="0">
                  <a:moveTo>
                    <a:pt x="955" y="0"/>
                  </a:moveTo>
                  <a:cubicBezTo>
                    <a:pt x="786" y="0"/>
                    <a:pt x="614" y="50"/>
                    <a:pt x="465" y="153"/>
                  </a:cubicBezTo>
                  <a:cubicBezTo>
                    <a:pt x="96" y="427"/>
                    <a:pt x="0" y="951"/>
                    <a:pt x="274" y="1320"/>
                  </a:cubicBezTo>
                  <a:cubicBezTo>
                    <a:pt x="1274" y="2725"/>
                    <a:pt x="2441" y="4237"/>
                    <a:pt x="3846" y="5939"/>
                  </a:cubicBezTo>
                  <a:cubicBezTo>
                    <a:pt x="4001" y="6142"/>
                    <a:pt x="4251" y="6237"/>
                    <a:pt x="4489" y="6237"/>
                  </a:cubicBezTo>
                  <a:cubicBezTo>
                    <a:pt x="4679" y="6237"/>
                    <a:pt x="4858" y="6177"/>
                    <a:pt x="5013" y="6058"/>
                  </a:cubicBezTo>
                  <a:cubicBezTo>
                    <a:pt x="5382" y="5761"/>
                    <a:pt x="5430" y="5237"/>
                    <a:pt x="5132" y="4880"/>
                  </a:cubicBezTo>
                  <a:cubicBezTo>
                    <a:pt x="3763" y="3201"/>
                    <a:pt x="2620" y="1725"/>
                    <a:pt x="1631" y="343"/>
                  </a:cubicBezTo>
                  <a:cubicBezTo>
                    <a:pt x="1472" y="119"/>
                    <a:pt x="1217" y="0"/>
                    <a:pt x="9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311;p16">
              <a:extLst>
                <a:ext uri="{FF2B5EF4-FFF2-40B4-BE49-F238E27FC236}">
                  <a16:creationId xmlns:a16="http://schemas.microsoft.com/office/drawing/2014/main" id="{03B9AE7B-D429-4FB9-3CCC-09E5B9474971}"/>
                </a:ext>
              </a:extLst>
            </p:cNvPr>
            <p:cNvSpPr/>
            <p:nvPr/>
          </p:nvSpPr>
          <p:spPr>
            <a:xfrm flipH="1">
              <a:off x="8126581" y="3118844"/>
              <a:ext cx="194654" cy="208723"/>
            </a:xfrm>
            <a:custGeom>
              <a:avLst/>
              <a:gdLst/>
              <a:ahLst/>
              <a:cxnLst/>
              <a:rect l="l" t="t" r="r" b="b"/>
              <a:pathLst>
                <a:path w="5645" h="6053" extrusionOk="0">
                  <a:moveTo>
                    <a:pt x="931" y="0"/>
                  </a:moveTo>
                  <a:cubicBezTo>
                    <a:pt x="737" y="0"/>
                    <a:pt x="543" y="67"/>
                    <a:pt x="382" y="207"/>
                  </a:cubicBezTo>
                  <a:cubicBezTo>
                    <a:pt x="37" y="504"/>
                    <a:pt x="1" y="1028"/>
                    <a:pt x="299" y="1385"/>
                  </a:cubicBezTo>
                  <a:cubicBezTo>
                    <a:pt x="691" y="1838"/>
                    <a:pt x="1084" y="2278"/>
                    <a:pt x="1465" y="2731"/>
                  </a:cubicBezTo>
                  <a:cubicBezTo>
                    <a:pt x="2323" y="3731"/>
                    <a:pt x="3216" y="4755"/>
                    <a:pt x="4073" y="5755"/>
                  </a:cubicBezTo>
                  <a:cubicBezTo>
                    <a:pt x="4240" y="5946"/>
                    <a:pt x="4466" y="6053"/>
                    <a:pt x="4704" y="6053"/>
                  </a:cubicBezTo>
                  <a:cubicBezTo>
                    <a:pt x="4894" y="6053"/>
                    <a:pt x="5097" y="5981"/>
                    <a:pt x="5252" y="5850"/>
                  </a:cubicBezTo>
                  <a:cubicBezTo>
                    <a:pt x="5597" y="5553"/>
                    <a:pt x="5644" y="5029"/>
                    <a:pt x="5347" y="4672"/>
                  </a:cubicBezTo>
                  <a:cubicBezTo>
                    <a:pt x="4478" y="3660"/>
                    <a:pt x="3597" y="2636"/>
                    <a:pt x="2739" y="1635"/>
                  </a:cubicBezTo>
                  <a:cubicBezTo>
                    <a:pt x="2346" y="1195"/>
                    <a:pt x="1954" y="742"/>
                    <a:pt x="1573" y="290"/>
                  </a:cubicBezTo>
                  <a:cubicBezTo>
                    <a:pt x="1402" y="100"/>
                    <a:pt x="1167" y="0"/>
                    <a:pt x="93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312;p16">
              <a:extLst>
                <a:ext uri="{FF2B5EF4-FFF2-40B4-BE49-F238E27FC236}">
                  <a16:creationId xmlns:a16="http://schemas.microsoft.com/office/drawing/2014/main" id="{C2107582-7290-1A18-FDCB-4592E073314C}"/>
                </a:ext>
              </a:extLst>
            </p:cNvPr>
            <p:cNvSpPr/>
            <p:nvPr/>
          </p:nvSpPr>
          <p:spPr>
            <a:xfrm flipH="1">
              <a:off x="7722160" y="4141758"/>
              <a:ext cx="126103" cy="246308"/>
            </a:xfrm>
            <a:custGeom>
              <a:avLst/>
              <a:gdLst/>
              <a:ahLst/>
              <a:cxnLst/>
              <a:rect l="l" t="t" r="r" b="b"/>
              <a:pathLst>
                <a:path w="3657" h="7143" extrusionOk="0">
                  <a:moveTo>
                    <a:pt x="2731" y="1"/>
                  </a:moveTo>
                  <a:cubicBezTo>
                    <a:pt x="2350" y="1"/>
                    <a:pt x="2012" y="274"/>
                    <a:pt x="1930" y="654"/>
                  </a:cubicBezTo>
                  <a:cubicBezTo>
                    <a:pt x="1739" y="1523"/>
                    <a:pt x="1453" y="2392"/>
                    <a:pt x="1084" y="3225"/>
                  </a:cubicBezTo>
                  <a:cubicBezTo>
                    <a:pt x="680" y="4142"/>
                    <a:pt x="358" y="5118"/>
                    <a:pt x="108" y="6107"/>
                  </a:cubicBezTo>
                  <a:cubicBezTo>
                    <a:pt x="1" y="6559"/>
                    <a:pt x="275" y="7011"/>
                    <a:pt x="727" y="7119"/>
                  </a:cubicBezTo>
                  <a:cubicBezTo>
                    <a:pt x="799" y="7131"/>
                    <a:pt x="858" y="7142"/>
                    <a:pt x="930" y="7142"/>
                  </a:cubicBezTo>
                  <a:cubicBezTo>
                    <a:pt x="1299" y="7142"/>
                    <a:pt x="1644" y="6881"/>
                    <a:pt x="1739" y="6500"/>
                  </a:cubicBezTo>
                  <a:cubicBezTo>
                    <a:pt x="1954" y="5607"/>
                    <a:pt x="2251" y="4725"/>
                    <a:pt x="2620" y="3904"/>
                  </a:cubicBezTo>
                  <a:cubicBezTo>
                    <a:pt x="3037" y="2963"/>
                    <a:pt x="3347" y="1987"/>
                    <a:pt x="3561" y="1011"/>
                  </a:cubicBezTo>
                  <a:cubicBezTo>
                    <a:pt x="3656" y="558"/>
                    <a:pt x="3370" y="118"/>
                    <a:pt x="2918" y="23"/>
                  </a:cubicBezTo>
                  <a:cubicBezTo>
                    <a:pt x="2855" y="8"/>
                    <a:pt x="2793" y="1"/>
                    <a:pt x="273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313;p16">
              <a:extLst>
                <a:ext uri="{FF2B5EF4-FFF2-40B4-BE49-F238E27FC236}">
                  <a16:creationId xmlns:a16="http://schemas.microsoft.com/office/drawing/2014/main" id="{1E336664-C3D4-8A0B-4E16-D29A0F07A0D9}"/>
                </a:ext>
              </a:extLst>
            </p:cNvPr>
            <p:cNvSpPr/>
            <p:nvPr/>
          </p:nvSpPr>
          <p:spPr>
            <a:xfrm flipH="1">
              <a:off x="8644724" y="2068896"/>
              <a:ext cx="118275" cy="248688"/>
            </a:xfrm>
            <a:custGeom>
              <a:avLst/>
              <a:gdLst/>
              <a:ahLst/>
              <a:cxnLst/>
              <a:rect l="l" t="t" r="r" b="b"/>
              <a:pathLst>
                <a:path w="3430" h="7212" extrusionOk="0">
                  <a:moveTo>
                    <a:pt x="2477" y="1"/>
                  </a:moveTo>
                  <a:cubicBezTo>
                    <a:pt x="2136" y="1"/>
                    <a:pt x="1821" y="211"/>
                    <a:pt x="1691" y="544"/>
                  </a:cubicBezTo>
                  <a:cubicBezTo>
                    <a:pt x="1156" y="2008"/>
                    <a:pt x="668" y="3604"/>
                    <a:pt x="275" y="5271"/>
                  </a:cubicBezTo>
                  <a:cubicBezTo>
                    <a:pt x="191" y="5592"/>
                    <a:pt x="132" y="5925"/>
                    <a:pt x="72" y="6247"/>
                  </a:cubicBezTo>
                  <a:cubicBezTo>
                    <a:pt x="1" y="6699"/>
                    <a:pt x="310" y="7128"/>
                    <a:pt x="763" y="7199"/>
                  </a:cubicBezTo>
                  <a:cubicBezTo>
                    <a:pt x="810" y="7211"/>
                    <a:pt x="858" y="7211"/>
                    <a:pt x="906" y="7211"/>
                  </a:cubicBezTo>
                  <a:cubicBezTo>
                    <a:pt x="1310" y="7211"/>
                    <a:pt x="1656" y="6926"/>
                    <a:pt x="1727" y="6509"/>
                  </a:cubicBezTo>
                  <a:cubicBezTo>
                    <a:pt x="1775" y="6223"/>
                    <a:pt x="1834" y="5937"/>
                    <a:pt x="1894" y="5664"/>
                  </a:cubicBezTo>
                  <a:cubicBezTo>
                    <a:pt x="2287" y="4056"/>
                    <a:pt x="2739" y="2532"/>
                    <a:pt x="3263" y="1127"/>
                  </a:cubicBezTo>
                  <a:cubicBezTo>
                    <a:pt x="3430" y="699"/>
                    <a:pt x="3204" y="210"/>
                    <a:pt x="2775" y="56"/>
                  </a:cubicBezTo>
                  <a:cubicBezTo>
                    <a:pt x="2676" y="18"/>
                    <a:pt x="2576" y="1"/>
                    <a:pt x="247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314;p16">
              <a:extLst>
                <a:ext uri="{FF2B5EF4-FFF2-40B4-BE49-F238E27FC236}">
                  <a16:creationId xmlns:a16="http://schemas.microsoft.com/office/drawing/2014/main" id="{D555AC36-CF1E-D9AC-1B69-B13B268ACB08}"/>
                </a:ext>
              </a:extLst>
            </p:cNvPr>
            <p:cNvSpPr/>
            <p:nvPr/>
          </p:nvSpPr>
          <p:spPr>
            <a:xfrm flipH="1">
              <a:off x="7730405" y="1399333"/>
              <a:ext cx="256619" cy="105344"/>
            </a:xfrm>
            <a:custGeom>
              <a:avLst/>
              <a:gdLst/>
              <a:ahLst/>
              <a:cxnLst/>
              <a:rect l="l" t="t" r="r" b="b"/>
              <a:pathLst>
                <a:path w="7442" h="3055" extrusionOk="0">
                  <a:moveTo>
                    <a:pt x="6540" y="0"/>
                  </a:moveTo>
                  <a:cubicBezTo>
                    <a:pt x="6484" y="0"/>
                    <a:pt x="6427" y="6"/>
                    <a:pt x="6370" y="18"/>
                  </a:cubicBezTo>
                  <a:cubicBezTo>
                    <a:pt x="4334" y="435"/>
                    <a:pt x="2429" y="899"/>
                    <a:pt x="691" y="1411"/>
                  </a:cubicBezTo>
                  <a:cubicBezTo>
                    <a:pt x="251" y="1542"/>
                    <a:pt x="1" y="2006"/>
                    <a:pt x="132" y="2447"/>
                  </a:cubicBezTo>
                  <a:cubicBezTo>
                    <a:pt x="239" y="2816"/>
                    <a:pt x="572" y="3054"/>
                    <a:pt x="929" y="3054"/>
                  </a:cubicBezTo>
                  <a:cubicBezTo>
                    <a:pt x="1013" y="3054"/>
                    <a:pt x="1084" y="3042"/>
                    <a:pt x="1167" y="3018"/>
                  </a:cubicBezTo>
                  <a:cubicBezTo>
                    <a:pt x="2858" y="2518"/>
                    <a:pt x="4715" y="2066"/>
                    <a:pt x="6704" y="1661"/>
                  </a:cubicBezTo>
                  <a:cubicBezTo>
                    <a:pt x="7156" y="1566"/>
                    <a:pt x="7442" y="1125"/>
                    <a:pt x="7359" y="673"/>
                  </a:cubicBezTo>
                  <a:cubicBezTo>
                    <a:pt x="7275" y="277"/>
                    <a:pt x="6928" y="0"/>
                    <a:pt x="654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315;p16">
              <a:extLst>
                <a:ext uri="{FF2B5EF4-FFF2-40B4-BE49-F238E27FC236}">
                  <a16:creationId xmlns:a16="http://schemas.microsoft.com/office/drawing/2014/main" id="{922A9560-9D8B-5939-C50F-0C3BA723BF57}"/>
                </a:ext>
              </a:extLst>
            </p:cNvPr>
            <p:cNvSpPr/>
            <p:nvPr/>
          </p:nvSpPr>
          <p:spPr>
            <a:xfrm flipH="1">
              <a:off x="7602711" y="4910599"/>
              <a:ext cx="160964" cy="232895"/>
            </a:xfrm>
            <a:custGeom>
              <a:avLst/>
              <a:gdLst/>
              <a:ahLst/>
              <a:cxnLst/>
              <a:rect l="l" t="t" r="r" b="b"/>
              <a:pathLst>
                <a:path w="4668" h="6754" extrusionOk="0">
                  <a:moveTo>
                    <a:pt x="948" y="0"/>
                  </a:moveTo>
                  <a:cubicBezTo>
                    <a:pt x="834" y="0"/>
                    <a:pt x="718" y="24"/>
                    <a:pt x="608" y="75"/>
                  </a:cubicBezTo>
                  <a:cubicBezTo>
                    <a:pt x="179" y="265"/>
                    <a:pt x="1" y="765"/>
                    <a:pt x="191" y="1182"/>
                  </a:cubicBezTo>
                  <a:cubicBezTo>
                    <a:pt x="1608" y="4301"/>
                    <a:pt x="2965" y="6301"/>
                    <a:pt x="3025" y="6385"/>
                  </a:cubicBezTo>
                  <a:cubicBezTo>
                    <a:pt x="3191" y="6623"/>
                    <a:pt x="3453" y="6754"/>
                    <a:pt x="3715" y="6754"/>
                  </a:cubicBezTo>
                  <a:cubicBezTo>
                    <a:pt x="3882" y="6754"/>
                    <a:pt x="4049" y="6706"/>
                    <a:pt x="4192" y="6611"/>
                  </a:cubicBezTo>
                  <a:cubicBezTo>
                    <a:pt x="4573" y="6349"/>
                    <a:pt x="4668" y="5825"/>
                    <a:pt x="4406" y="5444"/>
                  </a:cubicBezTo>
                  <a:cubicBezTo>
                    <a:pt x="4394" y="5420"/>
                    <a:pt x="3061" y="3468"/>
                    <a:pt x="1715" y="491"/>
                  </a:cubicBezTo>
                  <a:cubicBezTo>
                    <a:pt x="1575" y="185"/>
                    <a:pt x="1267" y="0"/>
                    <a:pt x="9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316;p16">
              <a:extLst>
                <a:ext uri="{FF2B5EF4-FFF2-40B4-BE49-F238E27FC236}">
                  <a16:creationId xmlns:a16="http://schemas.microsoft.com/office/drawing/2014/main" id="{D976E1A2-6005-FBDE-0DD0-DB2BF42ED252}"/>
                </a:ext>
              </a:extLst>
            </p:cNvPr>
            <p:cNvSpPr/>
            <p:nvPr/>
          </p:nvSpPr>
          <p:spPr>
            <a:xfrm flipH="1">
              <a:off x="6945808" y="1266641"/>
              <a:ext cx="255791" cy="107447"/>
            </a:xfrm>
            <a:custGeom>
              <a:avLst/>
              <a:gdLst/>
              <a:ahLst/>
              <a:cxnLst/>
              <a:rect l="l" t="t" r="r" b="b"/>
              <a:pathLst>
                <a:path w="7418" h="3116" extrusionOk="0">
                  <a:moveTo>
                    <a:pt x="6485" y="1"/>
                  </a:moveTo>
                  <a:cubicBezTo>
                    <a:pt x="6387" y="1"/>
                    <a:pt x="6288" y="19"/>
                    <a:pt x="6192" y="56"/>
                  </a:cubicBezTo>
                  <a:cubicBezTo>
                    <a:pt x="4489" y="675"/>
                    <a:pt x="2667" y="1139"/>
                    <a:pt x="762" y="1449"/>
                  </a:cubicBezTo>
                  <a:cubicBezTo>
                    <a:pt x="310" y="1520"/>
                    <a:pt x="0" y="1949"/>
                    <a:pt x="72" y="2413"/>
                  </a:cubicBezTo>
                  <a:cubicBezTo>
                    <a:pt x="143" y="2818"/>
                    <a:pt x="488" y="3116"/>
                    <a:pt x="893" y="3116"/>
                  </a:cubicBezTo>
                  <a:cubicBezTo>
                    <a:pt x="941" y="3116"/>
                    <a:pt x="988" y="3116"/>
                    <a:pt x="1036" y="3104"/>
                  </a:cubicBezTo>
                  <a:cubicBezTo>
                    <a:pt x="3036" y="2782"/>
                    <a:pt x="4965" y="2282"/>
                    <a:pt x="6763" y="1628"/>
                  </a:cubicBezTo>
                  <a:cubicBezTo>
                    <a:pt x="7204" y="1461"/>
                    <a:pt x="7418" y="985"/>
                    <a:pt x="7263" y="544"/>
                  </a:cubicBezTo>
                  <a:cubicBezTo>
                    <a:pt x="7143" y="212"/>
                    <a:pt x="6822" y="1"/>
                    <a:pt x="648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317;p16">
              <a:extLst>
                <a:ext uri="{FF2B5EF4-FFF2-40B4-BE49-F238E27FC236}">
                  <a16:creationId xmlns:a16="http://schemas.microsoft.com/office/drawing/2014/main" id="{11C5D121-5272-0B67-69F4-7E58EE4CB028}"/>
                </a:ext>
              </a:extLst>
            </p:cNvPr>
            <p:cNvSpPr/>
            <p:nvPr/>
          </p:nvSpPr>
          <p:spPr>
            <a:xfrm flipH="1">
              <a:off x="7767333" y="4528006"/>
              <a:ext cx="95275" cy="253377"/>
            </a:xfrm>
            <a:custGeom>
              <a:avLst/>
              <a:gdLst/>
              <a:ahLst/>
              <a:cxnLst/>
              <a:rect l="l" t="t" r="r" b="b"/>
              <a:pathLst>
                <a:path w="2763" h="7348" extrusionOk="0">
                  <a:moveTo>
                    <a:pt x="855" y="0"/>
                  </a:moveTo>
                  <a:cubicBezTo>
                    <a:pt x="840" y="0"/>
                    <a:pt x="825" y="1"/>
                    <a:pt x="810" y="1"/>
                  </a:cubicBezTo>
                  <a:cubicBezTo>
                    <a:pt x="357" y="25"/>
                    <a:pt x="0" y="418"/>
                    <a:pt x="24" y="883"/>
                  </a:cubicBezTo>
                  <a:cubicBezTo>
                    <a:pt x="131" y="2752"/>
                    <a:pt x="465" y="4716"/>
                    <a:pt x="1024" y="6740"/>
                  </a:cubicBezTo>
                  <a:cubicBezTo>
                    <a:pt x="1131" y="7109"/>
                    <a:pt x="1465" y="7348"/>
                    <a:pt x="1834" y="7348"/>
                  </a:cubicBezTo>
                  <a:cubicBezTo>
                    <a:pt x="1905" y="7348"/>
                    <a:pt x="1989" y="7348"/>
                    <a:pt x="2060" y="7324"/>
                  </a:cubicBezTo>
                  <a:cubicBezTo>
                    <a:pt x="2501" y="7205"/>
                    <a:pt x="2762" y="6740"/>
                    <a:pt x="2643" y="6288"/>
                  </a:cubicBezTo>
                  <a:cubicBezTo>
                    <a:pt x="2120" y="4395"/>
                    <a:pt x="1798" y="2538"/>
                    <a:pt x="1691" y="787"/>
                  </a:cubicBezTo>
                  <a:cubicBezTo>
                    <a:pt x="1668" y="338"/>
                    <a:pt x="1299" y="0"/>
                    <a:pt x="8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318;p16">
              <a:extLst>
                <a:ext uri="{FF2B5EF4-FFF2-40B4-BE49-F238E27FC236}">
                  <a16:creationId xmlns:a16="http://schemas.microsoft.com/office/drawing/2014/main" id="{77B28FED-495C-0146-7290-D349DB8E5527}"/>
                </a:ext>
              </a:extLst>
            </p:cNvPr>
            <p:cNvSpPr/>
            <p:nvPr/>
          </p:nvSpPr>
          <p:spPr>
            <a:xfrm flipH="1">
              <a:off x="7881474" y="3423298"/>
              <a:ext cx="183137" cy="218343"/>
            </a:xfrm>
            <a:custGeom>
              <a:avLst/>
              <a:gdLst/>
              <a:ahLst/>
              <a:cxnLst/>
              <a:rect l="l" t="t" r="r" b="b"/>
              <a:pathLst>
                <a:path w="5311" h="6332" extrusionOk="0">
                  <a:moveTo>
                    <a:pt x="932" y="0"/>
                  </a:moveTo>
                  <a:cubicBezTo>
                    <a:pt x="752" y="0"/>
                    <a:pt x="571" y="57"/>
                    <a:pt x="417" y="176"/>
                  </a:cubicBezTo>
                  <a:cubicBezTo>
                    <a:pt x="60" y="462"/>
                    <a:pt x="0" y="998"/>
                    <a:pt x="286" y="1355"/>
                  </a:cubicBezTo>
                  <a:cubicBezTo>
                    <a:pt x="1608" y="3034"/>
                    <a:pt x="2715" y="4534"/>
                    <a:pt x="3667" y="5963"/>
                  </a:cubicBezTo>
                  <a:cubicBezTo>
                    <a:pt x="3822" y="6201"/>
                    <a:pt x="4096" y="6332"/>
                    <a:pt x="4358" y="6332"/>
                  </a:cubicBezTo>
                  <a:cubicBezTo>
                    <a:pt x="4525" y="6332"/>
                    <a:pt x="4679" y="6284"/>
                    <a:pt x="4822" y="6189"/>
                  </a:cubicBezTo>
                  <a:cubicBezTo>
                    <a:pt x="5203" y="5927"/>
                    <a:pt x="5311" y="5415"/>
                    <a:pt x="5060" y="5034"/>
                  </a:cubicBezTo>
                  <a:cubicBezTo>
                    <a:pt x="4072" y="3570"/>
                    <a:pt x="2941" y="2022"/>
                    <a:pt x="1596" y="319"/>
                  </a:cubicBezTo>
                  <a:cubicBezTo>
                    <a:pt x="1429" y="111"/>
                    <a:pt x="1182" y="0"/>
                    <a:pt x="93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319;p16">
              <a:extLst>
                <a:ext uri="{FF2B5EF4-FFF2-40B4-BE49-F238E27FC236}">
                  <a16:creationId xmlns:a16="http://schemas.microsoft.com/office/drawing/2014/main" id="{7C5F7B0C-0EBA-502E-F8C6-0E78313DC935}"/>
                </a:ext>
              </a:extLst>
            </p:cNvPr>
            <p:cNvSpPr/>
            <p:nvPr/>
          </p:nvSpPr>
          <p:spPr>
            <a:xfrm flipH="1">
              <a:off x="8109340" y="1513404"/>
              <a:ext cx="241033" cy="150964"/>
            </a:xfrm>
            <a:custGeom>
              <a:avLst/>
              <a:gdLst/>
              <a:ahLst/>
              <a:cxnLst/>
              <a:rect l="l" t="t" r="r" b="b"/>
              <a:pathLst>
                <a:path w="6990" h="4378" extrusionOk="0">
                  <a:moveTo>
                    <a:pt x="6035" y="1"/>
                  </a:moveTo>
                  <a:cubicBezTo>
                    <a:pt x="5925" y="1"/>
                    <a:pt x="5812" y="22"/>
                    <a:pt x="5704" y="68"/>
                  </a:cubicBezTo>
                  <a:cubicBezTo>
                    <a:pt x="3811" y="889"/>
                    <a:pt x="2048" y="1818"/>
                    <a:pt x="489" y="2842"/>
                  </a:cubicBezTo>
                  <a:cubicBezTo>
                    <a:pt x="108" y="3092"/>
                    <a:pt x="1" y="3616"/>
                    <a:pt x="251" y="3997"/>
                  </a:cubicBezTo>
                  <a:cubicBezTo>
                    <a:pt x="417" y="4247"/>
                    <a:pt x="679" y="4378"/>
                    <a:pt x="953" y="4378"/>
                  </a:cubicBezTo>
                  <a:cubicBezTo>
                    <a:pt x="1108" y="4378"/>
                    <a:pt x="1263" y="4330"/>
                    <a:pt x="1406" y="4247"/>
                  </a:cubicBezTo>
                  <a:cubicBezTo>
                    <a:pt x="2894" y="3270"/>
                    <a:pt x="4561" y="2389"/>
                    <a:pt x="6370" y="1603"/>
                  </a:cubicBezTo>
                  <a:cubicBezTo>
                    <a:pt x="6787" y="1425"/>
                    <a:pt x="6990" y="925"/>
                    <a:pt x="6799" y="508"/>
                  </a:cubicBezTo>
                  <a:cubicBezTo>
                    <a:pt x="6666" y="188"/>
                    <a:pt x="6360" y="1"/>
                    <a:pt x="603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320;p16">
              <a:extLst>
                <a:ext uri="{FF2B5EF4-FFF2-40B4-BE49-F238E27FC236}">
                  <a16:creationId xmlns:a16="http://schemas.microsoft.com/office/drawing/2014/main" id="{97100B0E-B9C7-36C7-382C-2FCB495C1D02}"/>
                </a:ext>
              </a:extLst>
            </p:cNvPr>
            <p:cNvSpPr/>
            <p:nvPr/>
          </p:nvSpPr>
          <p:spPr>
            <a:xfrm flipH="1">
              <a:off x="6439971" y="308384"/>
              <a:ext cx="115827" cy="249102"/>
            </a:xfrm>
            <a:custGeom>
              <a:avLst/>
              <a:gdLst/>
              <a:ahLst/>
              <a:cxnLst/>
              <a:rect l="l" t="t" r="r" b="b"/>
              <a:pathLst>
                <a:path w="3359" h="7224" extrusionOk="0">
                  <a:moveTo>
                    <a:pt x="953" y="1"/>
                  </a:moveTo>
                  <a:cubicBezTo>
                    <a:pt x="842" y="1"/>
                    <a:pt x="729" y="22"/>
                    <a:pt x="620" y="68"/>
                  </a:cubicBezTo>
                  <a:cubicBezTo>
                    <a:pt x="191" y="246"/>
                    <a:pt x="1" y="746"/>
                    <a:pt x="191" y="1163"/>
                  </a:cubicBezTo>
                  <a:cubicBezTo>
                    <a:pt x="929" y="2878"/>
                    <a:pt x="1418" y="4664"/>
                    <a:pt x="1644" y="6485"/>
                  </a:cubicBezTo>
                  <a:cubicBezTo>
                    <a:pt x="1691" y="6914"/>
                    <a:pt x="2061" y="7223"/>
                    <a:pt x="2465" y="7223"/>
                  </a:cubicBezTo>
                  <a:cubicBezTo>
                    <a:pt x="2501" y="7223"/>
                    <a:pt x="2537" y="7223"/>
                    <a:pt x="2573" y="7211"/>
                  </a:cubicBezTo>
                  <a:cubicBezTo>
                    <a:pt x="3037" y="7152"/>
                    <a:pt x="3358" y="6735"/>
                    <a:pt x="3299" y="6283"/>
                  </a:cubicBezTo>
                  <a:cubicBezTo>
                    <a:pt x="3061" y="4306"/>
                    <a:pt x="2525" y="2354"/>
                    <a:pt x="1715" y="496"/>
                  </a:cubicBezTo>
                  <a:cubicBezTo>
                    <a:pt x="1582" y="186"/>
                    <a:pt x="1277" y="1"/>
                    <a:pt x="95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321;p16">
              <a:extLst>
                <a:ext uri="{FF2B5EF4-FFF2-40B4-BE49-F238E27FC236}">
                  <a16:creationId xmlns:a16="http://schemas.microsoft.com/office/drawing/2014/main" id="{211F97BC-A39A-3B45-CF2C-3967E26C7337}"/>
                </a:ext>
              </a:extLst>
            </p:cNvPr>
            <p:cNvSpPr/>
            <p:nvPr/>
          </p:nvSpPr>
          <p:spPr>
            <a:xfrm flipH="1">
              <a:off x="6444074" y="697804"/>
              <a:ext cx="125689" cy="246446"/>
            </a:xfrm>
            <a:custGeom>
              <a:avLst/>
              <a:gdLst/>
              <a:ahLst/>
              <a:cxnLst/>
              <a:rect l="l" t="t" r="r" b="b"/>
              <a:pathLst>
                <a:path w="3645" h="7147" extrusionOk="0">
                  <a:moveTo>
                    <a:pt x="2734" y="1"/>
                  </a:moveTo>
                  <a:cubicBezTo>
                    <a:pt x="2337" y="1"/>
                    <a:pt x="1981" y="290"/>
                    <a:pt x="1918" y="693"/>
                  </a:cubicBezTo>
                  <a:cubicBezTo>
                    <a:pt x="1608" y="2515"/>
                    <a:pt x="1025" y="4277"/>
                    <a:pt x="203" y="5932"/>
                  </a:cubicBezTo>
                  <a:cubicBezTo>
                    <a:pt x="1" y="6348"/>
                    <a:pt x="168" y="6848"/>
                    <a:pt x="584" y="7051"/>
                  </a:cubicBezTo>
                  <a:cubicBezTo>
                    <a:pt x="703" y="7110"/>
                    <a:pt x="823" y="7146"/>
                    <a:pt x="953" y="7146"/>
                  </a:cubicBezTo>
                  <a:cubicBezTo>
                    <a:pt x="1263" y="7146"/>
                    <a:pt x="1561" y="6967"/>
                    <a:pt x="1704" y="6682"/>
                  </a:cubicBezTo>
                  <a:cubicBezTo>
                    <a:pt x="2597" y="4872"/>
                    <a:pt x="3228" y="2955"/>
                    <a:pt x="3561" y="979"/>
                  </a:cubicBezTo>
                  <a:cubicBezTo>
                    <a:pt x="3644" y="526"/>
                    <a:pt x="3335" y="98"/>
                    <a:pt x="2882" y="14"/>
                  </a:cubicBezTo>
                  <a:cubicBezTo>
                    <a:pt x="2833" y="5"/>
                    <a:pt x="2783" y="1"/>
                    <a:pt x="273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322;p16">
              <a:extLst>
                <a:ext uri="{FF2B5EF4-FFF2-40B4-BE49-F238E27FC236}">
                  <a16:creationId xmlns:a16="http://schemas.microsoft.com/office/drawing/2014/main" id="{2FDCDCC6-4652-26A5-2360-77E7FB815CDD}"/>
                </a:ext>
              </a:extLst>
            </p:cNvPr>
            <p:cNvSpPr/>
            <p:nvPr/>
          </p:nvSpPr>
          <p:spPr>
            <a:xfrm flipH="1">
              <a:off x="7720540" y="3756166"/>
              <a:ext cx="127309" cy="245964"/>
            </a:xfrm>
            <a:custGeom>
              <a:avLst/>
              <a:gdLst/>
              <a:ahLst/>
              <a:cxnLst/>
              <a:rect l="l" t="t" r="r" b="b"/>
              <a:pathLst>
                <a:path w="3692" h="7133" extrusionOk="0">
                  <a:moveTo>
                    <a:pt x="958" y="1"/>
                  </a:moveTo>
                  <a:cubicBezTo>
                    <a:pt x="836" y="1"/>
                    <a:pt x="713" y="27"/>
                    <a:pt x="596" y="84"/>
                  </a:cubicBezTo>
                  <a:cubicBezTo>
                    <a:pt x="179" y="287"/>
                    <a:pt x="1" y="775"/>
                    <a:pt x="203" y="1203"/>
                  </a:cubicBezTo>
                  <a:cubicBezTo>
                    <a:pt x="1072" y="3049"/>
                    <a:pt x="1656" y="4763"/>
                    <a:pt x="1953" y="6442"/>
                  </a:cubicBezTo>
                  <a:cubicBezTo>
                    <a:pt x="2037" y="6847"/>
                    <a:pt x="2382" y="7133"/>
                    <a:pt x="2775" y="7133"/>
                  </a:cubicBezTo>
                  <a:cubicBezTo>
                    <a:pt x="2835" y="7133"/>
                    <a:pt x="2882" y="7121"/>
                    <a:pt x="2930" y="7121"/>
                  </a:cubicBezTo>
                  <a:cubicBezTo>
                    <a:pt x="3382" y="7037"/>
                    <a:pt x="3692" y="6597"/>
                    <a:pt x="3608" y="6144"/>
                  </a:cubicBezTo>
                  <a:cubicBezTo>
                    <a:pt x="3275" y="4323"/>
                    <a:pt x="2656" y="2465"/>
                    <a:pt x="1715" y="477"/>
                  </a:cubicBezTo>
                  <a:cubicBezTo>
                    <a:pt x="1570" y="177"/>
                    <a:pt x="1270" y="1"/>
                    <a:pt x="95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323;p16">
              <a:extLst>
                <a:ext uri="{FF2B5EF4-FFF2-40B4-BE49-F238E27FC236}">
                  <a16:creationId xmlns:a16="http://schemas.microsoft.com/office/drawing/2014/main" id="{2540EB8A-4DF5-B852-148F-867E3913B55C}"/>
                </a:ext>
              </a:extLst>
            </p:cNvPr>
            <p:cNvSpPr/>
            <p:nvPr/>
          </p:nvSpPr>
          <p:spPr>
            <a:xfrm flipH="1">
              <a:off x="6593526" y="-1"/>
              <a:ext cx="207378" cy="196585"/>
            </a:xfrm>
            <a:custGeom>
              <a:avLst/>
              <a:gdLst/>
              <a:ahLst/>
              <a:cxnLst/>
              <a:rect l="l" t="t" r="r" b="b"/>
              <a:pathLst>
                <a:path w="6014" h="5701" extrusionOk="0">
                  <a:moveTo>
                    <a:pt x="955" y="1"/>
                  </a:moveTo>
                  <a:cubicBezTo>
                    <a:pt x="703" y="1"/>
                    <a:pt x="454" y="115"/>
                    <a:pt x="287" y="331"/>
                  </a:cubicBezTo>
                  <a:cubicBezTo>
                    <a:pt x="1" y="688"/>
                    <a:pt x="72" y="1224"/>
                    <a:pt x="441" y="1498"/>
                  </a:cubicBezTo>
                  <a:cubicBezTo>
                    <a:pt x="1953" y="2665"/>
                    <a:pt x="3287" y="3974"/>
                    <a:pt x="4418" y="5379"/>
                  </a:cubicBezTo>
                  <a:cubicBezTo>
                    <a:pt x="4585" y="5594"/>
                    <a:pt x="4835" y="5701"/>
                    <a:pt x="5073" y="5701"/>
                  </a:cubicBezTo>
                  <a:cubicBezTo>
                    <a:pt x="5263" y="5701"/>
                    <a:pt x="5442" y="5641"/>
                    <a:pt x="5597" y="5510"/>
                  </a:cubicBezTo>
                  <a:cubicBezTo>
                    <a:pt x="5954" y="5225"/>
                    <a:pt x="6013" y="4701"/>
                    <a:pt x="5728" y="4332"/>
                  </a:cubicBezTo>
                  <a:cubicBezTo>
                    <a:pt x="4513" y="2819"/>
                    <a:pt x="3073" y="1426"/>
                    <a:pt x="1465" y="176"/>
                  </a:cubicBezTo>
                  <a:cubicBezTo>
                    <a:pt x="1312" y="58"/>
                    <a:pt x="1133" y="1"/>
                    <a:pt x="95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324;p16">
              <a:extLst>
                <a:ext uri="{FF2B5EF4-FFF2-40B4-BE49-F238E27FC236}">
                  <a16:creationId xmlns:a16="http://schemas.microsoft.com/office/drawing/2014/main" id="{BED51F44-7AD4-A1C0-F6EA-0FD1C09D5325}"/>
                </a:ext>
              </a:extLst>
            </p:cNvPr>
            <p:cNvSpPr/>
            <p:nvPr/>
          </p:nvSpPr>
          <p:spPr>
            <a:xfrm flipH="1">
              <a:off x="6616941" y="1050051"/>
              <a:ext cx="216378" cy="186102"/>
            </a:xfrm>
            <a:custGeom>
              <a:avLst/>
              <a:gdLst/>
              <a:ahLst/>
              <a:cxnLst/>
              <a:rect l="l" t="t" r="r" b="b"/>
              <a:pathLst>
                <a:path w="6275" h="5397" extrusionOk="0">
                  <a:moveTo>
                    <a:pt x="5348" y="0"/>
                  </a:moveTo>
                  <a:cubicBezTo>
                    <a:pt x="5120" y="0"/>
                    <a:pt x="4892" y="93"/>
                    <a:pt x="4727" y="277"/>
                  </a:cubicBezTo>
                  <a:cubicBezTo>
                    <a:pt x="3501" y="1622"/>
                    <a:pt x="2084" y="2825"/>
                    <a:pt x="500" y="3860"/>
                  </a:cubicBezTo>
                  <a:cubicBezTo>
                    <a:pt x="107" y="4110"/>
                    <a:pt x="0" y="4622"/>
                    <a:pt x="250" y="5015"/>
                  </a:cubicBezTo>
                  <a:cubicBezTo>
                    <a:pt x="417" y="5253"/>
                    <a:pt x="679" y="5396"/>
                    <a:pt x="953" y="5396"/>
                  </a:cubicBezTo>
                  <a:cubicBezTo>
                    <a:pt x="1107" y="5396"/>
                    <a:pt x="1274" y="5349"/>
                    <a:pt x="1405" y="5253"/>
                  </a:cubicBezTo>
                  <a:cubicBezTo>
                    <a:pt x="3108" y="4146"/>
                    <a:pt x="4644" y="2848"/>
                    <a:pt x="5965" y="1396"/>
                  </a:cubicBezTo>
                  <a:cubicBezTo>
                    <a:pt x="6275" y="1062"/>
                    <a:pt x="6251" y="527"/>
                    <a:pt x="5906" y="217"/>
                  </a:cubicBezTo>
                  <a:cubicBezTo>
                    <a:pt x="5750" y="72"/>
                    <a:pt x="5549" y="0"/>
                    <a:pt x="53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69" name="Google Shape;1202;p35">
            <a:extLst>
              <a:ext uri="{FF2B5EF4-FFF2-40B4-BE49-F238E27FC236}">
                <a16:creationId xmlns:a16="http://schemas.microsoft.com/office/drawing/2014/main" id="{71B66A1A-0434-F684-017B-40D2BA803FCC}"/>
              </a:ext>
            </a:extLst>
          </p:cNvPr>
          <p:cNvSpPr/>
          <p:nvPr/>
        </p:nvSpPr>
        <p:spPr>
          <a:xfrm rot="-8256229">
            <a:off x="7185098" y="7713547"/>
            <a:ext cx="794372" cy="786031"/>
          </a:xfrm>
          <a:custGeom>
            <a:avLst/>
            <a:gdLst/>
            <a:ahLst/>
            <a:cxnLst/>
            <a:rect l="l" t="t" r="r" b="b"/>
            <a:pathLst>
              <a:path w="3659" h="3767" extrusionOk="0">
                <a:moveTo>
                  <a:pt x="1282" y="1"/>
                </a:moveTo>
                <a:lnTo>
                  <a:pt x="742" y="51"/>
                </a:lnTo>
                <a:cubicBezTo>
                  <a:pt x="742" y="51"/>
                  <a:pt x="1037" y="893"/>
                  <a:pt x="1332" y="1779"/>
                </a:cubicBezTo>
                <a:cubicBezTo>
                  <a:pt x="677" y="2089"/>
                  <a:pt x="101" y="2348"/>
                  <a:pt x="0" y="2362"/>
                </a:cubicBezTo>
                <a:lnTo>
                  <a:pt x="209" y="3291"/>
                </a:lnTo>
                <a:lnTo>
                  <a:pt x="1570" y="2485"/>
                </a:lnTo>
                <a:cubicBezTo>
                  <a:pt x="1779" y="3126"/>
                  <a:pt x="1952" y="3673"/>
                  <a:pt x="1952" y="3767"/>
                </a:cubicBezTo>
                <a:lnTo>
                  <a:pt x="2902" y="3673"/>
                </a:lnTo>
                <a:lnTo>
                  <a:pt x="2211" y="2103"/>
                </a:lnTo>
                <a:lnTo>
                  <a:pt x="3658" y="1239"/>
                </a:lnTo>
                <a:lnTo>
                  <a:pt x="3543" y="713"/>
                </a:lnTo>
                <a:cubicBezTo>
                  <a:pt x="3543" y="713"/>
                  <a:pt x="2765" y="1095"/>
                  <a:pt x="1937" y="1491"/>
                </a:cubicBezTo>
                <a:lnTo>
                  <a:pt x="1282"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81" name="Google Shape;1281;p36"/>
          <p:cNvGrpSpPr/>
          <p:nvPr/>
        </p:nvGrpSpPr>
        <p:grpSpPr>
          <a:xfrm>
            <a:off x="4908101" y="2472387"/>
            <a:ext cx="1134699" cy="1246588"/>
            <a:chOff x="7097824" y="2995260"/>
            <a:chExt cx="851024" cy="934941"/>
          </a:xfrm>
        </p:grpSpPr>
        <p:sp>
          <p:nvSpPr>
            <p:cNvPr id="1282" name="Google Shape;1282;p36"/>
            <p:cNvSpPr/>
            <p:nvPr/>
          </p:nvSpPr>
          <p:spPr>
            <a:xfrm>
              <a:off x="7210834" y="3150159"/>
              <a:ext cx="625022" cy="625022"/>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283;p36"/>
            <p:cNvSpPr/>
            <p:nvPr/>
          </p:nvSpPr>
          <p:spPr>
            <a:xfrm>
              <a:off x="7278394" y="3217781"/>
              <a:ext cx="489902" cy="489902"/>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4" name="Google Shape;1284;p36"/>
            <p:cNvSpPr/>
            <p:nvPr/>
          </p:nvSpPr>
          <p:spPr>
            <a:xfrm>
              <a:off x="7395530" y="3063701"/>
              <a:ext cx="255571" cy="798059"/>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1285;p36"/>
            <p:cNvSpPr/>
            <p:nvPr/>
          </p:nvSpPr>
          <p:spPr>
            <a:xfrm>
              <a:off x="7124090" y="3335182"/>
              <a:ext cx="798019" cy="255571"/>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286;p36"/>
            <p:cNvSpPr/>
            <p:nvPr/>
          </p:nvSpPr>
          <p:spPr>
            <a:xfrm>
              <a:off x="7282551" y="2995260"/>
              <a:ext cx="481096" cy="934941"/>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36"/>
            <p:cNvSpPr/>
            <p:nvPr/>
          </p:nvSpPr>
          <p:spPr>
            <a:xfrm>
              <a:off x="7097824" y="3243743"/>
              <a:ext cx="851024" cy="437975"/>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0" name="Google Shape;1152;p34">
            <a:extLst>
              <a:ext uri="{FF2B5EF4-FFF2-40B4-BE49-F238E27FC236}">
                <a16:creationId xmlns:a16="http://schemas.microsoft.com/office/drawing/2014/main" id="{12F61032-CE93-60DD-7B7B-82B9BD62B068}"/>
              </a:ext>
            </a:extLst>
          </p:cNvPr>
          <p:cNvGrpSpPr/>
          <p:nvPr/>
        </p:nvGrpSpPr>
        <p:grpSpPr>
          <a:xfrm>
            <a:off x="7873375" y="121533"/>
            <a:ext cx="2649684" cy="1912089"/>
            <a:chOff x="257177" y="1764273"/>
            <a:chExt cx="3658587" cy="2840597"/>
          </a:xfrm>
        </p:grpSpPr>
        <p:sp>
          <p:nvSpPr>
            <p:cNvPr id="1271" name="Google Shape;1153;p34">
              <a:extLst>
                <a:ext uri="{FF2B5EF4-FFF2-40B4-BE49-F238E27FC236}">
                  <a16:creationId xmlns:a16="http://schemas.microsoft.com/office/drawing/2014/main" id="{08898B12-E369-ADE4-D008-53F730F90A67}"/>
                </a:ext>
              </a:extLst>
            </p:cNvPr>
            <p:cNvSpPr/>
            <p:nvPr/>
          </p:nvSpPr>
          <p:spPr>
            <a:xfrm>
              <a:off x="257177" y="3611612"/>
              <a:ext cx="3063945" cy="920511"/>
            </a:xfrm>
            <a:custGeom>
              <a:avLst/>
              <a:gdLst/>
              <a:ahLst/>
              <a:cxnLst/>
              <a:rect l="l" t="t" r="r" b="b"/>
              <a:pathLst>
                <a:path w="47305" h="14212" extrusionOk="0">
                  <a:moveTo>
                    <a:pt x="12038" y="1"/>
                  </a:moveTo>
                  <a:cubicBezTo>
                    <a:pt x="9176" y="1"/>
                    <a:pt x="6612" y="927"/>
                    <a:pt x="5359" y="3571"/>
                  </a:cubicBezTo>
                  <a:cubicBezTo>
                    <a:pt x="5168" y="3964"/>
                    <a:pt x="5025" y="4393"/>
                    <a:pt x="4704" y="4678"/>
                  </a:cubicBezTo>
                  <a:cubicBezTo>
                    <a:pt x="4299" y="5048"/>
                    <a:pt x="3716" y="5131"/>
                    <a:pt x="3204" y="5298"/>
                  </a:cubicBezTo>
                  <a:cubicBezTo>
                    <a:pt x="1311" y="5917"/>
                    <a:pt x="1" y="7965"/>
                    <a:pt x="251" y="9929"/>
                  </a:cubicBezTo>
                  <a:cubicBezTo>
                    <a:pt x="2301" y="10749"/>
                    <a:pt x="4511" y="11169"/>
                    <a:pt x="6723" y="11169"/>
                  </a:cubicBezTo>
                  <a:cubicBezTo>
                    <a:pt x="7209" y="11169"/>
                    <a:pt x="7696" y="11149"/>
                    <a:pt x="8180" y="11108"/>
                  </a:cubicBezTo>
                  <a:cubicBezTo>
                    <a:pt x="9355" y="11006"/>
                    <a:pt x="10537" y="10782"/>
                    <a:pt x="11709" y="10782"/>
                  </a:cubicBezTo>
                  <a:cubicBezTo>
                    <a:pt x="12046" y="10782"/>
                    <a:pt x="12382" y="10801"/>
                    <a:pt x="12717" y="10846"/>
                  </a:cubicBezTo>
                  <a:cubicBezTo>
                    <a:pt x="14598" y="11108"/>
                    <a:pt x="16277" y="12168"/>
                    <a:pt x="18134" y="12572"/>
                  </a:cubicBezTo>
                  <a:cubicBezTo>
                    <a:pt x="18806" y="12720"/>
                    <a:pt x="19482" y="12778"/>
                    <a:pt x="20162" y="12778"/>
                  </a:cubicBezTo>
                  <a:cubicBezTo>
                    <a:pt x="22385" y="12778"/>
                    <a:pt x="24642" y="12161"/>
                    <a:pt x="26885" y="12060"/>
                  </a:cubicBezTo>
                  <a:cubicBezTo>
                    <a:pt x="27116" y="12050"/>
                    <a:pt x="27346" y="12045"/>
                    <a:pt x="27577" y="12045"/>
                  </a:cubicBezTo>
                  <a:cubicBezTo>
                    <a:pt x="30800" y="12045"/>
                    <a:pt x="33957" y="13011"/>
                    <a:pt x="37125" y="13656"/>
                  </a:cubicBezTo>
                  <a:cubicBezTo>
                    <a:pt x="38712" y="13978"/>
                    <a:pt x="40362" y="14212"/>
                    <a:pt x="41983" y="14212"/>
                  </a:cubicBezTo>
                  <a:cubicBezTo>
                    <a:pt x="43839" y="14212"/>
                    <a:pt x="45658" y="13905"/>
                    <a:pt x="47304" y="13072"/>
                  </a:cubicBezTo>
                  <a:cubicBezTo>
                    <a:pt x="42566" y="10263"/>
                    <a:pt x="36648" y="10358"/>
                    <a:pt x="31564" y="8227"/>
                  </a:cubicBezTo>
                  <a:cubicBezTo>
                    <a:pt x="28385" y="6905"/>
                    <a:pt x="25623" y="4750"/>
                    <a:pt x="22635" y="3047"/>
                  </a:cubicBezTo>
                  <a:cubicBezTo>
                    <a:pt x="20162" y="1635"/>
                    <a:pt x="15838" y="1"/>
                    <a:pt x="120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154;p34">
              <a:extLst>
                <a:ext uri="{FF2B5EF4-FFF2-40B4-BE49-F238E27FC236}">
                  <a16:creationId xmlns:a16="http://schemas.microsoft.com/office/drawing/2014/main" id="{77FB0002-C875-3E4F-11BB-FA5397CFCADD}"/>
                </a:ext>
              </a:extLst>
            </p:cNvPr>
            <p:cNvSpPr/>
            <p:nvPr/>
          </p:nvSpPr>
          <p:spPr>
            <a:xfrm>
              <a:off x="790116" y="3611806"/>
              <a:ext cx="2531017" cy="903606"/>
            </a:xfrm>
            <a:custGeom>
              <a:avLst/>
              <a:gdLst/>
              <a:ahLst/>
              <a:cxnLst/>
              <a:rect l="l" t="t" r="r" b="b"/>
              <a:pathLst>
                <a:path w="39077" h="13951" extrusionOk="0">
                  <a:moveTo>
                    <a:pt x="3818" y="0"/>
                  </a:moveTo>
                  <a:cubicBezTo>
                    <a:pt x="2525" y="0"/>
                    <a:pt x="1293" y="189"/>
                    <a:pt x="214" y="639"/>
                  </a:cubicBezTo>
                  <a:lnTo>
                    <a:pt x="0" y="818"/>
                  </a:lnTo>
                  <a:cubicBezTo>
                    <a:pt x="607" y="1207"/>
                    <a:pt x="1330" y="1417"/>
                    <a:pt x="2055" y="1417"/>
                  </a:cubicBezTo>
                  <a:cubicBezTo>
                    <a:pt x="2284" y="1417"/>
                    <a:pt x="2513" y="1396"/>
                    <a:pt x="2739" y="1354"/>
                  </a:cubicBezTo>
                  <a:cubicBezTo>
                    <a:pt x="2904" y="1319"/>
                    <a:pt x="3075" y="1271"/>
                    <a:pt x="3248" y="1271"/>
                  </a:cubicBezTo>
                  <a:cubicBezTo>
                    <a:pt x="3312" y="1271"/>
                    <a:pt x="3377" y="1278"/>
                    <a:pt x="3441" y="1294"/>
                  </a:cubicBezTo>
                  <a:cubicBezTo>
                    <a:pt x="3727" y="1366"/>
                    <a:pt x="3929" y="1604"/>
                    <a:pt x="4143" y="1830"/>
                  </a:cubicBezTo>
                  <a:cubicBezTo>
                    <a:pt x="5286" y="3056"/>
                    <a:pt x="6894" y="3747"/>
                    <a:pt x="8513" y="4175"/>
                  </a:cubicBezTo>
                  <a:cubicBezTo>
                    <a:pt x="10120" y="4616"/>
                    <a:pt x="11799" y="4842"/>
                    <a:pt x="13407" y="5307"/>
                  </a:cubicBezTo>
                  <a:cubicBezTo>
                    <a:pt x="18705" y="6831"/>
                    <a:pt x="23146" y="10902"/>
                    <a:pt x="28611" y="11605"/>
                  </a:cubicBezTo>
                  <a:cubicBezTo>
                    <a:pt x="30171" y="11807"/>
                    <a:pt x="31171" y="11962"/>
                    <a:pt x="32564" y="12665"/>
                  </a:cubicBezTo>
                  <a:cubicBezTo>
                    <a:pt x="33790" y="13296"/>
                    <a:pt x="35124" y="13724"/>
                    <a:pt x="36493" y="13950"/>
                  </a:cubicBezTo>
                  <a:cubicBezTo>
                    <a:pt x="37386" y="13772"/>
                    <a:pt x="38255" y="13486"/>
                    <a:pt x="39076" y="13069"/>
                  </a:cubicBezTo>
                  <a:cubicBezTo>
                    <a:pt x="34338" y="10260"/>
                    <a:pt x="28420" y="10355"/>
                    <a:pt x="23336" y="8224"/>
                  </a:cubicBezTo>
                  <a:cubicBezTo>
                    <a:pt x="20157" y="6902"/>
                    <a:pt x="17395" y="4747"/>
                    <a:pt x="14407" y="3044"/>
                  </a:cubicBezTo>
                  <a:cubicBezTo>
                    <a:pt x="11937" y="1632"/>
                    <a:pt x="7617" y="0"/>
                    <a:pt x="3818"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155;p34">
              <a:extLst>
                <a:ext uri="{FF2B5EF4-FFF2-40B4-BE49-F238E27FC236}">
                  <a16:creationId xmlns:a16="http://schemas.microsoft.com/office/drawing/2014/main" id="{A622E410-AB9C-4F05-4773-FFDD6680719F}"/>
                </a:ext>
              </a:extLst>
            </p:cNvPr>
            <p:cNvSpPr/>
            <p:nvPr/>
          </p:nvSpPr>
          <p:spPr>
            <a:xfrm>
              <a:off x="2727299" y="3759873"/>
              <a:ext cx="1188465" cy="844989"/>
            </a:xfrm>
            <a:custGeom>
              <a:avLst/>
              <a:gdLst/>
              <a:ahLst/>
              <a:cxnLst/>
              <a:rect l="l" t="t" r="r" b="b"/>
              <a:pathLst>
                <a:path w="18349" h="13046" extrusionOk="0">
                  <a:moveTo>
                    <a:pt x="17768" y="1"/>
                  </a:moveTo>
                  <a:cubicBezTo>
                    <a:pt x="17743" y="1"/>
                    <a:pt x="17719" y="3"/>
                    <a:pt x="17693" y="8"/>
                  </a:cubicBezTo>
                  <a:cubicBezTo>
                    <a:pt x="17527" y="44"/>
                    <a:pt x="17408" y="187"/>
                    <a:pt x="17300" y="318"/>
                  </a:cubicBezTo>
                  <a:cubicBezTo>
                    <a:pt x="16050" y="1794"/>
                    <a:pt x="14300" y="2925"/>
                    <a:pt x="12371" y="3116"/>
                  </a:cubicBezTo>
                  <a:cubicBezTo>
                    <a:pt x="12130" y="3141"/>
                    <a:pt x="11888" y="3151"/>
                    <a:pt x="11645" y="3151"/>
                  </a:cubicBezTo>
                  <a:cubicBezTo>
                    <a:pt x="10624" y="3151"/>
                    <a:pt x="9592" y="2973"/>
                    <a:pt x="8573" y="2973"/>
                  </a:cubicBezTo>
                  <a:cubicBezTo>
                    <a:pt x="8210" y="2973"/>
                    <a:pt x="7849" y="2995"/>
                    <a:pt x="7490" y="3056"/>
                  </a:cubicBezTo>
                  <a:cubicBezTo>
                    <a:pt x="6287" y="3259"/>
                    <a:pt x="5275" y="3890"/>
                    <a:pt x="4311" y="4592"/>
                  </a:cubicBezTo>
                  <a:cubicBezTo>
                    <a:pt x="3370" y="5271"/>
                    <a:pt x="2215" y="5699"/>
                    <a:pt x="1167" y="6223"/>
                  </a:cubicBezTo>
                  <a:cubicBezTo>
                    <a:pt x="751" y="6438"/>
                    <a:pt x="286" y="6700"/>
                    <a:pt x="155" y="7152"/>
                  </a:cubicBezTo>
                  <a:cubicBezTo>
                    <a:pt x="1" y="7712"/>
                    <a:pt x="429" y="8259"/>
                    <a:pt x="870" y="8652"/>
                  </a:cubicBezTo>
                  <a:cubicBezTo>
                    <a:pt x="2048" y="9688"/>
                    <a:pt x="3537" y="10379"/>
                    <a:pt x="5096" y="10617"/>
                  </a:cubicBezTo>
                  <a:cubicBezTo>
                    <a:pt x="6668" y="10855"/>
                    <a:pt x="8287" y="10652"/>
                    <a:pt x="9847" y="11010"/>
                  </a:cubicBezTo>
                  <a:cubicBezTo>
                    <a:pt x="11407" y="11379"/>
                    <a:pt x="12752" y="11712"/>
                    <a:pt x="14240" y="12415"/>
                  </a:cubicBezTo>
                  <a:cubicBezTo>
                    <a:pt x="14899" y="12730"/>
                    <a:pt x="15630" y="13045"/>
                    <a:pt x="16349" y="13045"/>
                  </a:cubicBezTo>
                  <a:cubicBezTo>
                    <a:pt x="16553" y="13045"/>
                    <a:pt x="16755" y="13020"/>
                    <a:pt x="16955" y="12962"/>
                  </a:cubicBezTo>
                  <a:cubicBezTo>
                    <a:pt x="17134" y="11843"/>
                    <a:pt x="16538" y="10652"/>
                    <a:pt x="15538" y="10117"/>
                  </a:cubicBezTo>
                  <a:cubicBezTo>
                    <a:pt x="15383" y="10045"/>
                    <a:pt x="15229" y="9974"/>
                    <a:pt x="15110" y="9855"/>
                  </a:cubicBezTo>
                  <a:cubicBezTo>
                    <a:pt x="15014" y="9748"/>
                    <a:pt x="14943" y="9617"/>
                    <a:pt x="14871" y="9486"/>
                  </a:cubicBezTo>
                  <a:cubicBezTo>
                    <a:pt x="14493" y="8812"/>
                    <a:pt x="13714" y="8403"/>
                    <a:pt x="12939" y="8403"/>
                  </a:cubicBezTo>
                  <a:cubicBezTo>
                    <a:pt x="12714" y="8403"/>
                    <a:pt x="12490" y="8437"/>
                    <a:pt x="12276" y="8509"/>
                  </a:cubicBezTo>
                  <a:cubicBezTo>
                    <a:pt x="12288" y="7854"/>
                    <a:pt x="11740" y="7283"/>
                    <a:pt x="11121" y="7045"/>
                  </a:cubicBezTo>
                  <a:cubicBezTo>
                    <a:pt x="10733" y="6903"/>
                    <a:pt x="10318" y="6864"/>
                    <a:pt x="9900" y="6861"/>
                  </a:cubicBezTo>
                  <a:lnTo>
                    <a:pt x="9900" y="6861"/>
                  </a:lnTo>
                  <a:cubicBezTo>
                    <a:pt x="10506" y="6816"/>
                    <a:pt x="11105" y="6699"/>
                    <a:pt x="11681" y="6521"/>
                  </a:cubicBezTo>
                  <a:cubicBezTo>
                    <a:pt x="12228" y="6342"/>
                    <a:pt x="12836" y="6021"/>
                    <a:pt x="12895" y="5449"/>
                  </a:cubicBezTo>
                  <a:cubicBezTo>
                    <a:pt x="13824" y="5390"/>
                    <a:pt x="14741" y="5104"/>
                    <a:pt x="15538" y="4628"/>
                  </a:cubicBezTo>
                  <a:cubicBezTo>
                    <a:pt x="16098" y="4294"/>
                    <a:pt x="16669" y="3675"/>
                    <a:pt x="16407" y="3068"/>
                  </a:cubicBezTo>
                  <a:cubicBezTo>
                    <a:pt x="17479" y="2901"/>
                    <a:pt x="18348" y="1854"/>
                    <a:pt x="18300" y="758"/>
                  </a:cubicBezTo>
                  <a:cubicBezTo>
                    <a:pt x="18289" y="415"/>
                    <a:pt x="18083" y="1"/>
                    <a:pt x="1776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156;p34">
              <a:extLst>
                <a:ext uri="{FF2B5EF4-FFF2-40B4-BE49-F238E27FC236}">
                  <a16:creationId xmlns:a16="http://schemas.microsoft.com/office/drawing/2014/main" id="{42228E34-26F0-CDD2-A745-458D4528C726}"/>
                </a:ext>
              </a:extLst>
            </p:cNvPr>
            <p:cNvSpPr/>
            <p:nvPr/>
          </p:nvSpPr>
          <p:spPr>
            <a:xfrm>
              <a:off x="2727299" y="4181469"/>
              <a:ext cx="1098240" cy="423401"/>
            </a:xfrm>
            <a:custGeom>
              <a:avLst/>
              <a:gdLst/>
              <a:ahLst/>
              <a:cxnLst/>
              <a:rect l="l" t="t" r="r" b="b"/>
              <a:pathLst>
                <a:path w="16956" h="6537" extrusionOk="0">
                  <a:moveTo>
                    <a:pt x="7037" y="0"/>
                  </a:moveTo>
                  <a:cubicBezTo>
                    <a:pt x="6478" y="357"/>
                    <a:pt x="5775" y="429"/>
                    <a:pt x="5108" y="476"/>
                  </a:cubicBezTo>
                  <a:cubicBezTo>
                    <a:pt x="3646" y="580"/>
                    <a:pt x="2257" y="648"/>
                    <a:pt x="806" y="648"/>
                  </a:cubicBezTo>
                  <a:cubicBezTo>
                    <a:pt x="590" y="648"/>
                    <a:pt x="374" y="646"/>
                    <a:pt x="155" y="643"/>
                  </a:cubicBezTo>
                  <a:lnTo>
                    <a:pt x="155" y="643"/>
                  </a:lnTo>
                  <a:cubicBezTo>
                    <a:pt x="1" y="1203"/>
                    <a:pt x="429" y="1750"/>
                    <a:pt x="870" y="2143"/>
                  </a:cubicBezTo>
                  <a:cubicBezTo>
                    <a:pt x="2048" y="3179"/>
                    <a:pt x="3537" y="3870"/>
                    <a:pt x="5096" y="4108"/>
                  </a:cubicBezTo>
                  <a:cubicBezTo>
                    <a:pt x="6668" y="4346"/>
                    <a:pt x="8287" y="4143"/>
                    <a:pt x="9847" y="4501"/>
                  </a:cubicBezTo>
                  <a:cubicBezTo>
                    <a:pt x="11407" y="4870"/>
                    <a:pt x="12752" y="5203"/>
                    <a:pt x="14240" y="5906"/>
                  </a:cubicBezTo>
                  <a:cubicBezTo>
                    <a:pt x="14908" y="6221"/>
                    <a:pt x="15634" y="6536"/>
                    <a:pt x="16350" y="6536"/>
                  </a:cubicBezTo>
                  <a:cubicBezTo>
                    <a:pt x="16553" y="6536"/>
                    <a:pt x="16755" y="6511"/>
                    <a:pt x="16955" y="6453"/>
                  </a:cubicBezTo>
                  <a:cubicBezTo>
                    <a:pt x="15133" y="5322"/>
                    <a:pt x="13121" y="4001"/>
                    <a:pt x="11109" y="3274"/>
                  </a:cubicBezTo>
                  <a:cubicBezTo>
                    <a:pt x="9421" y="2665"/>
                    <a:pt x="7622" y="2350"/>
                    <a:pt x="5828" y="2350"/>
                  </a:cubicBezTo>
                  <a:cubicBezTo>
                    <a:pt x="5205" y="2350"/>
                    <a:pt x="4582" y="2388"/>
                    <a:pt x="3965" y="2465"/>
                  </a:cubicBezTo>
                  <a:cubicBezTo>
                    <a:pt x="4537" y="2167"/>
                    <a:pt x="5108" y="1846"/>
                    <a:pt x="5668" y="1500"/>
                  </a:cubicBezTo>
                  <a:cubicBezTo>
                    <a:pt x="6251" y="1119"/>
                    <a:pt x="6859" y="667"/>
                    <a:pt x="703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157;p34">
              <a:extLst>
                <a:ext uri="{FF2B5EF4-FFF2-40B4-BE49-F238E27FC236}">
                  <a16:creationId xmlns:a16="http://schemas.microsoft.com/office/drawing/2014/main" id="{E471B0AF-B7AA-0F7C-FD44-FC40235D85B2}"/>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158;p34">
              <a:extLst>
                <a:ext uri="{FF2B5EF4-FFF2-40B4-BE49-F238E27FC236}">
                  <a16:creationId xmlns:a16="http://schemas.microsoft.com/office/drawing/2014/main" id="{5DD999DC-0009-4A80-D4EB-86436CCED474}"/>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159;p34">
              <a:extLst>
                <a:ext uri="{FF2B5EF4-FFF2-40B4-BE49-F238E27FC236}">
                  <a16:creationId xmlns:a16="http://schemas.microsoft.com/office/drawing/2014/main" id="{26F9C3FF-CD6F-F6DD-987E-6AB821E84E15}"/>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6" name="Google Shape;1160;p34">
              <a:extLst>
                <a:ext uri="{FF2B5EF4-FFF2-40B4-BE49-F238E27FC236}">
                  <a16:creationId xmlns:a16="http://schemas.microsoft.com/office/drawing/2014/main" id="{1CFB200C-7E5D-8C1F-19A1-35084A961D1C}"/>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7" name="Google Shape;1161;p34">
              <a:extLst>
                <a:ext uri="{FF2B5EF4-FFF2-40B4-BE49-F238E27FC236}">
                  <a16:creationId xmlns:a16="http://schemas.microsoft.com/office/drawing/2014/main" id="{DB32CAED-A308-97AA-24EF-F3E0BB32049E}"/>
                </a:ext>
              </a:extLst>
            </p:cNvPr>
            <p:cNvSpPr/>
            <p:nvPr/>
          </p:nvSpPr>
          <p:spPr>
            <a:xfrm>
              <a:off x="616593" y="2821209"/>
              <a:ext cx="704892" cy="788057"/>
            </a:xfrm>
            <a:custGeom>
              <a:avLst/>
              <a:gdLst/>
              <a:ahLst/>
              <a:cxnLst/>
              <a:rect l="l" t="t" r="r" b="b"/>
              <a:pathLst>
                <a:path w="10883" h="12167" extrusionOk="0">
                  <a:moveTo>
                    <a:pt x="794" y="0"/>
                  </a:moveTo>
                  <a:cubicBezTo>
                    <a:pt x="736" y="0"/>
                    <a:pt x="678" y="4"/>
                    <a:pt x="619" y="10"/>
                  </a:cubicBezTo>
                  <a:cubicBezTo>
                    <a:pt x="0" y="2118"/>
                    <a:pt x="2834" y="3939"/>
                    <a:pt x="4001" y="5309"/>
                  </a:cubicBezTo>
                  <a:cubicBezTo>
                    <a:pt x="4441" y="5821"/>
                    <a:pt x="4870" y="6356"/>
                    <a:pt x="5167" y="6964"/>
                  </a:cubicBezTo>
                  <a:cubicBezTo>
                    <a:pt x="5929" y="8595"/>
                    <a:pt x="5584" y="10583"/>
                    <a:pt x="6430" y="12167"/>
                  </a:cubicBezTo>
                  <a:cubicBezTo>
                    <a:pt x="7525" y="10476"/>
                    <a:pt x="9073" y="9083"/>
                    <a:pt x="10882" y="8190"/>
                  </a:cubicBezTo>
                  <a:cubicBezTo>
                    <a:pt x="9870" y="7880"/>
                    <a:pt x="9037" y="7023"/>
                    <a:pt x="8775" y="5999"/>
                  </a:cubicBezTo>
                  <a:cubicBezTo>
                    <a:pt x="8561" y="5154"/>
                    <a:pt x="8704" y="4261"/>
                    <a:pt x="8644" y="3392"/>
                  </a:cubicBezTo>
                  <a:cubicBezTo>
                    <a:pt x="8585" y="2523"/>
                    <a:pt x="8215" y="1570"/>
                    <a:pt x="7394" y="1261"/>
                  </a:cubicBezTo>
                  <a:cubicBezTo>
                    <a:pt x="7168" y="1177"/>
                    <a:pt x="6930" y="1150"/>
                    <a:pt x="6688" y="1150"/>
                  </a:cubicBezTo>
                  <a:cubicBezTo>
                    <a:pt x="6447" y="1150"/>
                    <a:pt x="6203" y="1177"/>
                    <a:pt x="5965" y="1201"/>
                  </a:cubicBezTo>
                  <a:cubicBezTo>
                    <a:pt x="5613" y="1237"/>
                    <a:pt x="5256" y="1263"/>
                    <a:pt x="4901" y="1263"/>
                  </a:cubicBezTo>
                  <a:cubicBezTo>
                    <a:pt x="4319" y="1263"/>
                    <a:pt x="3743" y="1194"/>
                    <a:pt x="3203" y="987"/>
                  </a:cubicBezTo>
                  <a:cubicBezTo>
                    <a:pt x="2434" y="697"/>
                    <a:pt x="1644" y="0"/>
                    <a:pt x="794"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8" name="Google Shape;1162;p34">
              <a:extLst>
                <a:ext uri="{FF2B5EF4-FFF2-40B4-BE49-F238E27FC236}">
                  <a16:creationId xmlns:a16="http://schemas.microsoft.com/office/drawing/2014/main" id="{2F0BD6F8-475A-5D84-74C8-1CED397715FE}"/>
                </a:ext>
              </a:extLst>
            </p:cNvPr>
            <p:cNvSpPr/>
            <p:nvPr/>
          </p:nvSpPr>
          <p:spPr>
            <a:xfrm>
              <a:off x="832476" y="2683959"/>
              <a:ext cx="155124" cy="235568"/>
            </a:xfrm>
            <a:custGeom>
              <a:avLst/>
              <a:gdLst/>
              <a:ahLst/>
              <a:cxnLst/>
              <a:rect l="l" t="t" r="r" b="b"/>
              <a:pathLst>
                <a:path w="2395" h="3637" extrusionOk="0">
                  <a:moveTo>
                    <a:pt x="312" y="1"/>
                  </a:moveTo>
                  <a:cubicBezTo>
                    <a:pt x="215" y="1"/>
                    <a:pt x="112" y="11"/>
                    <a:pt x="1" y="34"/>
                  </a:cubicBezTo>
                  <a:cubicBezTo>
                    <a:pt x="441" y="1177"/>
                    <a:pt x="668" y="2403"/>
                    <a:pt x="680" y="3630"/>
                  </a:cubicBezTo>
                  <a:cubicBezTo>
                    <a:pt x="838" y="3633"/>
                    <a:pt x="994" y="3637"/>
                    <a:pt x="1149" y="3637"/>
                  </a:cubicBezTo>
                  <a:cubicBezTo>
                    <a:pt x="1567" y="3637"/>
                    <a:pt x="1977" y="3607"/>
                    <a:pt x="2394" y="3451"/>
                  </a:cubicBezTo>
                  <a:cubicBezTo>
                    <a:pt x="2049" y="2748"/>
                    <a:pt x="2001" y="1903"/>
                    <a:pt x="2251" y="1165"/>
                  </a:cubicBezTo>
                  <a:cubicBezTo>
                    <a:pt x="2275" y="1117"/>
                    <a:pt x="1549" y="605"/>
                    <a:pt x="1489" y="558"/>
                  </a:cubicBezTo>
                  <a:cubicBezTo>
                    <a:pt x="1095" y="243"/>
                    <a:pt x="775" y="1"/>
                    <a:pt x="312" y="1"/>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9" name="Google Shape;1163;p34">
              <a:extLst>
                <a:ext uri="{FF2B5EF4-FFF2-40B4-BE49-F238E27FC236}">
                  <a16:creationId xmlns:a16="http://schemas.microsoft.com/office/drawing/2014/main" id="{8EDA5863-31F3-DEF5-DF84-4C57FA1E8868}"/>
                </a:ext>
              </a:extLst>
            </p:cNvPr>
            <p:cNvSpPr/>
            <p:nvPr/>
          </p:nvSpPr>
          <p:spPr>
            <a:xfrm>
              <a:off x="348958" y="1764273"/>
              <a:ext cx="626261" cy="1319559"/>
            </a:xfrm>
            <a:custGeom>
              <a:avLst/>
              <a:gdLst/>
              <a:ahLst/>
              <a:cxnLst/>
              <a:rect l="l" t="t" r="r" b="b"/>
              <a:pathLst>
                <a:path w="9669" h="20373" extrusionOk="0">
                  <a:moveTo>
                    <a:pt x="1422" y="0"/>
                  </a:moveTo>
                  <a:cubicBezTo>
                    <a:pt x="1328" y="0"/>
                    <a:pt x="1230" y="65"/>
                    <a:pt x="1168" y="148"/>
                  </a:cubicBezTo>
                  <a:cubicBezTo>
                    <a:pt x="1108" y="255"/>
                    <a:pt x="1096" y="374"/>
                    <a:pt x="1072" y="493"/>
                  </a:cubicBezTo>
                  <a:cubicBezTo>
                    <a:pt x="1013" y="1088"/>
                    <a:pt x="977" y="1672"/>
                    <a:pt x="977" y="2267"/>
                  </a:cubicBezTo>
                  <a:cubicBezTo>
                    <a:pt x="941" y="1743"/>
                    <a:pt x="906" y="1231"/>
                    <a:pt x="882" y="707"/>
                  </a:cubicBezTo>
                  <a:cubicBezTo>
                    <a:pt x="870" y="624"/>
                    <a:pt x="870" y="541"/>
                    <a:pt x="822" y="469"/>
                  </a:cubicBezTo>
                  <a:cubicBezTo>
                    <a:pt x="795" y="415"/>
                    <a:pt x="733" y="374"/>
                    <a:pt x="673" y="374"/>
                  </a:cubicBezTo>
                  <a:cubicBezTo>
                    <a:pt x="655" y="374"/>
                    <a:pt x="637" y="378"/>
                    <a:pt x="620" y="386"/>
                  </a:cubicBezTo>
                  <a:cubicBezTo>
                    <a:pt x="525" y="422"/>
                    <a:pt x="513" y="541"/>
                    <a:pt x="513" y="624"/>
                  </a:cubicBezTo>
                  <a:cubicBezTo>
                    <a:pt x="489" y="1267"/>
                    <a:pt x="501" y="1898"/>
                    <a:pt x="560" y="2529"/>
                  </a:cubicBezTo>
                  <a:cubicBezTo>
                    <a:pt x="489" y="2124"/>
                    <a:pt x="417" y="1708"/>
                    <a:pt x="334" y="1303"/>
                  </a:cubicBezTo>
                  <a:cubicBezTo>
                    <a:pt x="314" y="1195"/>
                    <a:pt x="231" y="1055"/>
                    <a:pt x="142" y="1055"/>
                  </a:cubicBezTo>
                  <a:cubicBezTo>
                    <a:pt x="123" y="1055"/>
                    <a:pt x="103" y="1062"/>
                    <a:pt x="84" y="1076"/>
                  </a:cubicBezTo>
                  <a:cubicBezTo>
                    <a:pt x="1" y="1779"/>
                    <a:pt x="84" y="2481"/>
                    <a:pt x="167" y="3172"/>
                  </a:cubicBezTo>
                  <a:cubicBezTo>
                    <a:pt x="322" y="4589"/>
                    <a:pt x="465" y="6006"/>
                    <a:pt x="656" y="7423"/>
                  </a:cubicBezTo>
                  <a:cubicBezTo>
                    <a:pt x="834" y="8756"/>
                    <a:pt x="1203" y="10090"/>
                    <a:pt x="1477" y="11411"/>
                  </a:cubicBezTo>
                  <a:cubicBezTo>
                    <a:pt x="1763" y="12733"/>
                    <a:pt x="2382" y="13911"/>
                    <a:pt x="3073" y="15066"/>
                  </a:cubicBezTo>
                  <a:cubicBezTo>
                    <a:pt x="3596" y="15935"/>
                    <a:pt x="4168" y="16912"/>
                    <a:pt x="4894" y="17626"/>
                  </a:cubicBezTo>
                  <a:cubicBezTo>
                    <a:pt x="5966" y="18900"/>
                    <a:pt x="7311" y="20055"/>
                    <a:pt x="8954" y="20353"/>
                  </a:cubicBezTo>
                  <a:cubicBezTo>
                    <a:pt x="9025" y="20363"/>
                    <a:pt x="9099" y="20373"/>
                    <a:pt x="9170" y="20373"/>
                  </a:cubicBezTo>
                  <a:cubicBezTo>
                    <a:pt x="9267" y="20373"/>
                    <a:pt x="9360" y="20355"/>
                    <a:pt x="9442" y="20293"/>
                  </a:cubicBezTo>
                  <a:cubicBezTo>
                    <a:pt x="9573" y="20186"/>
                    <a:pt x="9597" y="19995"/>
                    <a:pt x="9609" y="19829"/>
                  </a:cubicBezTo>
                  <a:cubicBezTo>
                    <a:pt x="9645" y="19353"/>
                    <a:pt x="9669" y="18817"/>
                    <a:pt x="9645" y="18352"/>
                  </a:cubicBezTo>
                  <a:cubicBezTo>
                    <a:pt x="7204" y="17412"/>
                    <a:pt x="5537" y="15388"/>
                    <a:pt x="4085" y="13316"/>
                  </a:cubicBezTo>
                  <a:cubicBezTo>
                    <a:pt x="2394" y="10911"/>
                    <a:pt x="1608" y="7780"/>
                    <a:pt x="1763" y="4863"/>
                  </a:cubicBezTo>
                  <a:cubicBezTo>
                    <a:pt x="1775" y="4767"/>
                    <a:pt x="1775" y="4672"/>
                    <a:pt x="1810" y="4589"/>
                  </a:cubicBezTo>
                  <a:cubicBezTo>
                    <a:pt x="1882" y="4410"/>
                    <a:pt x="2060" y="4327"/>
                    <a:pt x="2180" y="4184"/>
                  </a:cubicBezTo>
                  <a:cubicBezTo>
                    <a:pt x="2275" y="4065"/>
                    <a:pt x="2311" y="3946"/>
                    <a:pt x="2394" y="3827"/>
                  </a:cubicBezTo>
                  <a:cubicBezTo>
                    <a:pt x="2656" y="3505"/>
                    <a:pt x="2822" y="3124"/>
                    <a:pt x="2977" y="2731"/>
                  </a:cubicBezTo>
                  <a:cubicBezTo>
                    <a:pt x="3037" y="2612"/>
                    <a:pt x="3073" y="2458"/>
                    <a:pt x="2977" y="2374"/>
                  </a:cubicBezTo>
                  <a:cubicBezTo>
                    <a:pt x="2954" y="2356"/>
                    <a:pt x="2928" y="2348"/>
                    <a:pt x="2901" y="2348"/>
                  </a:cubicBezTo>
                  <a:cubicBezTo>
                    <a:pt x="2680" y="2348"/>
                    <a:pt x="2358" y="2890"/>
                    <a:pt x="2263" y="3017"/>
                  </a:cubicBezTo>
                  <a:cubicBezTo>
                    <a:pt x="2251" y="2231"/>
                    <a:pt x="2251" y="1446"/>
                    <a:pt x="2239" y="672"/>
                  </a:cubicBezTo>
                  <a:cubicBezTo>
                    <a:pt x="2239" y="576"/>
                    <a:pt x="2227" y="481"/>
                    <a:pt x="2168" y="434"/>
                  </a:cubicBezTo>
                  <a:cubicBezTo>
                    <a:pt x="2137" y="407"/>
                    <a:pt x="2101" y="395"/>
                    <a:pt x="2064" y="395"/>
                  </a:cubicBezTo>
                  <a:cubicBezTo>
                    <a:pt x="2002" y="395"/>
                    <a:pt x="1939" y="429"/>
                    <a:pt x="1894" y="481"/>
                  </a:cubicBezTo>
                  <a:cubicBezTo>
                    <a:pt x="1834" y="565"/>
                    <a:pt x="1810" y="672"/>
                    <a:pt x="1799" y="767"/>
                  </a:cubicBezTo>
                  <a:cubicBezTo>
                    <a:pt x="1715" y="1315"/>
                    <a:pt x="1656" y="1862"/>
                    <a:pt x="1620" y="2410"/>
                  </a:cubicBezTo>
                  <a:cubicBezTo>
                    <a:pt x="1572" y="1600"/>
                    <a:pt x="1525" y="803"/>
                    <a:pt x="1465" y="5"/>
                  </a:cubicBezTo>
                  <a:cubicBezTo>
                    <a:pt x="1451" y="2"/>
                    <a:pt x="1437" y="0"/>
                    <a:pt x="1422"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0" name="Google Shape;1164;p34">
              <a:extLst>
                <a:ext uri="{FF2B5EF4-FFF2-40B4-BE49-F238E27FC236}">
                  <a16:creationId xmlns:a16="http://schemas.microsoft.com/office/drawing/2014/main" id="{5F4968B4-881A-4E05-7D68-0581A4E4C2C9}"/>
                </a:ext>
              </a:extLst>
            </p:cNvPr>
            <p:cNvSpPr/>
            <p:nvPr/>
          </p:nvSpPr>
          <p:spPr>
            <a:xfrm>
              <a:off x="1022969" y="3337630"/>
              <a:ext cx="2193307" cy="961511"/>
            </a:xfrm>
            <a:custGeom>
              <a:avLst/>
              <a:gdLst/>
              <a:ahLst/>
              <a:cxnLst/>
              <a:rect l="l" t="t" r="r" b="b"/>
              <a:pathLst>
                <a:path w="33863" h="14845" extrusionOk="0">
                  <a:moveTo>
                    <a:pt x="6972" y="1"/>
                  </a:moveTo>
                  <a:cubicBezTo>
                    <a:pt x="4209" y="1"/>
                    <a:pt x="1449" y="963"/>
                    <a:pt x="287" y="3610"/>
                  </a:cubicBezTo>
                  <a:cubicBezTo>
                    <a:pt x="1" y="4253"/>
                    <a:pt x="287" y="4979"/>
                    <a:pt x="691" y="5563"/>
                  </a:cubicBezTo>
                  <a:cubicBezTo>
                    <a:pt x="1096" y="6134"/>
                    <a:pt x="1703" y="6551"/>
                    <a:pt x="2322" y="6896"/>
                  </a:cubicBezTo>
                  <a:cubicBezTo>
                    <a:pt x="3037" y="7289"/>
                    <a:pt x="3811" y="7599"/>
                    <a:pt x="4597" y="7813"/>
                  </a:cubicBezTo>
                  <a:cubicBezTo>
                    <a:pt x="6287" y="8266"/>
                    <a:pt x="8085" y="8289"/>
                    <a:pt x="9776" y="8742"/>
                  </a:cubicBezTo>
                  <a:cubicBezTo>
                    <a:pt x="13479" y="9718"/>
                    <a:pt x="16360" y="12647"/>
                    <a:pt x="19956" y="13933"/>
                  </a:cubicBezTo>
                  <a:cubicBezTo>
                    <a:pt x="21947" y="14654"/>
                    <a:pt x="24074" y="14844"/>
                    <a:pt x="26193" y="14844"/>
                  </a:cubicBezTo>
                  <a:cubicBezTo>
                    <a:pt x="26595" y="14844"/>
                    <a:pt x="26997" y="14837"/>
                    <a:pt x="27397" y="14826"/>
                  </a:cubicBezTo>
                  <a:cubicBezTo>
                    <a:pt x="29766" y="14766"/>
                    <a:pt x="32374" y="14469"/>
                    <a:pt x="33862" y="12623"/>
                  </a:cubicBezTo>
                  <a:lnTo>
                    <a:pt x="33862" y="12623"/>
                  </a:lnTo>
                  <a:cubicBezTo>
                    <a:pt x="32837" y="12883"/>
                    <a:pt x="31781" y="13009"/>
                    <a:pt x="30724" y="13009"/>
                  </a:cubicBezTo>
                  <a:cubicBezTo>
                    <a:pt x="27703" y="13009"/>
                    <a:pt x="24671" y="11977"/>
                    <a:pt x="22325" y="10063"/>
                  </a:cubicBezTo>
                  <a:cubicBezTo>
                    <a:pt x="20372" y="8468"/>
                    <a:pt x="18932" y="6361"/>
                    <a:pt x="17146" y="4575"/>
                  </a:cubicBezTo>
                  <a:cubicBezTo>
                    <a:pt x="15336" y="2789"/>
                    <a:pt x="13157" y="1336"/>
                    <a:pt x="10740" y="574"/>
                  </a:cubicBezTo>
                  <a:cubicBezTo>
                    <a:pt x="9598" y="218"/>
                    <a:pt x="8285" y="1"/>
                    <a:pt x="697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1" name="Google Shape;1165;p34">
              <a:extLst>
                <a:ext uri="{FF2B5EF4-FFF2-40B4-BE49-F238E27FC236}">
                  <a16:creationId xmlns:a16="http://schemas.microsoft.com/office/drawing/2014/main" id="{146C0B85-A02A-1DA3-0394-DCF6CDE5305D}"/>
                </a:ext>
              </a:extLst>
            </p:cNvPr>
            <p:cNvSpPr/>
            <p:nvPr/>
          </p:nvSpPr>
          <p:spPr>
            <a:xfrm>
              <a:off x="875679" y="2986505"/>
              <a:ext cx="168208" cy="186343"/>
            </a:xfrm>
            <a:custGeom>
              <a:avLst/>
              <a:gdLst/>
              <a:ahLst/>
              <a:cxnLst/>
              <a:rect l="l" t="t" r="r" b="b"/>
              <a:pathLst>
                <a:path w="2597" h="2877" extrusionOk="0">
                  <a:moveTo>
                    <a:pt x="1275" y="0"/>
                  </a:moveTo>
                  <a:cubicBezTo>
                    <a:pt x="1218" y="0"/>
                    <a:pt x="1162" y="18"/>
                    <a:pt x="1120" y="54"/>
                  </a:cubicBezTo>
                  <a:cubicBezTo>
                    <a:pt x="1084" y="137"/>
                    <a:pt x="1048" y="221"/>
                    <a:pt x="1013" y="316"/>
                  </a:cubicBezTo>
                  <a:cubicBezTo>
                    <a:pt x="1032" y="181"/>
                    <a:pt x="888" y="70"/>
                    <a:pt x="750" y="70"/>
                  </a:cubicBezTo>
                  <a:cubicBezTo>
                    <a:pt x="717" y="70"/>
                    <a:pt x="685" y="76"/>
                    <a:pt x="656" y="90"/>
                  </a:cubicBezTo>
                  <a:cubicBezTo>
                    <a:pt x="477" y="185"/>
                    <a:pt x="548" y="363"/>
                    <a:pt x="489" y="506"/>
                  </a:cubicBezTo>
                  <a:cubicBezTo>
                    <a:pt x="424" y="449"/>
                    <a:pt x="338" y="404"/>
                    <a:pt x="256" y="404"/>
                  </a:cubicBezTo>
                  <a:cubicBezTo>
                    <a:pt x="202" y="404"/>
                    <a:pt x="150" y="423"/>
                    <a:pt x="108" y="471"/>
                  </a:cubicBezTo>
                  <a:cubicBezTo>
                    <a:pt x="1" y="590"/>
                    <a:pt x="72" y="816"/>
                    <a:pt x="227" y="852"/>
                  </a:cubicBezTo>
                  <a:cubicBezTo>
                    <a:pt x="263" y="864"/>
                    <a:pt x="310" y="875"/>
                    <a:pt x="322" y="911"/>
                  </a:cubicBezTo>
                  <a:cubicBezTo>
                    <a:pt x="334" y="923"/>
                    <a:pt x="322" y="947"/>
                    <a:pt x="322" y="959"/>
                  </a:cubicBezTo>
                  <a:cubicBezTo>
                    <a:pt x="167" y="1399"/>
                    <a:pt x="203" y="1887"/>
                    <a:pt x="382" y="2304"/>
                  </a:cubicBezTo>
                  <a:cubicBezTo>
                    <a:pt x="572" y="2721"/>
                    <a:pt x="941" y="2876"/>
                    <a:pt x="1394" y="2876"/>
                  </a:cubicBezTo>
                  <a:cubicBezTo>
                    <a:pt x="1411" y="2876"/>
                    <a:pt x="1428" y="2876"/>
                    <a:pt x="1445" y="2876"/>
                  </a:cubicBezTo>
                  <a:cubicBezTo>
                    <a:pt x="1849" y="2876"/>
                    <a:pt x="2295" y="2741"/>
                    <a:pt x="2489" y="2388"/>
                  </a:cubicBezTo>
                  <a:cubicBezTo>
                    <a:pt x="2596" y="2173"/>
                    <a:pt x="2596" y="1923"/>
                    <a:pt x="2596" y="1685"/>
                  </a:cubicBezTo>
                  <a:cubicBezTo>
                    <a:pt x="2596" y="1518"/>
                    <a:pt x="2596" y="1352"/>
                    <a:pt x="2525" y="1209"/>
                  </a:cubicBezTo>
                  <a:cubicBezTo>
                    <a:pt x="2489" y="1125"/>
                    <a:pt x="2441" y="1066"/>
                    <a:pt x="2394" y="1006"/>
                  </a:cubicBezTo>
                  <a:cubicBezTo>
                    <a:pt x="2203" y="780"/>
                    <a:pt x="1941" y="590"/>
                    <a:pt x="1644" y="554"/>
                  </a:cubicBezTo>
                  <a:cubicBezTo>
                    <a:pt x="1584" y="554"/>
                    <a:pt x="1513" y="542"/>
                    <a:pt x="1501" y="483"/>
                  </a:cubicBezTo>
                  <a:cubicBezTo>
                    <a:pt x="1477" y="447"/>
                    <a:pt x="1513" y="399"/>
                    <a:pt x="1525" y="363"/>
                  </a:cubicBezTo>
                  <a:cubicBezTo>
                    <a:pt x="1560" y="256"/>
                    <a:pt x="1525" y="125"/>
                    <a:pt x="1429" y="54"/>
                  </a:cubicBezTo>
                  <a:cubicBezTo>
                    <a:pt x="1388" y="18"/>
                    <a:pt x="1331" y="0"/>
                    <a:pt x="12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2" name="Google Shape;1166;p34">
              <a:extLst>
                <a:ext uri="{FF2B5EF4-FFF2-40B4-BE49-F238E27FC236}">
                  <a16:creationId xmlns:a16="http://schemas.microsoft.com/office/drawing/2014/main" id="{DF3856E5-1C49-EE46-B88E-4AEC04221D41}"/>
                </a:ext>
              </a:extLst>
            </p:cNvPr>
            <p:cNvSpPr/>
            <p:nvPr/>
          </p:nvSpPr>
          <p:spPr>
            <a:xfrm>
              <a:off x="1029187" y="2947967"/>
              <a:ext cx="168920" cy="186343"/>
            </a:xfrm>
            <a:custGeom>
              <a:avLst/>
              <a:gdLst/>
              <a:ahLst/>
              <a:cxnLst/>
              <a:rect l="l" t="t" r="r" b="b"/>
              <a:pathLst>
                <a:path w="2608" h="2877" extrusionOk="0">
                  <a:moveTo>
                    <a:pt x="1284" y="0"/>
                  </a:moveTo>
                  <a:cubicBezTo>
                    <a:pt x="1226" y="0"/>
                    <a:pt x="1167" y="18"/>
                    <a:pt x="1119" y="54"/>
                  </a:cubicBezTo>
                  <a:cubicBezTo>
                    <a:pt x="1095" y="137"/>
                    <a:pt x="1060" y="220"/>
                    <a:pt x="1024" y="316"/>
                  </a:cubicBezTo>
                  <a:cubicBezTo>
                    <a:pt x="1043" y="181"/>
                    <a:pt x="899" y="69"/>
                    <a:pt x="761" y="69"/>
                  </a:cubicBezTo>
                  <a:cubicBezTo>
                    <a:pt x="729" y="69"/>
                    <a:pt x="696" y="76"/>
                    <a:pt x="667" y="89"/>
                  </a:cubicBezTo>
                  <a:cubicBezTo>
                    <a:pt x="476" y="185"/>
                    <a:pt x="560" y="363"/>
                    <a:pt x="500" y="506"/>
                  </a:cubicBezTo>
                  <a:cubicBezTo>
                    <a:pt x="435" y="449"/>
                    <a:pt x="349" y="404"/>
                    <a:pt x="267" y="404"/>
                  </a:cubicBezTo>
                  <a:cubicBezTo>
                    <a:pt x="213" y="404"/>
                    <a:pt x="162" y="423"/>
                    <a:pt x="119" y="470"/>
                  </a:cubicBezTo>
                  <a:cubicBezTo>
                    <a:pt x="0" y="589"/>
                    <a:pt x="71" y="816"/>
                    <a:pt x="238" y="851"/>
                  </a:cubicBezTo>
                  <a:cubicBezTo>
                    <a:pt x="274" y="863"/>
                    <a:pt x="321" y="875"/>
                    <a:pt x="333" y="911"/>
                  </a:cubicBezTo>
                  <a:cubicBezTo>
                    <a:pt x="333" y="923"/>
                    <a:pt x="333" y="947"/>
                    <a:pt x="321" y="958"/>
                  </a:cubicBezTo>
                  <a:cubicBezTo>
                    <a:pt x="179" y="1399"/>
                    <a:pt x="214" y="1887"/>
                    <a:pt x="393" y="2304"/>
                  </a:cubicBezTo>
                  <a:cubicBezTo>
                    <a:pt x="583" y="2721"/>
                    <a:pt x="953" y="2875"/>
                    <a:pt x="1405" y="2875"/>
                  </a:cubicBezTo>
                  <a:cubicBezTo>
                    <a:pt x="1422" y="2876"/>
                    <a:pt x="1439" y="2876"/>
                    <a:pt x="1457" y="2876"/>
                  </a:cubicBezTo>
                  <a:cubicBezTo>
                    <a:pt x="1860" y="2876"/>
                    <a:pt x="2306" y="2741"/>
                    <a:pt x="2500" y="2387"/>
                  </a:cubicBezTo>
                  <a:cubicBezTo>
                    <a:pt x="2607" y="2173"/>
                    <a:pt x="2607" y="1923"/>
                    <a:pt x="2607" y="1685"/>
                  </a:cubicBezTo>
                  <a:cubicBezTo>
                    <a:pt x="2607" y="1518"/>
                    <a:pt x="2607" y="1351"/>
                    <a:pt x="2536" y="1209"/>
                  </a:cubicBezTo>
                  <a:cubicBezTo>
                    <a:pt x="2500" y="1137"/>
                    <a:pt x="2453" y="1066"/>
                    <a:pt x="2405" y="1006"/>
                  </a:cubicBezTo>
                  <a:cubicBezTo>
                    <a:pt x="2203" y="780"/>
                    <a:pt x="1941" y="589"/>
                    <a:pt x="1655" y="554"/>
                  </a:cubicBezTo>
                  <a:cubicBezTo>
                    <a:pt x="1595" y="554"/>
                    <a:pt x="1524" y="542"/>
                    <a:pt x="1500" y="482"/>
                  </a:cubicBezTo>
                  <a:cubicBezTo>
                    <a:pt x="1488" y="447"/>
                    <a:pt x="1512" y="399"/>
                    <a:pt x="1536" y="363"/>
                  </a:cubicBezTo>
                  <a:cubicBezTo>
                    <a:pt x="1572" y="256"/>
                    <a:pt x="1536" y="125"/>
                    <a:pt x="1441" y="54"/>
                  </a:cubicBezTo>
                  <a:cubicBezTo>
                    <a:pt x="1399" y="18"/>
                    <a:pt x="1342" y="0"/>
                    <a:pt x="12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3" name="Google Shape;1167;p34">
              <a:extLst>
                <a:ext uri="{FF2B5EF4-FFF2-40B4-BE49-F238E27FC236}">
                  <a16:creationId xmlns:a16="http://schemas.microsoft.com/office/drawing/2014/main" id="{2FF0349B-64C6-6E3E-CCD2-7AC97E71200A}"/>
                </a:ext>
              </a:extLst>
            </p:cNvPr>
            <p:cNvSpPr/>
            <p:nvPr/>
          </p:nvSpPr>
          <p:spPr>
            <a:xfrm>
              <a:off x="855664" y="2727745"/>
              <a:ext cx="115744" cy="91067"/>
            </a:xfrm>
            <a:custGeom>
              <a:avLst/>
              <a:gdLst/>
              <a:ahLst/>
              <a:cxnLst/>
              <a:rect l="l" t="t" r="r" b="b"/>
              <a:pathLst>
                <a:path w="1787" h="1406" extrusionOk="0">
                  <a:moveTo>
                    <a:pt x="0" y="1"/>
                  </a:moveTo>
                  <a:lnTo>
                    <a:pt x="0" y="1"/>
                  </a:lnTo>
                  <a:cubicBezTo>
                    <a:pt x="333" y="1263"/>
                    <a:pt x="1465" y="1394"/>
                    <a:pt x="1738" y="1406"/>
                  </a:cubicBezTo>
                  <a:cubicBezTo>
                    <a:pt x="1738" y="1239"/>
                    <a:pt x="1762" y="1072"/>
                    <a:pt x="1786" y="894"/>
                  </a:cubicBezTo>
                  <a:lnTo>
                    <a:pt x="0" y="1"/>
                  </a:ln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4" name="Google Shape;1168;p34">
              <a:extLst>
                <a:ext uri="{FF2B5EF4-FFF2-40B4-BE49-F238E27FC236}">
                  <a16:creationId xmlns:a16="http://schemas.microsoft.com/office/drawing/2014/main" id="{CC34AE48-75E8-367B-EF13-71C829FC5EC9}"/>
                </a:ext>
              </a:extLst>
            </p:cNvPr>
            <p:cNvSpPr/>
            <p:nvPr/>
          </p:nvSpPr>
          <p:spPr>
            <a:xfrm>
              <a:off x="799313" y="2340737"/>
              <a:ext cx="405719" cy="446783"/>
            </a:xfrm>
            <a:custGeom>
              <a:avLst/>
              <a:gdLst/>
              <a:ahLst/>
              <a:cxnLst/>
              <a:rect l="l" t="t" r="r" b="b"/>
              <a:pathLst>
                <a:path w="6264" h="6898" extrusionOk="0">
                  <a:moveTo>
                    <a:pt x="3025" y="0"/>
                  </a:moveTo>
                  <a:cubicBezTo>
                    <a:pt x="2619" y="0"/>
                    <a:pt x="2218" y="59"/>
                    <a:pt x="1846" y="201"/>
                  </a:cubicBezTo>
                  <a:cubicBezTo>
                    <a:pt x="120" y="856"/>
                    <a:pt x="1" y="3345"/>
                    <a:pt x="322" y="4785"/>
                  </a:cubicBezTo>
                  <a:cubicBezTo>
                    <a:pt x="525" y="5678"/>
                    <a:pt x="1156" y="6547"/>
                    <a:pt x="2085" y="6809"/>
                  </a:cubicBezTo>
                  <a:cubicBezTo>
                    <a:pt x="2293" y="6870"/>
                    <a:pt x="2508" y="6898"/>
                    <a:pt x="2723" y="6898"/>
                  </a:cubicBezTo>
                  <a:cubicBezTo>
                    <a:pt x="3359" y="6898"/>
                    <a:pt x="4001" y="6653"/>
                    <a:pt x="4490" y="6262"/>
                  </a:cubicBezTo>
                  <a:cubicBezTo>
                    <a:pt x="5144" y="5738"/>
                    <a:pt x="5573" y="4999"/>
                    <a:pt x="5847" y="4249"/>
                  </a:cubicBezTo>
                  <a:cubicBezTo>
                    <a:pt x="6109" y="3571"/>
                    <a:pt x="6264" y="2856"/>
                    <a:pt x="6156" y="2154"/>
                  </a:cubicBezTo>
                  <a:cubicBezTo>
                    <a:pt x="6049" y="1451"/>
                    <a:pt x="5645" y="761"/>
                    <a:pt x="4978" y="416"/>
                  </a:cubicBezTo>
                  <a:cubicBezTo>
                    <a:pt x="4716" y="273"/>
                    <a:pt x="4430" y="201"/>
                    <a:pt x="4144" y="130"/>
                  </a:cubicBezTo>
                  <a:cubicBezTo>
                    <a:pt x="3779" y="50"/>
                    <a:pt x="3400" y="0"/>
                    <a:pt x="3025"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5" name="Google Shape;1169;p34">
              <a:extLst>
                <a:ext uri="{FF2B5EF4-FFF2-40B4-BE49-F238E27FC236}">
                  <a16:creationId xmlns:a16="http://schemas.microsoft.com/office/drawing/2014/main" id="{1A853021-0CA6-162F-261D-B5DE819C1199}"/>
                </a:ext>
              </a:extLst>
            </p:cNvPr>
            <p:cNvSpPr/>
            <p:nvPr/>
          </p:nvSpPr>
          <p:spPr>
            <a:xfrm>
              <a:off x="578767" y="2145581"/>
              <a:ext cx="718040" cy="940784"/>
            </a:xfrm>
            <a:custGeom>
              <a:avLst/>
              <a:gdLst/>
              <a:ahLst/>
              <a:cxnLst/>
              <a:rect l="l" t="t" r="r" b="b"/>
              <a:pathLst>
                <a:path w="11086" h="14525" extrusionOk="0">
                  <a:moveTo>
                    <a:pt x="5348" y="0"/>
                  </a:moveTo>
                  <a:cubicBezTo>
                    <a:pt x="3961" y="0"/>
                    <a:pt x="2534" y="580"/>
                    <a:pt x="1608" y="1559"/>
                  </a:cubicBezTo>
                  <a:cubicBezTo>
                    <a:pt x="453" y="2786"/>
                    <a:pt x="1" y="4643"/>
                    <a:pt x="465" y="6274"/>
                  </a:cubicBezTo>
                  <a:cubicBezTo>
                    <a:pt x="679" y="7024"/>
                    <a:pt x="1072" y="7727"/>
                    <a:pt x="1382" y="8441"/>
                  </a:cubicBezTo>
                  <a:cubicBezTo>
                    <a:pt x="1703" y="9167"/>
                    <a:pt x="1953" y="9989"/>
                    <a:pt x="1799" y="10787"/>
                  </a:cubicBezTo>
                  <a:cubicBezTo>
                    <a:pt x="1668" y="11489"/>
                    <a:pt x="1037" y="11858"/>
                    <a:pt x="810" y="12513"/>
                  </a:cubicBezTo>
                  <a:cubicBezTo>
                    <a:pt x="608" y="13085"/>
                    <a:pt x="894" y="13763"/>
                    <a:pt x="1394" y="14120"/>
                  </a:cubicBezTo>
                  <a:cubicBezTo>
                    <a:pt x="1779" y="14411"/>
                    <a:pt x="2267" y="14525"/>
                    <a:pt x="2754" y="14525"/>
                  </a:cubicBezTo>
                  <a:cubicBezTo>
                    <a:pt x="2885" y="14525"/>
                    <a:pt x="3015" y="14517"/>
                    <a:pt x="3144" y="14501"/>
                  </a:cubicBezTo>
                  <a:cubicBezTo>
                    <a:pt x="3573" y="14454"/>
                    <a:pt x="4025" y="14323"/>
                    <a:pt x="4347" y="14013"/>
                  </a:cubicBezTo>
                  <a:cubicBezTo>
                    <a:pt x="4668" y="13716"/>
                    <a:pt x="4835" y="13216"/>
                    <a:pt x="4656" y="12811"/>
                  </a:cubicBezTo>
                  <a:cubicBezTo>
                    <a:pt x="4561" y="12561"/>
                    <a:pt x="4347" y="12370"/>
                    <a:pt x="4311" y="12108"/>
                  </a:cubicBezTo>
                  <a:cubicBezTo>
                    <a:pt x="4263" y="11763"/>
                    <a:pt x="4525" y="11453"/>
                    <a:pt x="4656" y="11132"/>
                  </a:cubicBezTo>
                  <a:cubicBezTo>
                    <a:pt x="4918" y="10465"/>
                    <a:pt x="4573" y="9775"/>
                    <a:pt x="4335" y="9155"/>
                  </a:cubicBezTo>
                  <a:cubicBezTo>
                    <a:pt x="4037" y="8393"/>
                    <a:pt x="4013" y="7905"/>
                    <a:pt x="4192" y="7120"/>
                  </a:cubicBezTo>
                  <a:cubicBezTo>
                    <a:pt x="4287" y="6679"/>
                    <a:pt x="4525" y="6274"/>
                    <a:pt x="4870" y="5953"/>
                  </a:cubicBezTo>
                  <a:cubicBezTo>
                    <a:pt x="5775" y="5131"/>
                    <a:pt x="7371" y="4822"/>
                    <a:pt x="7704" y="3488"/>
                  </a:cubicBezTo>
                  <a:lnTo>
                    <a:pt x="7704" y="3488"/>
                  </a:lnTo>
                  <a:cubicBezTo>
                    <a:pt x="7692" y="3560"/>
                    <a:pt x="8061" y="4012"/>
                    <a:pt x="8109" y="4107"/>
                  </a:cubicBezTo>
                  <a:cubicBezTo>
                    <a:pt x="8240" y="4345"/>
                    <a:pt x="8347" y="4595"/>
                    <a:pt x="8442" y="4845"/>
                  </a:cubicBezTo>
                  <a:cubicBezTo>
                    <a:pt x="8621" y="5346"/>
                    <a:pt x="8716" y="5881"/>
                    <a:pt x="8728" y="6417"/>
                  </a:cubicBezTo>
                  <a:cubicBezTo>
                    <a:pt x="8752" y="7798"/>
                    <a:pt x="8061" y="9132"/>
                    <a:pt x="7930" y="10513"/>
                  </a:cubicBezTo>
                  <a:cubicBezTo>
                    <a:pt x="7859" y="11203"/>
                    <a:pt x="7585" y="11870"/>
                    <a:pt x="7145" y="12406"/>
                  </a:cubicBezTo>
                  <a:cubicBezTo>
                    <a:pt x="7025" y="12537"/>
                    <a:pt x="6906" y="12715"/>
                    <a:pt x="7002" y="12858"/>
                  </a:cubicBezTo>
                  <a:cubicBezTo>
                    <a:pt x="7049" y="12930"/>
                    <a:pt x="7145" y="12954"/>
                    <a:pt x="7228" y="12977"/>
                  </a:cubicBezTo>
                  <a:cubicBezTo>
                    <a:pt x="7349" y="13000"/>
                    <a:pt x="7472" y="13011"/>
                    <a:pt x="7596" y="13011"/>
                  </a:cubicBezTo>
                  <a:cubicBezTo>
                    <a:pt x="7992" y="13011"/>
                    <a:pt x="8386" y="12895"/>
                    <a:pt x="8704" y="12668"/>
                  </a:cubicBezTo>
                  <a:cubicBezTo>
                    <a:pt x="9121" y="12370"/>
                    <a:pt x="9419" y="11882"/>
                    <a:pt x="9478" y="11370"/>
                  </a:cubicBezTo>
                  <a:cubicBezTo>
                    <a:pt x="9585" y="10549"/>
                    <a:pt x="9323" y="9715"/>
                    <a:pt x="9538" y="8905"/>
                  </a:cubicBezTo>
                  <a:cubicBezTo>
                    <a:pt x="9645" y="8489"/>
                    <a:pt x="9883" y="8108"/>
                    <a:pt x="10109" y="7739"/>
                  </a:cubicBezTo>
                  <a:cubicBezTo>
                    <a:pt x="10645" y="6822"/>
                    <a:pt x="11085" y="5786"/>
                    <a:pt x="10943" y="4726"/>
                  </a:cubicBezTo>
                  <a:cubicBezTo>
                    <a:pt x="10805" y="3714"/>
                    <a:pt x="9955" y="2746"/>
                    <a:pt x="8942" y="2746"/>
                  </a:cubicBezTo>
                  <a:cubicBezTo>
                    <a:pt x="8907" y="2746"/>
                    <a:pt x="8871" y="2748"/>
                    <a:pt x="8835" y="2750"/>
                  </a:cubicBezTo>
                  <a:cubicBezTo>
                    <a:pt x="8692" y="1583"/>
                    <a:pt x="7799" y="535"/>
                    <a:pt x="6668" y="190"/>
                  </a:cubicBezTo>
                  <a:cubicBezTo>
                    <a:pt x="6245" y="62"/>
                    <a:pt x="5799" y="0"/>
                    <a:pt x="53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6" name="Google Shape;1170;p34">
              <a:extLst>
                <a:ext uri="{FF2B5EF4-FFF2-40B4-BE49-F238E27FC236}">
                  <a16:creationId xmlns:a16="http://schemas.microsoft.com/office/drawing/2014/main" id="{F71F13F3-00B9-3BFB-9F2E-C25E896EAD02}"/>
                </a:ext>
              </a:extLst>
            </p:cNvPr>
            <p:cNvSpPr/>
            <p:nvPr/>
          </p:nvSpPr>
          <p:spPr>
            <a:xfrm>
              <a:off x="780854" y="2371503"/>
              <a:ext cx="296970" cy="713377"/>
            </a:xfrm>
            <a:custGeom>
              <a:avLst/>
              <a:gdLst/>
              <a:ahLst/>
              <a:cxnLst/>
              <a:rect l="l" t="t" r="r" b="b"/>
              <a:pathLst>
                <a:path w="4585" h="11014" extrusionOk="0">
                  <a:moveTo>
                    <a:pt x="4584" y="0"/>
                  </a:moveTo>
                  <a:lnTo>
                    <a:pt x="4584" y="0"/>
                  </a:lnTo>
                  <a:cubicBezTo>
                    <a:pt x="4513" y="286"/>
                    <a:pt x="4132" y="429"/>
                    <a:pt x="3870" y="560"/>
                  </a:cubicBezTo>
                  <a:cubicBezTo>
                    <a:pt x="3251" y="869"/>
                    <a:pt x="2643" y="1179"/>
                    <a:pt x="2024" y="1488"/>
                  </a:cubicBezTo>
                  <a:cubicBezTo>
                    <a:pt x="1250" y="1881"/>
                    <a:pt x="405" y="2358"/>
                    <a:pt x="119" y="3179"/>
                  </a:cubicBezTo>
                  <a:cubicBezTo>
                    <a:pt x="24" y="3453"/>
                    <a:pt x="0" y="3751"/>
                    <a:pt x="12" y="4036"/>
                  </a:cubicBezTo>
                  <a:cubicBezTo>
                    <a:pt x="24" y="4584"/>
                    <a:pt x="179" y="5132"/>
                    <a:pt x="429" y="5608"/>
                  </a:cubicBezTo>
                  <a:cubicBezTo>
                    <a:pt x="643" y="6013"/>
                    <a:pt x="941" y="6394"/>
                    <a:pt x="1000" y="6846"/>
                  </a:cubicBezTo>
                  <a:cubicBezTo>
                    <a:pt x="1084" y="7608"/>
                    <a:pt x="476" y="8323"/>
                    <a:pt x="572" y="9073"/>
                  </a:cubicBezTo>
                  <a:cubicBezTo>
                    <a:pt x="619" y="9466"/>
                    <a:pt x="857" y="9835"/>
                    <a:pt x="786" y="10216"/>
                  </a:cubicBezTo>
                  <a:cubicBezTo>
                    <a:pt x="715" y="10620"/>
                    <a:pt x="405" y="10871"/>
                    <a:pt x="24" y="11013"/>
                  </a:cubicBezTo>
                  <a:cubicBezTo>
                    <a:pt x="453" y="10966"/>
                    <a:pt x="905" y="10835"/>
                    <a:pt x="1227" y="10525"/>
                  </a:cubicBezTo>
                  <a:cubicBezTo>
                    <a:pt x="1548" y="10228"/>
                    <a:pt x="1715" y="9728"/>
                    <a:pt x="1536" y="9323"/>
                  </a:cubicBezTo>
                  <a:cubicBezTo>
                    <a:pt x="1441" y="9073"/>
                    <a:pt x="1227" y="8882"/>
                    <a:pt x="1191" y="8620"/>
                  </a:cubicBezTo>
                  <a:cubicBezTo>
                    <a:pt x="1143" y="8275"/>
                    <a:pt x="1405" y="7965"/>
                    <a:pt x="1536" y="7644"/>
                  </a:cubicBezTo>
                  <a:cubicBezTo>
                    <a:pt x="1798" y="6977"/>
                    <a:pt x="1453" y="6287"/>
                    <a:pt x="1215" y="5667"/>
                  </a:cubicBezTo>
                  <a:cubicBezTo>
                    <a:pt x="917" y="4905"/>
                    <a:pt x="893" y="4417"/>
                    <a:pt x="1072" y="3632"/>
                  </a:cubicBezTo>
                  <a:cubicBezTo>
                    <a:pt x="1167" y="3191"/>
                    <a:pt x="1405" y="2786"/>
                    <a:pt x="1750" y="2465"/>
                  </a:cubicBezTo>
                  <a:cubicBezTo>
                    <a:pt x="2655" y="1643"/>
                    <a:pt x="4251" y="1334"/>
                    <a:pt x="4584"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7" name="Google Shape;1171;p34">
              <a:extLst>
                <a:ext uri="{FF2B5EF4-FFF2-40B4-BE49-F238E27FC236}">
                  <a16:creationId xmlns:a16="http://schemas.microsoft.com/office/drawing/2014/main" id="{3A7DEBCB-2B88-A105-BE47-E496285FA6EB}"/>
                </a:ext>
              </a:extLst>
            </p:cNvPr>
            <p:cNvSpPr/>
            <p:nvPr/>
          </p:nvSpPr>
          <p:spPr>
            <a:xfrm>
              <a:off x="895758" y="2543989"/>
              <a:ext cx="75651" cy="73579"/>
            </a:xfrm>
            <a:custGeom>
              <a:avLst/>
              <a:gdLst/>
              <a:ahLst/>
              <a:cxnLst/>
              <a:rect l="l" t="t" r="r" b="b"/>
              <a:pathLst>
                <a:path w="1168" h="1136" extrusionOk="0">
                  <a:moveTo>
                    <a:pt x="669" y="1"/>
                  </a:moveTo>
                  <a:cubicBezTo>
                    <a:pt x="585" y="1"/>
                    <a:pt x="509" y="20"/>
                    <a:pt x="441" y="40"/>
                  </a:cubicBezTo>
                  <a:lnTo>
                    <a:pt x="381" y="76"/>
                  </a:lnTo>
                  <a:lnTo>
                    <a:pt x="334" y="99"/>
                  </a:lnTo>
                  <a:cubicBezTo>
                    <a:pt x="286" y="135"/>
                    <a:pt x="262" y="159"/>
                    <a:pt x="226" y="183"/>
                  </a:cubicBezTo>
                  <a:cubicBezTo>
                    <a:pt x="203" y="207"/>
                    <a:pt x="179" y="242"/>
                    <a:pt x="155" y="266"/>
                  </a:cubicBezTo>
                  <a:cubicBezTo>
                    <a:pt x="131" y="302"/>
                    <a:pt x="107" y="326"/>
                    <a:pt x="95" y="361"/>
                  </a:cubicBezTo>
                  <a:cubicBezTo>
                    <a:pt x="60" y="421"/>
                    <a:pt x="36" y="480"/>
                    <a:pt x="24" y="540"/>
                  </a:cubicBezTo>
                  <a:cubicBezTo>
                    <a:pt x="0" y="599"/>
                    <a:pt x="0" y="659"/>
                    <a:pt x="0" y="707"/>
                  </a:cubicBezTo>
                  <a:cubicBezTo>
                    <a:pt x="0" y="754"/>
                    <a:pt x="0" y="790"/>
                    <a:pt x="0" y="826"/>
                  </a:cubicBezTo>
                  <a:cubicBezTo>
                    <a:pt x="24" y="885"/>
                    <a:pt x="36" y="921"/>
                    <a:pt x="36" y="921"/>
                  </a:cubicBezTo>
                  <a:lnTo>
                    <a:pt x="48" y="921"/>
                  </a:lnTo>
                  <a:cubicBezTo>
                    <a:pt x="48" y="921"/>
                    <a:pt x="48" y="885"/>
                    <a:pt x="48" y="826"/>
                  </a:cubicBezTo>
                  <a:cubicBezTo>
                    <a:pt x="60" y="766"/>
                    <a:pt x="72" y="683"/>
                    <a:pt x="119" y="588"/>
                  </a:cubicBezTo>
                  <a:cubicBezTo>
                    <a:pt x="131" y="540"/>
                    <a:pt x="167" y="492"/>
                    <a:pt x="203" y="445"/>
                  </a:cubicBezTo>
                  <a:cubicBezTo>
                    <a:pt x="238" y="385"/>
                    <a:pt x="286" y="349"/>
                    <a:pt x="334" y="302"/>
                  </a:cubicBezTo>
                  <a:cubicBezTo>
                    <a:pt x="381" y="266"/>
                    <a:pt x="441" y="218"/>
                    <a:pt x="500" y="207"/>
                  </a:cubicBezTo>
                  <a:cubicBezTo>
                    <a:pt x="572" y="183"/>
                    <a:pt x="631" y="171"/>
                    <a:pt x="703" y="171"/>
                  </a:cubicBezTo>
                  <a:cubicBezTo>
                    <a:pt x="774" y="183"/>
                    <a:pt x="834" y="207"/>
                    <a:pt x="881" y="254"/>
                  </a:cubicBezTo>
                  <a:cubicBezTo>
                    <a:pt x="929" y="302"/>
                    <a:pt x="965" y="361"/>
                    <a:pt x="988" y="421"/>
                  </a:cubicBezTo>
                  <a:cubicBezTo>
                    <a:pt x="1036" y="552"/>
                    <a:pt x="1036" y="671"/>
                    <a:pt x="1048" y="778"/>
                  </a:cubicBezTo>
                  <a:cubicBezTo>
                    <a:pt x="1060" y="802"/>
                    <a:pt x="1060" y="826"/>
                    <a:pt x="1060" y="849"/>
                  </a:cubicBezTo>
                  <a:cubicBezTo>
                    <a:pt x="1060" y="873"/>
                    <a:pt x="1060" y="897"/>
                    <a:pt x="1060" y="921"/>
                  </a:cubicBezTo>
                  <a:cubicBezTo>
                    <a:pt x="1060" y="969"/>
                    <a:pt x="1060" y="1004"/>
                    <a:pt x="1060" y="1028"/>
                  </a:cubicBezTo>
                  <a:cubicBezTo>
                    <a:pt x="1060" y="1099"/>
                    <a:pt x="1060" y="1123"/>
                    <a:pt x="1060" y="1123"/>
                  </a:cubicBezTo>
                  <a:lnTo>
                    <a:pt x="1072" y="1135"/>
                  </a:lnTo>
                  <a:cubicBezTo>
                    <a:pt x="1072" y="1135"/>
                    <a:pt x="1084" y="1099"/>
                    <a:pt x="1108" y="1028"/>
                  </a:cubicBezTo>
                  <a:cubicBezTo>
                    <a:pt x="1108" y="1004"/>
                    <a:pt x="1119" y="957"/>
                    <a:pt x="1131" y="921"/>
                  </a:cubicBezTo>
                  <a:cubicBezTo>
                    <a:pt x="1143" y="897"/>
                    <a:pt x="1143" y="873"/>
                    <a:pt x="1155" y="838"/>
                  </a:cubicBezTo>
                  <a:cubicBezTo>
                    <a:pt x="1155" y="814"/>
                    <a:pt x="1155" y="790"/>
                    <a:pt x="1155" y="766"/>
                  </a:cubicBezTo>
                  <a:cubicBezTo>
                    <a:pt x="1167" y="707"/>
                    <a:pt x="1167" y="647"/>
                    <a:pt x="1167" y="588"/>
                  </a:cubicBezTo>
                  <a:cubicBezTo>
                    <a:pt x="1155" y="516"/>
                    <a:pt x="1155" y="445"/>
                    <a:pt x="1131" y="373"/>
                  </a:cubicBezTo>
                  <a:cubicBezTo>
                    <a:pt x="1108" y="290"/>
                    <a:pt x="1072" y="207"/>
                    <a:pt x="1000" y="135"/>
                  </a:cubicBezTo>
                  <a:cubicBezTo>
                    <a:pt x="977" y="111"/>
                    <a:pt x="953" y="87"/>
                    <a:pt x="929" y="76"/>
                  </a:cubicBezTo>
                  <a:lnTo>
                    <a:pt x="905" y="64"/>
                  </a:lnTo>
                  <a:lnTo>
                    <a:pt x="893" y="52"/>
                  </a:lnTo>
                  <a:lnTo>
                    <a:pt x="881" y="52"/>
                  </a:lnTo>
                  <a:lnTo>
                    <a:pt x="869" y="40"/>
                  </a:lnTo>
                  <a:cubicBezTo>
                    <a:pt x="822" y="16"/>
                    <a:pt x="774" y="4"/>
                    <a:pt x="727" y="4"/>
                  </a:cubicBezTo>
                  <a:cubicBezTo>
                    <a:pt x="707" y="2"/>
                    <a:pt x="688" y="1"/>
                    <a:pt x="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8" name="Google Shape;1172;p34">
              <a:extLst>
                <a:ext uri="{FF2B5EF4-FFF2-40B4-BE49-F238E27FC236}">
                  <a16:creationId xmlns:a16="http://schemas.microsoft.com/office/drawing/2014/main" id="{D9318659-1B76-1C13-CA42-4F641B76675A}"/>
                </a:ext>
              </a:extLst>
            </p:cNvPr>
            <p:cNvSpPr/>
            <p:nvPr/>
          </p:nvSpPr>
          <p:spPr>
            <a:xfrm>
              <a:off x="1032231" y="2538030"/>
              <a:ext cx="68721" cy="67166"/>
            </a:xfrm>
            <a:custGeom>
              <a:avLst/>
              <a:gdLst/>
              <a:ahLst/>
              <a:cxnLst/>
              <a:rect l="l" t="t" r="r" b="b"/>
              <a:pathLst>
                <a:path w="1061" h="1037" extrusionOk="0">
                  <a:moveTo>
                    <a:pt x="394" y="1"/>
                  </a:moveTo>
                  <a:cubicBezTo>
                    <a:pt x="346" y="13"/>
                    <a:pt x="298" y="25"/>
                    <a:pt x="263" y="49"/>
                  </a:cubicBezTo>
                  <a:lnTo>
                    <a:pt x="251" y="49"/>
                  </a:lnTo>
                  <a:lnTo>
                    <a:pt x="239" y="60"/>
                  </a:lnTo>
                  <a:lnTo>
                    <a:pt x="227" y="72"/>
                  </a:lnTo>
                  <a:lnTo>
                    <a:pt x="203" y="84"/>
                  </a:lnTo>
                  <a:cubicBezTo>
                    <a:pt x="191" y="84"/>
                    <a:pt x="167" y="108"/>
                    <a:pt x="144" y="132"/>
                  </a:cubicBezTo>
                  <a:cubicBezTo>
                    <a:pt x="84" y="203"/>
                    <a:pt x="48" y="275"/>
                    <a:pt x="24" y="346"/>
                  </a:cubicBezTo>
                  <a:cubicBezTo>
                    <a:pt x="1" y="418"/>
                    <a:pt x="1" y="477"/>
                    <a:pt x="1" y="549"/>
                  </a:cubicBezTo>
                  <a:cubicBezTo>
                    <a:pt x="1" y="596"/>
                    <a:pt x="1" y="656"/>
                    <a:pt x="1" y="703"/>
                  </a:cubicBezTo>
                  <a:cubicBezTo>
                    <a:pt x="1" y="727"/>
                    <a:pt x="1" y="751"/>
                    <a:pt x="1" y="775"/>
                  </a:cubicBezTo>
                  <a:cubicBezTo>
                    <a:pt x="13" y="799"/>
                    <a:pt x="13" y="822"/>
                    <a:pt x="24" y="846"/>
                  </a:cubicBezTo>
                  <a:cubicBezTo>
                    <a:pt x="24" y="882"/>
                    <a:pt x="36" y="918"/>
                    <a:pt x="48" y="953"/>
                  </a:cubicBezTo>
                  <a:cubicBezTo>
                    <a:pt x="72" y="1001"/>
                    <a:pt x="84" y="1037"/>
                    <a:pt x="84" y="1037"/>
                  </a:cubicBezTo>
                  <a:lnTo>
                    <a:pt x="96" y="1037"/>
                  </a:lnTo>
                  <a:cubicBezTo>
                    <a:pt x="96" y="1037"/>
                    <a:pt x="96" y="1001"/>
                    <a:pt x="96" y="941"/>
                  </a:cubicBezTo>
                  <a:cubicBezTo>
                    <a:pt x="96" y="918"/>
                    <a:pt x="96" y="882"/>
                    <a:pt x="96" y="846"/>
                  </a:cubicBezTo>
                  <a:cubicBezTo>
                    <a:pt x="84" y="811"/>
                    <a:pt x="84" y="763"/>
                    <a:pt x="96" y="715"/>
                  </a:cubicBezTo>
                  <a:cubicBezTo>
                    <a:pt x="108" y="620"/>
                    <a:pt x="120" y="501"/>
                    <a:pt x="155" y="394"/>
                  </a:cubicBezTo>
                  <a:cubicBezTo>
                    <a:pt x="179" y="334"/>
                    <a:pt x="215" y="287"/>
                    <a:pt x="251" y="239"/>
                  </a:cubicBezTo>
                  <a:cubicBezTo>
                    <a:pt x="298" y="203"/>
                    <a:pt x="358" y="168"/>
                    <a:pt x="417" y="168"/>
                  </a:cubicBezTo>
                  <a:cubicBezTo>
                    <a:pt x="433" y="164"/>
                    <a:pt x="449" y="163"/>
                    <a:pt x="465" y="163"/>
                  </a:cubicBezTo>
                  <a:cubicBezTo>
                    <a:pt x="509" y="163"/>
                    <a:pt x="552" y="174"/>
                    <a:pt x="596" y="191"/>
                  </a:cubicBezTo>
                  <a:cubicBezTo>
                    <a:pt x="655" y="215"/>
                    <a:pt x="703" y="251"/>
                    <a:pt x="751" y="287"/>
                  </a:cubicBezTo>
                  <a:cubicBezTo>
                    <a:pt x="798" y="322"/>
                    <a:pt x="834" y="358"/>
                    <a:pt x="870" y="406"/>
                  </a:cubicBezTo>
                  <a:cubicBezTo>
                    <a:pt x="906" y="453"/>
                    <a:pt x="929" y="489"/>
                    <a:pt x="953" y="537"/>
                  </a:cubicBezTo>
                  <a:cubicBezTo>
                    <a:pt x="989" y="632"/>
                    <a:pt x="1001" y="703"/>
                    <a:pt x="1013" y="763"/>
                  </a:cubicBezTo>
                  <a:cubicBezTo>
                    <a:pt x="1013" y="822"/>
                    <a:pt x="1013" y="846"/>
                    <a:pt x="1013" y="846"/>
                  </a:cubicBezTo>
                  <a:lnTo>
                    <a:pt x="1025" y="846"/>
                  </a:lnTo>
                  <a:cubicBezTo>
                    <a:pt x="1025" y="846"/>
                    <a:pt x="1036" y="822"/>
                    <a:pt x="1048" y="763"/>
                  </a:cubicBezTo>
                  <a:cubicBezTo>
                    <a:pt x="1060" y="727"/>
                    <a:pt x="1060" y="691"/>
                    <a:pt x="1060" y="644"/>
                  </a:cubicBezTo>
                  <a:cubicBezTo>
                    <a:pt x="1060" y="608"/>
                    <a:pt x="1060" y="549"/>
                    <a:pt x="1036" y="501"/>
                  </a:cubicBezTo>
                  <a:cubicBezTo>
                    <a:pt x="1025" y="441"/>
                    <a:pt x="1001" y="394"/>
                    <a:pt x="965" y="334"/>
                  </a:cubicBezTo>
                  <a:cubicBezTo>
                    <a:pt x="941" y="275"/>
                    <a:pt x="894" y="227"/>
                    <a:pt x="846" y="168"/>
                  </a:cubicBezTo>
                  <a:cubicBezTo>
                    <a:pt x="810" y="144"/>
                    <a:pt x="786" y="132"/>
                    <a:pt x="751" y="96"/>
                  </a:cubicBezTo>
                  <a:lnTo>
                    <a:pt x="715" y="72"/>
                  </a:lnTo>
                  <a:lnTo>
                    <a:pt x="655" y="49"/>
                  </a:lnTo>
                  <a:cubicBezTo>
                    <a:pt x="584" y="13"/>
                    <a:pt x="489" y="1"/>
                    <a:pt x="39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9" name="Google Shape;1173;p34">
              <a:extLst>
                <a:ext uri="{FF2B5EF4-FFF2-40B4-BE49-F238E27FC236}">
                  <a16:creationId xmlns:a16="http://schemas.microsoft.com/office/drawing/2014/main" id="{449E04AC-BC4F-6F72-103C-197A39834D96}"/>
                </a:ext>
              </a:extLst>
            </p:cNvPr>
            <p:cNvSpPr/>
            <p:nvPr/>
          </p:nvSpPr>
          <p:spPr>
            <a:xfrm>
              <a:off x="905798" y="2657597"/>
              <a:ext cx="78696" cy="33227"/>
            </a:xfrm>
            <a:custGeom>
              <a:avLst/>
              <a:gdLst/>
              <a:ahLst/>
              <a:cxnLst/>
              <a:rect l="l" t="t" r="r" b="b"/>
              <a:pathLst>
                <a:path w="1215" h="513" extrusionOk="0">
                  <a:moveTo>
                    <a:pt x="12" y="0"/>
                  </a:moveTo>
                  <a:lnTo>
                    <a:pt x="0" y="12"/>
                  </a:lnTo>
                  <a:cubicBezTo>
                    <a:pt x="0" y="12"/>
                    <a:pt x="12" y="36"/>
                    <a:pt x="12" y="72"/>
                  </a:cubicBezTo>
                  <a:cubicBezTo>
                    <a:pt x="36" y="119"/>
                    <a:pt x="71" y="179"/>
                    <a:pt x="119" y="215"/>
                  </a:cubicBezTo>
                  <a:cubicBezTo>
                    <a:pt x="131" y="238"/>
                    <a:pt x="131" y="238"/>
                    <a:pt x="155" y="262"/>
                  </a:cubicBezTo>
                  <a:cubicBezTo>
                    <a:pt x="167" y="274"/>
                    <a:pt x="179" y="286"/>
                    <a:pt x="191" y="298"/>
                  </a:cubicBezTo>
                  <a:cubicBezTo>
                    <a:pt x="226" y="310"/>
                    <a:pt x="250" y="346"/>
                    <a:pt x="286" y="358"/>
                  </a:cubicBezTo>
                  <a:cubicBezTo>
                    <a:pt x="321" y="381"/>
                    <a:pt x="357" y="405"/>
                    <a:pt x="405" y="417"/>
                  </a:cubicBezTo>
                  <a:cubicBezTo>
                    <a:pt x="441" y="441"/>
                    <a:pt x="476" y="453"/>
                    <a:pt x="524" y="465"/>
                  </a:cubicBezTo>
                  <a:cubicBezTo>
                    <a:pt x="572" y="477"/>
                    <a:pt x="607" y="488"/>
                    <a:pt x="655" y="500"/>
                  </a:cubicBezTo>
                  <a:cubicBezTo>
                    <a:pt x="673" y="506"/>
                    <a:pt x="694" y="506"/>
                    <a:pt x="714" y="506"/>
                  </a:cubicBezTo>
                  <a:cubicBezTo>
                    <a:pt x="735" y="506"/>
                    <a:pt x="756" y="506"/>
                    <a:pt x="774" y="512"/>
                  </a:cubicBezTo>
                  <a:cubicBezTo>
                    <a:pt x="822" y="512"/>
                    <a:pt x="857" y="512"/>
                    <a:pt x="893" y="500"/>
                  </a:cubicBezTo>
                  <a:cubicBezTo>
                    <a:pt x="941" y="500"/>
                    <a:pt x="976" y="488"/>
                    <a:pt x="1000" y="488"/>
                  </a:cubicBezTo>
                  <a:cubicBezTo>
                    <a:pt x="1072" y="465"/>
                    <a:pt x="1119" y="441"/>
                    <a:pt x="1155" y="417"/>
                  </a:cubicBezTo>
                  <a:cubicBezTo>
                    <a:pt x="1191" y="405"/>
                    <a:pt x="1214" y="393"/>
                    <a:pt x="1214" y="393"/>
                  </a:cubicBezTo>
                  <a:lnTo>
                    <a:pt x="1203" y="369"/>
                  </a:lnTo>
                  <a:lnTo>
                    <a:pt x="1155" y="369"/>
                  </a:lnTo>
                  <a:cubicBezTo>
                    <a:pt x="1119" y="381"/>
                    <a:pt x="1072" y="381"/>
                    <a:pt x="1012" y="381"/>
                  </a:cubicBezTo>
                  <a:cubicBezTo>
                    <a:pt x="976" y="381"/>
                    <a:pt x="941" y="381"/>
                    <a:pt x="905" y="369"/>
                  </a:cubicBezTo>
                  <a:cubicBezTo>
                    <a:pt x="881" y="369"/>
                    <a:pt x="845" y="369"/>
                    <a:pt x="798" y="358"/>
                  </a:cubicBezTo>
                  <a:cubicBezTo>
                    <a:pt x="726" y="346"/>
                    <a:pt x="655" y="322"/>
                    <a:pt x="572" y="298"/>
                  </a:cubicBezTo>
                  <a:cubicBezTo>
                    <a:pt x="500" y="274"/>
                    <a:pt x="417" y="250"/>
                    <a:pt x="357" y="215"/>
                  </a:cubicBezTo>
                  <a:cubicBezTo>
                    <a:pt x="321" y="203"/>
                    <a:pt x="286" y="191"/>
                    <a:pt x="250" y="179"/>
                  </a:cubicBezTo>
                  <a:cubicBezTo>
                    <a:pt x="226" y="155"/>
                    <a:pt x="191" y="143"/>
                    <a:pt x="167" y="131"/>
                  </a:cubicBezTo>
                  <a:cubicBezTo>
                    <a:pt x="119" y="96"/>
                    <a:pt x="83" y="72"/>
                    <a:pt x="48" y="48"/>
                  </a:cubicBezTo>
                  <a:cubicBezTo>
                    <a:pt x="36" y="12"/>
                    <a:pt x="12" y="0"/>
                    <a:pt x="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0" name="Google Shape;1174;p34">
              <a:extLst>
                <a:ext uri="{FF2B5EF4-FFF2-40B4-BE49-F238E27FC236}">
                  <a16:creationId xmlns:a16="http://schemas.microsoft.com/office/drawing/2014/main" id="{E2A6CB38-691A-B16C-FB63-560C2A72B8D1}"/>
                </a:ext>
              </a:extLst>
            </p:cNvPr>
            <p:cNvSpPr/>
            <p:nvPr/>
          </p:nvSpPr>
          <p:spPr>
            <a:xfrm>
              <a:off x="898025" y="2478376"/>
              <a:ext cx="79538" cy="24289"/>
            </a:xfrm>
            <a:custGeom>
              <a:avLst/>
              <a:gdLst/>
              <a:ahLst/>
              <a:cxnLst/>
              <a:rect l="l" t="t" r="r" b="b"/>
              <a:pathLst>
                <a:path w="1228" h="375" extrusionOk="0">
                  <a:moveTo>
                    <a:pt x="766" y="0"/>
                  </a:moveTo>
                  <a:cubicBezTo>
                    <a:pt x="386" y="0"/>
                    <a:pt x="1" y="374"/>
                    <a:pt x="1" y="374"/>
                  </a:cubicBezTo>
                  <a:cubicBezTo>
                    <a:pt x="288" y="214"/>
                    <a:pt x="540" y="166"/>
                    <a:pt x="739" y="166"/>
                  </a:cubicBezTo>
                  <a:cubicBezTo>
                    <a:pt x="1044" y="166"/>
                    <a:pt x="1227" y="279"/>
                    <a:pt x="1227" y="279"/>
                  </a:cubicBezTo>
                  <a:cubicBezTo>
                    <a:pt x="1097" y="72"/>
                    <a:pt x="932" y="0"/>
                    <a:pt x="76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1" name="Google Shape;1175;p34">
              <a:extLst>
                <a:ext uri="{FF2B5EF4-FFF2-40B4-BE49-F238E27FC236}">
                  <a16:creationId xmlns:a16="http://schemas.microsoft.com/office/drawing/2014/main" id="{29E73447-31D9-E2A3-0D70-8F67A5D71676}"/>
                </a:ext>
              </a:extLst>
            </p:cNvPr>
            <p:cNvSpPr/>
            <p:nvPr/>
          </p:nvSpPr>
          <p:spPr>
            <a:xfrm>
              <a:off x="1041494" y="2478376"/>
              <a:ext cx="78696" cy="24289"/>
            </a:xfrm>
            <a:custGeom>
              <a:avLst/>
              <a:gdLst/>
              <a:ahLst/>
              <a:cxnLst/>
              <a:rect l="l" t="t" r="r" b="b"/>
              <a:pathLst>
                <a:path w="1215" h="375" extrusionOk="0">
                  <a:moveTo>
                    <a:pt x="460" y="0"/>
                  </a:moveTo>
                  <a:cubicBezTo>
                    <a:pt x="295" y="0"/>
                    <a:pt x="131" y="72"/>
                    <a:pt x="1" y="279"/>
                  </a:cubicBezTo>
                  <a:cubicBezTo>
                    <a:pt x="1" y="279"/>
                    <a:pt x="179" y="166"/>
                    <a:pt x="481" y="166"/>
                  </a:cubicBezTo>
                  <a:cubicBezTo>
                    <a:pt x="678" y="166"/>
                    <a:pt x="928" y="214"/>
                    <a:pt x="1215" y="374"/>
                  </a:cubicBezTo>
                  <a:cubicBezTo>
                    <a:pt x="1215" y="374"/>
                    <a:pt x="835" y="0"/>
                    <a:pt x="4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2" name="Google Shape;1176;p34">
              <a:extLst>
                <a:ext uri="{FF2B5EF4-FFF2-40B4-BE49-F238E27FC236}">
                  <a16:creationId xmlns:a16="http://schemas.microsoft.com/office/drawing/2014/main" id="{80666445-CA32-C2D0-44D2-8D62BA21BAEE}"/>
                </a:ext>
              </a:extLst>
            </p:cNvPr>
            <p:cNvSpPr/>
            <p:nvPr/>
          </p:nvSpPr>
          <p:spPr>
            <a:xfrm>
              <a:off x="1145581" y="3594253"/>
              <a:ext cx="90289" cy="95212"/>
            </a:xfrm>
            <a:custGeom>
              <a:avLst/>
              <a:gdLst/>
              <a:ahLst/>
              <a:cxnLst/>
              <a:rect l="l" t="t" r="r" b="b"/>
              <a:pathLst>
                <a:path w="1394" h="1470" extrusionOk="0">
                  <a:moveTo>
                    <a:pt x="897" y="0"/>
                  </a:moveTo>
                  <a:cubicBezTo>
                    <a:pt x="883" y="0"/>
                    <a:pt x="870" y="1"/>
                    <a:pt x="858" y="5"/>
                  </a:cubicBezTo>
                  <a:cubicBezTo>
                    <a:pt x="810" y="5"/>
                    <a:pt x="775" y="5"/>
                    <a:pt x="727" y="17"/>
                  </a:cubicBezTo>
                  <a:lnTo>
                    <a:pt x="608" y="41"/>
                  </a:lnTo>
                  <a:lnTo>
                    <a:pt x="858" y="41"/>
                  </a:lnTo>
                  <a:cubicBezTo>
                    <a:pt x="894" y="41"/>
                    <a:pt x="930" y="65"/>
                    <a:pt x="965" y="65"/>
                  </a:cubicBezTo>
                  <a:cubicBezTo>
                    <a:pt x="1001" y="77"/>
                    <a:pt x="1049" y="89"/>
                    <a:pt x="1084" y="101"/>
                  </a:cubicBezTo>
                  <a:cubicBezTo>
                    <a:pt x="1120" y="113"/>
                    <a:pt x="1156" y="124"/>
                    <a:pt x="1191" y="148"/>
                  </a:cubicBezTo>
                  <a:cubicBezTo>
                    <a:pt x="1215" y="160"/>
                    <a:pt x="1239" y="184"/>
                    <a:pt x="1251" y="220"/>
                  </a:cubicBezTo>
                  <a:cubicBezTo>
                    <a:pt x="1263" y="244"/>
                    <a:pt x="1263" y="279"/>
                    <a:pt x="1263" y="315"/>
                  </a:cubicBezTo>
                  <a:cubicBezTo>
                    <a:pt x="1275" y="351"/>
                    <a:pt x="1263" y="386"/>
                    <a:pt x="1263" y="422"/>
                  </a:cubicBezTo>
                  <a:cubicBezTo>
                    <a:pt x="1251" y="458"/>
                    <a:pt x="1239" y="482"/>
                    <a:pt x="1227" y="517"/>
                  </a:cubicBezTo>
                  <a:cubicBezTo>
                    <a:pt x="1203" y="541"/>
                    <a:pt x="1191" y="577"/>
                    <a:pt x="1168" y="589"/>
                  </a:cubicBezTo>
                  <a:cubicBezTo>
                    <a:pt x="1120" y="636"/>
                    <a:pt x="1049" y="660"/>
                    <a:pt x="977" y="672"/>
                  </a:cubicBezTo>
                  <a:cubicBezTo>
                    <a:pt x="939" y="679"/>
                    <a:pt x="900" y="681"/>
                    <a:pt x="860" y="681"/>
                  </a:cubicBezTo>
                  <a:cubicBezTo>
                    <a:pt x="752" y="681"/>
                    <a:pt x="641" y="659"/>
                    <a:pt x="537" y="625"/>
                  </a:cubicBezTo>
                  <a:cubicBezTo>
                    <a:pt x="528" y="622"/>
                    <a:pt x="519" y="620"/>
                    <a:pt x="510" y="620"/>
                  </a:cubicBezTo>
                  <a:cubicBezTo>
                    <a:pt x="480" y="620"/>
                    <a:pt x="448" y="636"/>
                    <a:pt x="429" y="672"/>
                  </a:cubicBezTo>
                  <a:cubicBezTo>
                    <a:pt x="418" y="708"/>
                    <a:pt x="441" y="755"/>
                    <a:pt x="477" y="767"/>
                  </a:cubicBezTo>
                  <a:cubicBezTo>
                    <a:pt x="477" y="767"/>
                    <a:pt x="477" y="767"/>
                    <a:pt x="477" y="767"/>
                  </a:cubicBezTo>
                  <a:lnTo>
                    <a:pt x="477" y="767"/>
                  </a:lnTo>
                  <a:cubicBezTo>
                    <a:pt x="513" y="791"/>
                    <a:pt x="549" y="803"/>
                    <a:pt x="584" y="815"/>
                  </a:cubicBezTo>
                  <a:cubicBezTo>
                    <a:pt x="608" y="827"/>
                    <a:pt x="644" y="839"/>
                    <a:pt x="680" y="863"/>
                  </a:cubicBezTo>
                  <a:cubicBezTo>
                    <a:pt x="703" y="875"/>
                    <a:pt x="727" y="886"/>
                    <a:pt x="751" y="922"/>
                  </a:cubicBezTo>
                  <a:lnTo>
                    <a:pt x="799" y="958"/>
                  </a:lnTo>
                  <a:lnTo>
                    <a:pt x="799" y="970"/>
                  </a:lnTo>
                  <a:cubicBezTo>
                    <a:pt x="799" y="966"/>
                    <a:pt x="800" y="965"/>
                    <a:pt x="802" y="965"/>
                  </a:cubicBezTo>
                  <a:cubicBezTo>
                    <a:pt x="805" y="965"/>
                    <a:pt x="810" y="970"/>
                    <a:pt x="810" y="970"/>
                  </a:cubicBezTo>
                  <a:lnTo>
                    <a:pt x="822" y="994"/>
                  </a:lnTo>
                  <a:cubicBezTo>
                    <a:pt x="834" y="1017"/>
                    <a:pt x="858" y="1041"/>
                    <a:pt x="858" y="1077"/>
                  </a:cubicBezTo>
                  <a:cubicBezTo>
                    <a:pt x="870" y="1101"/>
                    <a:pt x="870" y="1125"/>
                    <a:pt x="870" y="1160"/>
                  </a:cubicBezTo>
                  <a:cubicBezTo>
                    <a:pt x="870" y="1184"/>
                    <a:pt x="858" y="1208"/>
                    <a:pt x="846" y="1232"/>
                  </a:cubicBezTo>
                  <a:cubicBezTo>
                    <a:pt x="822" y="1256"/>
                    <a:pt x="799" y="1279"/>
                    <a:pt x="775" y="1303"/>
                  </a:cubicBezTo>
                  <a:cubicBezTo>
                    <a:pt x="727" y="1339"/>
                    <a:pt x="656" y="1363"/>
                    <a:pt x="596" y="1375"/>
                  </a:cubicBezTo>
                  <a:lnTo>
                    <a:pt x="489" y="1375"/>
                  </a:lnTo>
                  <a:cubicBezTo>
                    <a:pt x="477" y="1375"/>
                    <a:pt x="453" y="1375"/>
                    <a:pt x="429" y="1363"/>
                  </a:cubicBezTo>
                  <a:cubicBezTo>
                    <a:pt x="418" y="1363"/>
                    <a:pt x="406" y="1363"/>
                    <a:pt x="382" y="1351"/>
                  </a:cubicBezTo>
                  <a:cubicBezTo>
                    <a:pt x="346" y="1339"/>
                    <a:pt x="310" y="1339"/>
                    <a:pt x="275" y="1315"/>
                  </a:cubicBezTo>
                  <a:cubicBezTo>
                    <a:pt x="251" y="1303"/>
                    <a:pt x="215" y="1291"/>
                    <a:pt x="179" y="1267"/>
                  </a:cubicBezTo>
                  <a:cubicBezTo>
                    <a:pt x="156" y="1244"/>
                    <a:pt x="120" y="1220"/>
                    <a:pt x="96" y="1196"/>
                  </a:cubicBezTo>
                  <a:lnTo>
                    <a:pt x="1" y="1125"/>
                  </a:lnTo>
                  <a:lnTo>
                    <a:pt x="72" y="1220"/>
                  </a:lnTo>
                  <a:cubicBezTo>
                    <a:pt x="96" y="1244"/>
                    <a:pt x="132" y="1267"/>
                    <a:pt x="156" y="1303"/>
                  </a:cubicBezTo>
                  <a:cubicBezTo>
                    <a:pt x="191" y="1327"/>
                    <a:pt x="215" y="1351"/>
                    <a:pt x="251" y="1375"/>
                  </a:cubicBezTo>
                  <a:cubicBezTo>
                    <a:pt x="287" y="1398"/>
                    <a:pt x="322" y="1410"/>
                    <a:pt x="358" y="1422"/>
                  </a:cubicBezTo>
                  <a:cubicBezTo>
                    <a:pt x="370" y="1434"/>
                    <a:pt x="394" y="1446"/>
                    <a:pt x="418" y="1446"/>
                  </a:cubicBezTo>
                  <a:cubicBezTo>
                    <a:pt x="429" y="1458"/>
                    <a:pt x="453" y="1458"/>
                    <a:pt x="477" y="1470"/>
                  </a:cubicBezTo>
                  <a:lnTo>
                    <a:pt x="596" y="1470"/>
                  </a:lnTo>
                  <a:cubicBezTo>
                    <a:pt x="691" y="1470"/>
                    <a:pt x="775" y="1446"/>
                    <a:pt x="846" y="1398"/>
                  </a:cubicBezTo>
                  <a:cubicBezTo>
                    <a:pt x="882" y="1375"/>
                    <a:pt x="918" y="1351"/>
                    <a:pt x="953" y="1315"/>
                  </a:cubicBezTo>
                  <a:cubicBezTo>
                    <a:pt x="977" y="1279"/>
                    <a:pt x="1001" y="1232"/>
                    <a:pt x="1013" y="1184"/>
                  </a:cubicBezTo>
                  <a:cubicBezTo>
                    <a:pt x="1025" y="1125"/>
                    <a:pt x="1013" y="1077"/>
                    <a:pt x="1001" y="1029"/>
                  </a:cubicBezTo>
                  <a:cubicBezTo>
                    <a:pt x="989" y="994"/>
                    <a:pt x="965" y="946"/>
                    <a:pt x="941" y="910"/>
                  </a:cubicBezTo>
                  <a:lnTo>
                    <a:pt x="930" y="886"/>
                  </a:lnTo>
                  <a:cubicBezTo>
                    <a:pt x="918" y="875"/>
                    <a:pt x="930" y="875"/>
                    <a:pt x="918" y="863"/>
                  </a:cubicBezTo>
                  <a:lnTo>
                    <a:pt x="906" y="851"/>
                  </a:lnTo>
                  <a:lnTo>
                    <a:pt x="891" y="836"/>
                  </a:lnTo>
                  <a:lnTo>
                    <a:pt x="891" y="836"/>
                  </a:lnTo>
                  <a:cubicBezTo>
                    <a:pt x="931" y="835"/>
                    <a:pt x="972" y="832"/>
                    <a:pt x="1013" y="827"/>
                  </a:cubicBezTo>
                  <a:cubicBezTo>
                    <a:pt x="1096" y="803"/>
                    <a:pt x="1191" y="767"/>
                    <a:pt x="1263" y="696"/>
                  </a:cubicBezTo>
                  <a:cubicBezTo>
                    <a:pt x="1299" y="660"/>
                    <a:pt x="1322" y="625"/>
                    <a:pt x="1346" y="577"/>
                  </a:cubicBezTo>
                  <a:cubicBezTo>
                    <a:pt x="1370" y="529"/>
                    <a:pt x="1382" y="482"/>
                    <a:pt x="1382" y="446"/>
                  </a:cubicBezTo>
                  <a:cubicBezTo>
                    <a:pt x="1394" y="398"/>
                    <a:pt x="1394" y="351"/>
                    <a:pt x="1394" y="303"/>
                  </a:cubicBezTo>
                  <a:cubicBezTo>
                    <a:pt x="1382" y="255"/>
                    <a:pt x="1370" y="208"/>
                    <a:pt x="1346" y="160"/>
                  </a:cubicBezTo>
                  <a:cubicBezTo>
                    <a:pt x="1322" y="113"/>
                    <a:pt x="1275" y="89"/>
                    <a:pt x="1227" y="65"/>
                  </a:cubicBezTo>
                  <a:cubicBezTo>
                    <a:pt x="1191" y="41"/>
                    <a:pt x="1144" y="29"/>
                    <a:pt x="1108" y="29"/>
                  </a:cubicBezTo>
                  <a:cubicBezTo>
                    <a:pt x="1061" y="17"/>
                    <a:pt x="1025" y="5"/>
                    <a:pt x="977" y="5"/>
                  </a:cubicBezTo>
                  <a:cubicBezTo>
                    <a:pt x="953" y="5"/>
                    <a:pt x="924" y="0"/>
                    <a:pt x="8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3" name="Google Shape;1177;p34">
              <a:extLst>
                <a:ext uri="{FF2B5EF4-FFF2-40B4-BE49-F238E27FC236}">
                  <a16:creationId xmlns:a16="http://schemas.microsoft.com/office/drawing/2014/main" id="{21E38047-905A-61EC-1DE5-68DEB07494C7}"/>
                </a:ext>
              </a:extLst>
            </p:cNvPr>
            <p:cNvSpPr/>
            <p:nvPr/>
          </p:nvSpPr>
          <p:spPr>
            <a:xfrm>
              <a:off x="1263595" y="3436924"/>
              <a:ext cx="83359" cy="75522"/>
            </a:xfrm>
            <a:custGeom>
              <a:avLst/>
              <a:gdLst/>
              <a:ahLst/>
              <a:cxnLst/>
              <a:rect l="l" t="t" r="r" b="b"/>
              <a:pathLst>
                <a:path w="1287" h="1166" extrusionOk="0">
                  <a:moveTo>
                    <a:pt x="763" y="0"/>
                  </a:moveTo>
                  <a:cubicBezTo>
                    <a:pt x="751" y="0"/>
                    <a:pt x="739" y="2"/>
                    <a:pt x="727" y="6"/>
                  </a:cubicBezTo>
                  <a:cubicBezTo>
                    <a:pt x="691" y="17"/>
                    <a:pt x="655" y="17"/>
                    <a:pt x="632" y="29"/>
                  </a:cubicBezTo>
                  <a:lnTo>
                    <a:pt x="536" y="89"/>
                  </a:lnTo>
                  <a:lnTo>
                    <a:pt x="536" y="89"/>
                  </a:lnTo>
                  <a:lnTo>
                    <a:pt x="632" y="53"/>
                  </a:lnTo>
                  <a:lnTo>
                    <a:pt x="739" y="53"/>
                  </a:lnTo>
                  <a:cubicBezTo>
                    <a:pt x="763" y="53"/>
                    <a:pt x="798" y="65"/>
                    <a:pt x="834" y="65"/>
                  </a:cubicBezTo>
                  <a:cubicBezTo>
                    <a:pt x="858" y="65"/>
                    <a:pt x="893" y="89"/>
                    <a:pt x="917" y="101"/>
                  </a:cubicBezTo>
                  <a:lnTo>
                    <a:pt x="941" y="113"/>
                  </a:lnTo>
                  <a:lnTo>
                    <a:pt x="953" y="113"/>
                  </a:lnTo>
                  <a:lnTo>
                    <a:pt x="1001" y="148"/>
                  </a:lnTo>
                  <a:cubicBezTo>
                    <a:pt x="1013" y="160"/>
                    <a:pt x="1024" y="172"/>
                    <a:pt x="1036" y="184"/>
                  </a:cubicBezTo>
                  <a:lnTo>
                    <a:pt x="1060" y="220"/>
                  </a:lnTo>
                  <a:cubicBezTo>
                    <a:pt x="1084" y="232"/>
                    <a:pt x="1096" y="256"/>
                    <a:pt x="1108" y="291"/>
                  </a:cubicBezTo>
                  <a:cubicBezTo>
                    <a:pt x="1120" y="315"/>
                    <a:pt x="1132" y="339"/>
                    <a:pt x="1132" y="375"/>
                  </a:cubicBezTo>
                  <a:lnTo>
                    <a:pt x="1144" y="410"/>
                  </a:lnTo>
                  <a:lnTo>
                    <a:pt x="1144" y="434"/>
                  </a:lnTo>
                  <a:lnTo>
                    <a:pt x="1144" y="458"/>
                  </a:lnTo>
                  <a:cubicBezTo>
                    <a:pt x="1144" y="482"/>
                    <a:pt x="1144" y="494"/>
                    <a:pt x="1132" y="494"/>
                  </a:cubicBezTo>
                  <a:lnTo>
                    <a:pt x="1120" y="506"/>
                  </a:lnTo>
                  <a:lnTo>
                    <a:pt x="1096" y="506"/>
                  </a:lnTo>
                  <a:lnTo>
                    <a:pt x="1072" y="518"/>
                  </a:lnTo>
                  <a:lnTo>
                    <a:pt x="965" y="541"/>
                  </a:lnTo>
                  <a:lnTo>
                    <a:pt x="798" y="541"/>
                  </a:lnTo>
                  <a:cubicBezTo>
                    <a:pt x="763" y="529"/>
                    <a:pt x="727" y="529"/>
                    <a:pt x="703" y="518"/>
                  </a:cubicBezTo>
                  <a:lnTo>
                    <a:pt x="699" y="516"/>
                  </a:lnTo>
                  <a:lnTo>
                    <a:pt x="699" y="516"/>
                  </a:lnTo>
                  <a:cubicBezTo>
                    <a:pt x="674" y="505"/>
                    <a:pt x="651" y="498"/>
                    <a:pt x="626" y="495"/>
                  </a:cubicBezTo>
                  <a:lnTo>
                    <a:pt x="626" y="495"/>
                  </a:lnTo>
                  <a:lnTo>
                    <a:pt x="620" y="494"/>
                  </a:lnTo>
                  <a:lnTo>
                    <a:pt x="619" y="495"/>
                  </a:lnTo>
                  <a:lnTo>
                    <a:pt x="619" y="495"/>
                  </a:lnTo>
                  <a:cubicBezTo>
                    <a:pt x="612" y="494"/>
                    <a:pt x="604" y="494"/>
                    <a:pt x="596" y="494"/>
                  </a:cubicBezTo>
                  <a:lnTo>
                    <a:pt x="584" y="494"/>
                  </a:lnTo>
                  <a:cubicBezTo>
                    <a:pt x="578" y="492"/>
                    <a:pt x="572" y="491"/>
                    <a:pt x="566" y="491"/>
                  </a:cubicBezTo>
                  <a:cubicBezTo>
                    <a:pt x="537" y="491"/>
                    <a:pt x="510" y="514"/>
                    <a:pt x="501" y="553"/>
                  </a:cubicBezTo>
                  <a:cubicBezTo>
                    <a:pt x="489" y="589"/>
                    <a:pt x="512" y="637"/>
                    <a:pt x="560" y="648"/>
                  </a:cubicBezTo>
                  <a:lnTo>
                    <a:pt x="667" y="684"/>
                  </a:lnTo>
                  <a:cubicBezTo>
                    <a:pt x="674" y="686"/>
                    <a:pt x="680" y="688"/>
                    <a:pt x="687" y="690"/>
                  </a:cubicBezTo>
                  <a:lnTo>
                    <a:pt x="687" y="690"/>
                  </a:lnTo>
                  <a:cubicBezTo>
                    <a:pt x="698" y="697"/>
                    <a:pt x="708" y="707"/>
                    <a:pt x="715" y="720"/>
                  </a:cubicBezTo>
                  <a:cubicBezTo>
                    <a:pt x="739" y="732"/>
                    <a:pt x="751" y="756"/>
                    <a:pt x="763" y="779"/>
                  </a:cubicBezTo>
                  <a:cubicBezTo>
                    <a:pt x="774" y="803"/>
                    <a:pt x="786" y="827"/>
                    <a:pt x="786" y="851"/>
                  </a:cubicBezTo>
                  <a:lnTo>
                    <a:pt x="798" y="899"/>
                  </a:lnTo>
                  <a:lnTo>
                    <a:pt x="798" y="910"/>
                  </a:lnTo>
                  <a:lnTo>
                    <a:pt x="786" y="934"/>
                  </a:lnTo>
                  <a:cubicBezTo>
                    <a:pt x="786" y="934"/>
                    <a:pt x="786" y="934"/>
                    <a:pt x="786" y="946"/>
                  </a:cubicBezTo>
                  <a:cubicBezTo>
                    <a:pt x="774" y="958"/>
                    <a:pt x="763" y="970"/>
                    <a:pt x="751" y="982"/>
                  </a:cubicBezTo>
                  <a:lnTo>
                    <a:pt x="739" y="982"/>
                  </a:lnTo>
                  <a:lnTo>
                    <a:pt x="727" y="994"/>
                  </a:lnTo>
                  <a:lnTo>
                    <a:pt x="679" y="1006"/>
                  </a:lnTo>
                  <a:lnTo>
                    <a:pt x="632" y="1029"/>
                  </a:lnTo>
                  <a:lnTo>
                    <a:pt x="584" y="1029"/>
                  </a:lnTo>
                  <a:cubicBezTo>
                    <a:pt x="565" y="1029"/>
                    <a:pt x="546" y="1045"/>
                    <a:pt x="521" y="1045"/>
                  </a:cubicBezTo>
                  <a:cubicBezTo>
                    <a:pt x="514" y="1045"/>
                    <a:pt x="508" y="1044"/>
                    <a:pt x="501" y="1041"/>
                  </a:cubicBezTo>
                  <a:lnTo>
                    <a:pt x="405" y="1029"/>
                  </a:lnTo>
                  <a:lnTo>
                    <a:pt x="322" y="1006"/>
                  </a:lnTo>
                  <a:cubicBezTo>
                    <a:pt x="298" y="1006"/>
                    <a:pt x="262" y="970"/>
                    <a:pt x="227" y="958"/>
                  </a:cubicBezTo>
                  <a:cubicBezTo>
                    <a:pt x="203" y="946"/>
                    <a:pt x="179" y="922"/>
                    <a:pt x="155" y="899"/>
                  </a:cubicBezTo>
                  <a:cubicBezTo>
                    <a:pt x="131" y="875"/>
                    <a:pt x="108" y="851"/>
                    <a:pt x="96" y="827"/>
                  </a:cubicBezTo>
                  <a:cubicBezTo>
                    <a:pt x="72" y="791"/>
                    <a:pt x="48" y="768"/>
                    <a:pt x="36" y="744"/>
                  </a:cubicBezTo>
                  <a:lnTo>
                    <a:pt x="1" y="637"/>
                  </a:lnTo>
                  <a:lnTo>
                    <a:pt x="12" y="744"/>
                  </a:lnTo>
                  <a:cubicBezTo>
                    <a:pt x="24" y="779"/>
                    <a:pt x="36" y="815"/>
                    <a:pt x="48" y="851"/>
                  </a:cubicBezTo>
                  <a:cubicBezTo>
                    <a:pt x="60" y="887"/>
                    <a:pt x="84" y="910"/>
                    <a:pt x="108" y="946"/>
                  </a:cubicBezTo>
                  <a:cubicBezTo>
                    <a:pt x="131" y="970"/>
                    <a:pt x="155" y="1006"/>
                    <a:pt x="191" y="1029"/>
                  </a:cubicBezTo>
                  <a:cubicBezTo>
                    <a:pt x="215" y="1053"/>
                    <a:pt x="227" y="1065"/>
                    <a:pt x="274" y="1089"/>
                  </a:cubicBezTo>
                  <a:lnTo>
                    <a:pt x="382" y="1137"/>
                  </a:lnTo>
                  <a:cubicBezTo>
                    <a:pt x="417" y="1149"/>
                    <a:pt x="453" y="1149"/>
                    <a:pt x="501" y="1160"/>
                  </a:cubicBezTo>
                  <a:cubicBezTo>
                    <a:pt x="512" y="1164"/>
                    <a:pt x="524" y="1166"/>
                    <a:pt x="537" y="1166"/>
                  </a:cubicBezTo>
                  <a:cubicBezTo>
                    <a:pt x="561" y="1166"/>
                    <a:pt x="588" y="1160"/>
                    <a:pt x="620" y="1160"/>
                  </a:cubicBezTo>
                  <a:cubicBezTo>
                    <a:pt x="632" y="1160"/>
                    <a:pt x="655" y="1160"/>
                    <a:pt x="679" y="1149"/>
                  </a:cubicBezTo>
                  <a:lnTo>
                    <a:pt x="727" y="1137"/>
                  </a:lnTo>
                  <a:lnTo>
                    <a:pt x="774" y="1125"/>
                  </a:lnTo>
                  <a:lnTo>
                    <a:pt x="786" y="1113"/>
                  </a:lnTo>
                  <a:lnTo>
                    <a:pt x="810" y="1113"/>
                  </a:lnTo>
                  <a:lnTo>
                    <a:pt x="810" y="1101"/>
                  </a:lnTo>
                  <a:lnTo>
                    <a:pt x="846" y="1089"/>
                  </a:lnTo>
                  <a:cubicBezTo>
                    <a:pt x="870" y="1065"/>
                    <a:pt x="882" y="1065"/>
                    <a:pt x="893" y="1053"/>
                  </a:cubicBezTo>
                  <a:lnTo>
                    <a:pt x="893" y="1041"/>
                  </a:lnTo>
                  <a:lnTo>
                    <a:pt x="905" y="1041"/>
                  </a:lnTo>
                  <a:lnTo>
                    <a:pt x="905" y="1029"/>
                  </a:lnTo>
                  <a:lnTo>
                    <a:pt x="905" y="1018"/>
                  </a:lnTo>
                  <a:lnTo>
                    <a:pt x="917" y="1006"/>
                  </a:lnTo>
                  <a:cubicBezTo>
                    <a:pt x="929" y="994"/>
                    <a:pt x="929" y="970"/>
                    <a:pt x="941" y="958"/>
                  </a:cubicBezTo>
                  <a:lnTo>
                    <a:pt x="941" y="934"/>
                  </a:lnTo>
                  <a:lnTo>
                    <a:pt x="941" y="922"/>
                  </a:lnTo>
                  <a:lnTo>
                    <a:pt x="941" y="910"/>
                  </a:lnTo>
                  <a:lnTo>
                    <a:pt x="941" y="899"/>
                  </a:lnTo>
                  <a:lnTo>
                    <a:pt x="941" y="839"/>
                  </a:lnTo>
                  <a:cubicBezTo>
                    <a:pt x="941" y="791"/>
                    <a:pt x="929" y="744"/>
                    <a:pt x="905" y="708"/>
                  </a:cubicBezTo>
                  <a:cubicBezTo>
                    <a:pt x="903" y="704"/>
                    <a:pt x="900" y="700"/>
                    <a:pt x="897" y="696"/>
                  </a:cubicBezTo>
                  <a:lnTo>
                    <a:pt x="897" y="696"/>
                  </a:lnTo>
                  <a:cubicBezTo>
                    <a:pt x="932" y="696"/>
                    <a:pt x="967" y="696"/>
                    <a:pt x="1013" y="684"/>
                  </a:cubicBezTo>
                  <a:lnTo>
                    <a:pt x="1108" y="660"/>
                  </a:lnTo>
                  <a:lnTo>
                    <a:pt x="1132" y="648"/>
                  </a:lnTo>
                  <a:lnTo>
                    <a:pt x="1155" y="648"/>
                  </a:lnTo>
                  <a:lnTo>
                    <a:pt x="1167" y="637"/>
                  </a:lnTo>
                  <a:cubicBezTo>
                    <a:pt x="1179" y="625"/>
                    <a:pt x="1191" y="625"/>
                    <a:pt x="1203" y="613"/>
                  </a:cubicBezTo>
                  <a:lnTo>
                    <a:pt x="1227" y="601"/>
                  </a:lnTo>
                  <a:cubicBezTo>
                    <a:pt x="1274" y="553"/>
                    <a:pt x="1286" y="494"/>
                    <a:pt x="1286" y="446"/>
                  </a:cubicBezTo>
                  <a:lnTo>
                    <a:pt x="1286" y="422"/>
                  </a:lnTo>
                  <a:cubicBezTo>
                    <a:pt x="1274" y="410"/>
                    <a:pt x="1274" y="398"/>
                    <a:pt x="1274" y="398"/>
                  </a:cubicBezTo>
                  <a:lnTo>
                    <a:pt x="1263" y="339"/>
                  </a:lnTo>
                  <a:cubicBezTo>
                    <a:pt x="1251" y="303"/>
                    <a:pt x="1227" y="267"/>
                    <a:pt x="1203" y="232"/>
                  </a:cubicBezTo>
                  <a:cubicBezTo>
                    <a:pt x="1203" y="220"/>
                    <a:pt x="1191" y="196"/>
                    <a:pt x="1179" y="184"/>
                  </a:cubicBezTo>
                  <a:lnTo>
                    <a:pt x="1132" y="137"/>
                  </a:lnTo>
                  <a:lnTo>
                    <a:pt x="1096" y="101"/>
                  </a:lnTo>
                  <a:cubicBezTo>
                    <a:pt x="1072" y="89"/>
                    <a:pt x="1060" y="77"/>
                    <a:pt x="1048" y="77"/>
                  </a:cubicBezTo>
                  <a:lnTo>
                    <a:pt x="1001" y="41"/>
                  </a:lnTo>
                  <a:lnTo>
                    <a:pt x="989" y="41"/>
                  </a:lnTo>
                  <a:cubicBezTo>
                    <a:pt x="983" y="35"/>
                    <a:pt x="980" y="35"/>
                    <a:pt x="978" y="35"/>
                  </a:cubicBezTo>
                  <a:cubicBezTo>
                    <a:pt x="977" y="35"/>
                    <a:pt x="977" y="35"/>
                    <a:pt x="977" y="29"/>
                  </a:cubicBezTo>
                  <a:lnTo>
                    <a:pt x="953" y="29"/>
                  </a:lnTo>
                  <a:cubicBezTo>
                    <a:pt x="917" y="17"/>
                    <a:pt x="882" y="6"/>
                    <a:pt x="846" y="6"/>
                  </a:cubicBezTo>
                  <a:cubicBezTo>
                    <a:pt x="814" y="6"/>
                    <a:pt x="788" y="0"/>
                    <a:pt x="7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4" name="Google Shape;1178;p34">
              <a:extLst>
                <a:ext uri="{FF2B5EF4-FFF2-40B4-BE49-F238E27FC236}">
                  <a16:creationId xmlns:a16="http://schemas.microsoft.com/office/drawing/2014/main" id="{B2BD7EB7-21F3-47DA-7EFB-12000C59128B}"/>
                </a:ext>
              </a:extLst>
            </p:cNvPr>
            <p:cNvSpPr/>
            <p:nvPr/>
          </p:nvSpPr>
          <p:spPr>
            <a:xfrm>
              <a:off x="1420147" y="3565689"/>
              <a:ext cx="75651" cy="64770"/>
            </a:xfrm>
            <a:custGeom>
              <a:avLst/>
              <a:gdLst/>
              <a:ahLst/>
              <a:cxnLst/>
              <a:rect l="l" t="t" r="r" b="b"/>
              <a:pathLst>
                <a:path w="1168" h="1000" extrusionOk="0">
                  <a:moveTo>
                    <a:pt x="739" y="815"/>
                  </a:moveTo>
                  <a:lnTo>
                    <a:pt x="739" y="827"/>
                  </a:lnTo>
                  <a:cubicBezTo>
                    <a:pt x="737" y="827"/>
                    <a:pt x="736" y="828"/>
                    <a:pt x="735" y="828"/>
                  </a:cubicBezTo>
                  <a:lnTo>
                    <a:pt x="735" y="828"/>
                  </a:lnTo>
                  <a:cubicBezTo>
                    <a:pt x="736" y="825"/>
                    <a:pt x="737" y="821"/>
                    <a:pt x="739" y="815"/>
                  </a:cubicBezTo>
                  <a:close/>
                  <a:moveTo>
                    <a:pt x="736" y="1"/>
                  </a:moveTo>
                  <a:cubicBezTo>
                    <a:pt x="725" y="1"/>
                    <a:pt x="715" y="2"/>
                    <a:pt x="703" y="6"/>
                  </a:cubicBezTo>
                  <a:lnTo>
                    <a:pt x="608" y="6"/>
                  </a:lnTo>
                  <a:lnTo>
                    <a:pt x="512" y="42"/>
                  </a:lnTo>
                  <a:lnTo>
                    <a:pt x="703" y="42"/>
                  </a:lnTo>
                  <a:cubicBezTo>
                    <a:pt x="727" y="42"/>
                    <a:pt x="751" y="65"/>
                    <a:pt x="786" y="65"/>
                  </a:cubicBezTo>
                  <a:cubicBezTo>
                    <a:pt x="810" y="77"/>
                    <a:pt x="834" y="89"/>
                    <a:pt x="858" y="101"/>
                  </a:cubicBezTo>
                  <a:lnTo>
                    <a:pt x="893" y="125"/>
                  </a:lnTo>
                  <a:lnTo>
                    <a:pt x="929" y="161"/>
                  </a:lnTo>
                  <a:cubicBezTo>
                    <a:pt x="953" y="173"/>
                    <a:pt x="965" y="196"/>
                    <a:pt x="977" y="220"/>
                  </a:cubicBezTo>
                  <a:cubicBezTo>
                    <a:pt x="989" y="244"/>
                    <a:pt x="1001" y="268"/>
                    <a:pt x="1013" y="292"/>
                  </a:cubicBezTo>
                  <a:cubicBezTo>
                    <a:pt x="1024" y="315"/>
                    <a:pt x="1024" y="339"/>
                    <a:pt x="1024" y="363"/>
                  </a:cubicBezTo>
                  <a:cubicBezTo>
                    <a:pt x="1036" y="387"/>
                    <a:pt x="1024" y="411"/>
                    <a:pt x="1024" y="434"/>
                  </a:cubicBezTo>
                  <a:cubicBezTo>
                    <a:pt x="1013" y="469"/>
                    <a:pt x="1013" y="470"/>
                    <a:pt x="1001" y="492"/>
                  </a:cubicBezTo>
                  <a:lnTo>
                    <a:pt x="1001" y="492"/>
                  </a:lnTo>
                  <a:cubicBezTo>
                    <a:pt x="1003" y="491"/>
                    <a:pt x="1004" y="491"/>
                    <a:pt x="1004" y="491"/>
                  </a:cubicBezTo>
                  <a:lnTo>
                    <a:pt x="1004" y="491"/>
                  </a:lnTo>
                  <a:cubicBezTo>
                    <a:pt x="1004" y="491"/>
                    <a:pt x="1003" y="492"/>
                    <a:pt x="1001" y="494"/>
                  </a:cubicBezTo>
                  <a:cubicBezTo>
                    <a:pt x="1001" y="493"/>
                    <a:pt x="1001" y="493"/>
                    <a:pt x="1001" y="492"/>
                  </a:cubicBezTo>
                  <a:lnTo>
                    <a:pt x="1001" y="492"/>
                  </a:lnTo>
                  <a:cubicBezTo>
                    <a:pt x="1001" y="493"/>
                    <a:pt x="1000" y="493"/>
                    <a:pt x="999" y="494"/>
                  </a:cubicBezTo>
                  <a:lnTo>
                    <a:pt x="989" y="494"/>
                  </a:lnTo>
                  <a:cubicBezTo>
                    <a:pt x="977" y="506"/>
                    <a:pt x="953" y="518"/>
                    <a:pt x="953" y="518"/>
                  </a:cubicBezTo>
                  <a:lnTo>
                    <a:pt x="882" y="518"/>
                  </a:lnTo>
                  <a:cubicBezTo>
                    <a:pt x="866" y="518"/>
                    <a:pt x="844" y="523"/>
                    <a:pt x="825" y="523"/>
                  </a:cubicBezTo>
                  <a:cubicBezTo>
                    <a:pt x="815" y="523"/>
                    <a:pt x="806" y="522"/>
                    <a:pt x="798" y="518"/>
                  </a:cubicBezTo>
                  <a:cubicBezTo>
                    <a:pt x="774" y="518"/>
                    <a:pt x="751" y="518"/>
                    <a:pt x="727" y="506"/>
                  </a:cubicBezTo>
                  <a:cubicBezTo>
                    <a:pt x="703" y="494"/>
                    <a:pt x="679" y="494"/>
                    <a:pt x="655" y="482"/>
                  </a:cubicBezTo>
                  <a:cubicBezTo>
                    <a:pt x="637" y="473"/>
                    <a:pt x="618" y="464"/>
                    <a:pt x="600" y="454"/>
                  </a:cubicBezTo>
                  <a:lnTo>
                    <a:pt x="600" y="454"/>
                  </a:lnTo>
                  <a:lnTo>
                    <a:pt x="572" y="434"/>
                  </a:lnTo>
                  <a:lnTo>
                    <a:pt x="560" y="434"/>
                  </a:lnTo>
                  <a:cubicBezTo>
                    <a:pt x="551" y="432"/>
                    <a:pt x="541" y="430"/>
                    <a:pt x="532" y="430"/>
                  </a:cubicBezTo>
                  <a:cubicBezTo>
                    <a:pt x="502" y="430"/>
                    <a:pt x="471" y="443"/>
                    <a:pt x="453" y="470"/>
                  </a:cubicBezTo>
                  <a:cubicBezTo>
                    <a:pt x="441" y="518"/>
                    <a:pt x="453" y="565"/>
                    <a:pt x="489" y="577"/>
                  </a:cubicBezTo>
                  <a:lnTo>
                    <a:pt x="503" y="585"/>
                  </a:lnTo>
                  <a:lnTo>
                    <a:pt x="503" y="585"/>
                  </a:lnTo>
                  <a:lnTo>
                    <a:pt x="501" y="589"/>
                  </a:lnTo>
                  <a:lnTo>
                    <a:pt x="572" y="625"/>
                  </a:lnTo>
                  <a:cubicBezTo>
                    <a:pt x="584" y="637"/>
                    <a:pt x="608" y="661"/>
                    <a:pt x="620" y="673"/>
                  </a:cubicBezTo>
                  <a:cubicBezTo>
                    <a:pt x="643" y="685"/>
                    <a:pt x="655" y="708"/>
                    <a:pt x="667" y="732"/>
                  </a:cubicBezTo>
                  <a:cubicBezTo>
                    <a:pt x="691" y="744"/>
                    <a:pt x="703" y="768"/>
                    <a:pt x="715" y="792"/>
                  </a:cubicBezTo>
                  <a:cubicBezTo>
                    <a:pt x="715" y="804"/>
                    <a:pt x="727" y="804"/>
                    <a:pt x="727" y="827"/>
                  </a:cubicBezTo>
                  <a:cubicBezTo>
                    <a:pt x="729" y="827"/>
                    <a:pt x="731" y="828"/>
                    <a:pt x="731" y="830"/>
                  </a:cubicBezTo>
                  <a:lnTo>
                    <a:pt x="731" y="830"/>
                  </a:lnTo>
                  <a:cubicBezTo>
                    <a:pt x="727" y="833"/>
                    <a:pt x="727" y="839"/>
                    <a:pt x="727" y="839"/>
                  </a:cubicBezTo>
                  <a:lnTo>
                    <a:pt x="715" y="839"/>
                  </a:lnTo>
                  <a:cubicBezTo>
                    <a:pt x="715" y="839"/>
                    <a:pt x="691" y="851"/>
                    <a:pt x="691" y="851"/>
                  </a:cubicBezTo>
                  <a:lnTo>
                    <a:pt x="643" y="863"/>
                  </a:lnTo>
                  <a:cubicBezTo>
                    <a:pt x="620" y="863"/>
                    <a:pt x="584" y="875"/>
                    <a:pt x="560" y="875"/>
                  </a:cubicBezTo>
                  <a:cubicBezTo>
                    <a:pt x="512" y="887"/>
                    <a:pt x="453" y="887"/>
                    <a:pt x="405" y="887"/>
                  </a:cubicBezTo>
                  <a:cubicBezTo>
                    <a:pt x="370" y="875"/>
                    <a:pt x="346" y="875"/>
                    <a:pt x="322" y="875"/>
                  </a:cubicBezTo>
                  <a:cubicBezTo>
                    <a:pt x="298" y="863"/>
                    <a:pt x="262" y="851"/>
                    <a:pt x="239" y="851"/>
                  </a:cubicBezTo>
                  <a:cubicBezTo>
                    <a:pt x="191" y="827"/>
                    <a:pt x="143" y="804"/>
                    <a:pt x="108" y="756"/>
                  </a:cubicBezTo>
                  <a:cubicBezTo>
                    <a:pt x="84" y="744"/>
                    <a:pt x="60" y="720"/>
                    <a:pt x="48" y="696"/>
                  </a:cubicBezTo>
                  <a:cubicBezTo>
                    <a:pt x="24" y="673"/>
                    <a:pt x="12" y="649"/>
                    <a:pt x="0" y="625"/>
                  </a:cubicBezTo>
                  <a:lnTo>
                    <a:pt x="0" y="625"/>
                  </a:lnTo>
                  <a:cubicBezTo>
                    <a:pt x="12" y="649"/>
                    <a:pt x="12" y="685"/>
                    <a:pt x="24" y="708"/>
                  </a:cubicBezTo>
                  <a:cubicBezTo>
                    <a:pt x="36" y="732"/>
                    <a:pt x="48" y="768"/>
                    <a:pt x="72" y="792"/>
                  </a:cubicBezTo>
                  <a:cubicBezTo>
                    <a:pt x="108" y="839"/>
                    <a:pt x="155" y="887"/>
                    <a:pt x="215" y="923"/>
                  </a:cubicBezTo>
                  <a:cubicBezTo>
                    <a:pt x="239" y="935"/>
                    <a:pt x="262" y="946"/>
                    <a:pt x="298" y="958"/>
                  </a:cubicBezTo>
                  <a:cubicBezTo>
                    <a:pt x="322" y="970"/>
                    <a:pt x="358" y="982"/>
                    <a:pt x="381" y="982"/>
                  </a:cubicBezTo>
                  <a:cubicBezTo>
                    <a:pt x="432" y="991"/>
                    <a:pt x="477" y="999"/>
                    <a:pt x="524" y="999"/>
                  </a:cubicBezTo>
                  <a:cubicBezTo>
                    <a:pt x="543" y="999"/>
                    <a:pt x="563" y="998"/>
                    <a:pt x="584" y="994"/>
                  </a:cubicBezTo>
                  <a:lnTo>
                    <a:pt x="667" y="994"/>
                  </a:lnTo>
                  <a:lnTo>
                    <a:pt x="715" y="982"/>
                  </a:lnTo>
                  <a:cubicBezTo>
                    <a:pt x="739" y="982"/>
                    <a:pt x="751" y="982"/>
                    <a:pt x="774" y="970"/>
                  </a:cubicBezTo>
                  <a:cubicBezTo>
                    <a:pt x="786" y="970"/>
                    <a:pt x="822" y="946"/>
                    <a:pt x="846" y="923"/>
                  </a:cubicBezTo>
                  <a:cubicBezTo>
                    <a:pt x="846" y="911"/>
                    <a:pt x="846" y="911"/>
                    <a:pt x="858" y="899"/>
                  </a:cubicBezTo>
                  <a:lnTo>
                    <a:pt x="870" y="887"/>
                  </a:lnTo>
                  <a:lnTo>
                    <a:pt x="870" y="875"/>
                  </a:lnTo>
                  <a:lnTo>
                    <a:pt x="870" y="851"/>
                  </a:lnTo>
                  <a:cubicBezTo>
                    <a:pt x="882" y="827"/>
                    <a:pt x="870" y="804"/>
                    <a:pt x="870" y="780"/>
                  </a:cubicBezTo>
                  <a:cubicBezTo>
                    <a:pt x="870" y="768"/>
                    <a:pt x="858" y="744"/>
                    <a:pt x="846" y="732"/>
                  </a:cubicBezTo>
                  <a:cubicBezTo>
                    <a:pt x="840" y="713"/>
                    <a:pt x="833" y="695"/>
                    <a:pt x="825" y="678"/>
                  </a:cubicBezTo>
                  <a:lnTo>
                    <a:pt x="825" y="678"/>
                  </a:lnTo>
                  <a:cubicBezTo>
                    <a:pt x="828" y="678"/>
                    <a:pt x="831" y="678"/>
                    <a:pt x="833" y="678"/>
                  </a:cubicBezTo>
                  <a:cubicBezTo>
                    <a:pt x="856" y="678"/>
                    <a:pt x="878" y="673"/>
                    <a:pt x="893" y="673"/>
                  </a:cubicBezTo>
                  <a:lnTo>
                    <a:pt x="941" y="673"/>
                  </a:lnTo>
                  <a:cubicBezTo>
                    <a:pt x="977" y="661"/>
                    <a:pt x="989" y="661"/>
                    <a:pt x="1013" y="649"/>
                  </a:cubicBezTo>
                  <a:cubicBezTo>
                    <a:pt x="1036" y="637"/>
                    <a:pt x="1048" y="637"/>
                    <a:pt x="1060" y="625"/>
                  </a:cubicBezTo>
                  <a:lnTo>
                    <a:pt x="1072" y="613"/>
                  </a:lnTo>
                  <a:lnTo>
                    <a:pt x="1084" y="613"/>
                  </a:lnTo>
                  <a:lnTo>
                    <a:pt x="1096" y="601"/>
                  </a:lnTo>
                  <a:lnTo>
                    <a:pt x="1120" y="577"/>
                  </a:lnTo>
                  <a:cubicBezTo>
                    <a:pt x="1143" y="542"/>
                    <a:pt x="1155" y="494"/>
                    <a:pt x="1155" y="458"/>
                  </a:cubicBezTo>
                  <a:cubicBezTo>
                    <a:pt x="1167" y="423"/>
                    <a:pt x="1167" y="387"/>
                    <a:pt x="1155" y="339"/>
                  </a:cubicBezTo>
                  <a:cubicBezTo>
                    <a:pt x="1143" y="304"/>
                    <a:pt x="1143" y="268"/>
                    <a:pt x="1120" y="244"/>
                  </a:cubicBezTo>
                  <a:cubicBezTo>
                    <a:pt x="1108" y="208"/>
                    <a:pt x="1084" y="184"/>
                    <a:pt x="1060" y="149"/>
                  </a:cubicBezTo>
                  <a:cubicBezTo>
                    <a:pt x="1048" y="125"/>
                    <a:pt x="1013" y="101"/>
                    <a:pt x="989" y="77"/>
                  </a:cubicBezTo>
                  <a:lnTo>
                    <a:pt x="941" y="53"/>
                  </a:lnTo>
                  <a:lnTo>
                    <a:pt x="893" y="30"/>
                  </a:lnTo>
                  <a:cubicBezTo>
                    <a:pt x="870" y="18"/>
                    <a:pt x="834" y="6"/>
                    <a:pt x="798" y="6"/>
                  </a:cubicBezTo>
                  <a:cubicBezTo>
                    <a:pt x="774" y="6"/>
                    <a:pt x="756" y="1"/>
                    <a:pt x="73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5" name="Google Shape;1179;p34">
              <a:extLst>
                <a:ext uri="{FF2B5EF4-FFF2-40B4-BE49-F238E27FC236}">
                  <a16:creationId xmlns:a16="http://schemas.microsoft.com/office/drawing/2014/main" id="{CB4F871B-01FF-B954-24BE-F844F9EE0FC2}"/>
                </a:ext>
              </a:extLst>
            </p:cNvPr>
            <p:cNvSpPr/>
            <p:nvPr/>
          </p:nvSpPr>
          <p:spPr>
            <a:xfrm>
              <a:off x="1554354" y="3387892"/>
              <a:ext cx="81805" cy="67944"/>
            </a:xfrm>
            <a:custGeom>
              <a:avLst/>
              <a:gdLst/>
              <a:ahLst/>
              <a:cxnLst/>
              <a:rect l="l" t="t" r="r" b="b"/>
              <a:pathLst>
                <a:path w="1263" h="1049" extrusionOk="0">
                  <a:moveTo>
                    <a:pt x="798" y="1"/>
                  </a:moveTo>
                  <a:cubicBezTo>
                    <a:pt x="774" y="1"/>
                    <a:pt x="738" y="1"/>
                    <a:pt x="715" y="12"/>
                  </a:cubicBezTo>
                  <a:cubicBezTo>
                    <a:pt x="679" y="12"/>
                    <a:pt x="655" y="24"/>
                    <a:pt x="631" y="36"/>
                  </a:cubicBezTo>
                  <a:cubicBezTo>
                    <a:pt x="647" y="36"/>
                    <a:pt x="668" y="31"/>
                    <a:pt x="688" y="31"/>
                  </a:cubicBezTo>
                  <a:cubicBezTo>
                    <a:pt x="697" y="31"/>
                    <a:pt x="707" y="32"/>
                    <a:pt x="715" y="36"/>
                  </a:cubicBezTo>
                  <a:lnTo>
                    <a:pt x="798" y="36"/>
                  </a:lnTo>
                  <a:cubicBezTo>
                    <a:pt x="857" y="48"/>
                    <a:pt x="905" y="72"/>
                    <a:pt x="953" y="96"/>
                  </a:cubicBezTo>
                  <a:cubicBezTo>
                    <a:pt x="1000" y="120"/>
                    <a:pt x="1048" y="155"/>
                    <a:pt x="1072" y="191"/>
                  </a:cubicBezTo>
                  <a:cubicBezTo>
                    <a:pt x="1096" y="227"/>
                    <a:pt x="1107" y="239"/>
                    <a:pt x="1119" y="262"/>
                  </a:cubicBezTo>
                  <a:cubicBezTo>
                    <a:pt x="1131" y="286"/>
                    <a:pt x="1131" y="298"/>
                    <a:pt x="1131" y="322"/>
                  </a:cubicBezTo>
                  <a:cubicBezTo>
                    <a:pt x="1131" y="346"/>
                    <a:pt x="1131" y="370"/>
                    <a:pt x="1131" y="382"/>
                  </a:cubicBezTo>
                  <a:lnTo>
                    <a:pt x="1119" y="393"/>
                  </a:lnTo>
                  <a:cubicBezTo>
                    <a:pt x="1122" y="391"/>
                    <a:pt x="1123" y="390"/>
                    <a:pt x="1124" y="390"/>
                  </a:cubicBezTo>
                  <a:lnTo>
                    <a:pt x="1124" y="390"/>
                  </a:lnTo>
                  <a:cubicBezTo>
                    <a:pt x="1127" y="390"/>
                    <a:pt x="1119" y="405"/>
                    <a:pt x="1119" y="405"/>
                  </a:cubicBezTo>
                  <a:cubicBezTo>
                    <a:pt x="1107" y="417"/>
                    <a:pt x="1096" y="417"/>
                    <a:pt x="1096" y="417"/>
                  </a:cubicBezTo>
                  <a:cubicBezTo>
                    <a:pt x="1084" y="429"/>
                    <a:pt x="1060" y="441"/>
                    <a:pt x="1048" y="441"/>
                  </a:cubicBezTo>
                  <a:cubicBezTo>
                    <a:pt x="1024" y="453"/>
                    <a:pt x="1000" y="453"/>
                    <a:pt x="976" y="453"/>
                  </a:cubicBezTo>
                  <a:lnTo>
                    <a:pt x="893" y="453"/>
                  </a:lnTo>
                  <a:lnTo>
                    <a:pt x="810" y="441"/>
                  </a:lnTo>
                  <a:cubicBezTo>
                    <a:pt x="786" y="429"/>
                    <a:pt x="750" y="429"/>
                    <a:pt x="715" y="429"/>
                  </a:cubicBezTo>
                  <a:cubicBezTo>
                    <a:pt x="679" y="429"/>
                    <a:pt x="643" y="441"/>
                    <a:pt x="607" y="441"/>
                  </a:cubicBezTo>
                  <a:cubicBezTo>
                    <a:pt x="584" y="441"/>
                    <a:pt x="560" y="453"/>
                    <a:pt x="548" y="489"/>
                  </a:cubicBezTo>
                  <a:cubicBezTo>
                    <a:pt x="536" y="524"/>
                    <a:pt x="548" y="572"/>
                    <a:pt x="584" y="584"/>
                  </a:cubicBezTo>
                  <a:lnTo>
                    <a:pt x="607" y="596"/>
                  </a:lnTo>
                  <a:cubicBezTo>
                    <a:pt x="631" y="608"/>
                    <a:pt x="667" y="608"/>
                    <a:pt x="679" y="620"/>
                  </a:cubicBezTo>
                  <a:lnTo>
                    <a:pt x="715" y="643"/>
                  </a:lnTo>
                  <a:lnTo>
                    <a:pt x="738" y="667"/>
                  </a:lnTo>
                  <a:cubicBezTo>
                    <a:pt x="762" y="679"/>
                    <a:pt x="762" y="703"/>
                    <a:pt x="774" y="715"/>
                  </a:cubicBezTo>
                  <a:cubicBezTo>
                    <a:pt x="786" y="751"/>
                    <a:pt x="786" y="751"/>
                    <a:pt x="786" y="774"/>
                  </a:cubicBezTo>
                  <a:cubicBezTo>
                    <a:pt x="786" y="798"/>
                    <a:pt x="786" y="822"/>
                    <a:pt x="774" y="834"/>
                  </a:cubicBezTo>
                  <a:cubicBezTo>
                    <a:pt x="762" y="858"/>
                    <a:pt x="750" y="870"/>
                    <a:pt x="738" y="870"/>
                  </a:cubicBezTo>
                  <a:cubicBezTo>
                    <a:pt x="715" y="882"/>
                    <a:pt x="679" y="905"/>
                    <a:pt x="667" y="905"/>
                  </a:cubicBezTo>
                  <a:lnTo>
                    <a:pt x="631" y="905"/>
                  </a:lnTo>
                  <a:lnTo>
                    <a:pt x="584" y="917"/>
                  </a:lnTo>
                  <a:lnTo>
                    <a:pt x="393" y="917"/>
                  </a:lnTo>
                  <a:cubicBezTo>
                    <a:pt x="369" y="917"/>
                    <a:pt x="334" y="917"/>
                    <a:pt x="310" y="905"/>
                  </a:cubicBezTo>
                  <a:lnTo>
                    <a:pt x="262" y="894"/>
                  </a:lnTo>
                  <a:lnTo>
                    <a:pt x="250" y="894"/>
                  </a:lnTo>
                  <a:lnTo>
                    <a:pt x="226" y="882"/>
                  </a:lnTo>
                  <a:cubicBezTo>
                    <a:pt x="191" y="870"/>
                    <a:pt x="179" y="858"/>
                    <a:pt x="143" y="846"/>
                  </a:cubicBezTo>
                  <a:cubicBezTo>
                    <a:pt x="119" y="822"/>
                    <a:pt x="95" y="810"/>
                    <a:pt x="84" y="786"/>
                  </a:cubicBezTo>
                  <a:cubicBezTo>
                    <a:pt x="60" y="763"/>
                    <a:pt x="36" y="739"/>
                    <a:pt x="24" y="703"/>
                  </a:cubicBezTo>
                  <a:cubicBezTo>
                    <a:pt x="12" y="679"/>
                    <a:pt x="0" y="643"/>
                    <a:pt x="0" y="620"/>
                  </a:cubicBezTo>
                  <a:cubicBezTo>
                    <a:pt x="0" y="643"/>
                    <a:pt x="0" y="679"/>
                    <a:pt x="0" y="715"/>
                  </a:cubicBezTo>
                  <a:cubicBezTo>
                    <a:pt x="12" y="751"/>
                    <a:pt x="24" y="774"/>
                    <a:pt x="48" y="810"/>
                  </a:cubicBezTo>
                  <a:cubicBezTo>
                    <a:pt x="60" y="834"/>
                    <a:pt x="84" y="870"/>
                    <a:pt x="107" y="894"/>
                  </a:cubicBezTo>
                  <a:cubicBezTo>
                    <a:pt x="131" y="917"/>
                    <a:pt x="167" y="941"/>
                    <a:pt x="191" y="953"/>
                  </a:cubicBezTo>
                  <a:lnTo>
                    <a:pt x="203" y="965"/>
                  </a:lnTo>
                  <a:cubicBezTo>
                    <a:pt x="214" y="977"/>
                    <a:pt x="226" y="977"/>
                    <a:pt x="238" y="977"/>
                  </a:cubicBezTo>
                  <a:lnTo>
                    <a:pt x="286" y="1001"/>
                  </a:lnTo>
                  <a:cubicBezTo>
                    <a:pt x="310" y="1013"/>
                    <a:pt x="345" y="1024"/>
                    <a:pt x="381" y="1024"/>
                  </a:cubicBezTo>
                  <a:cubicBezTo>
                    <a:pt x="417" y="1036"/>
                    <a:pt x="453" y="1036"/>
                    <a:pt x="488" y="1036"/>
                  </a:cubicBezTo>
                  <a:cubicBezTo>
                    <a:pt x="524" y="1048"/>
                    <a:pt x="560" y="1048"/>
                    <a:pt x="584" y="1048"/>
                  </a:cubicBezTo>
                  <a:lnTo>
                    <a:pt x="631" y="1036"/>
                  </a:lnTo>
                  <a:lnTo>
                    <a:pt x="703" y="1036"/>
                  </a:lnTo>
                  <a:cubicBezTo>
                    <a:pt x="738" y="1024"/>
                    <a:pt x="762" y="1013"/>
                    <a:pt x="798" y="1001"/>
                  </a:cubicBezTo>
                  <a:cubicBezTo>
                    <a:pt x="857" y="977"/>
                    <a:pt x="881" y="953"/>
                    <a:pt x="905" y="905"/>
                  </a:cubicBezTo>
                  <a:cubicBezTo>
                    <a:pt x="929" y="870"/>
                    <a:pt x="941" y="834"/>
                    <a:pt x="941" y="786"/>
                  </a:cubicBezTo>
                  <a:cubicBezTo>
                    <a:pt x="953" y="751"/>
                    <a:pt x="929" y="679"/>
                    <a:pt x="929" y="667"/>
                  </a:cubicBezTo>
                  <a:cubicBezTo>
                    <a:pt x="919" y="638"/>
                    <a:pt x="909" y="625"/>
                    <a:pt x="900" y="608"/>
                  </a:cubicBezTo>
                  <a:lnTo>
                    <a:pt x="988" y="608"/>
                  </a:lnTo>
                  <a:cubicBezTo>
                    <a:pt x="1048" y="596"/>
                    <a:pt x="1119" y="584"/>
                    <a:pt x="1191" y="524"/>
                  </a:cubicBezTo>
                  <a:cubicBezTo>
                    <a:pt x="1203" y="513"/>
                    <a:pt x="1227" y="489"/>
                    <a:pt x="1227" y="477"/>
                  </a:cubicBezTo>
                  <a:lnTo>
                    <a:pt x="1238" y="453"/>
                  </a:lnTo>
                  <a:lnTo>
                    <a:pt x="1250" y="417"/>
                  </a:lnTo>
                  <a:cubicBezTo>
                    <a:pt x="1262" y="382"/>
                    <a:pt x="1262" y="346"/>
                    <a:pt x="1262" y="298"/>
                  </a:cubicBezTo>
                  <a:cubicBezTo>
                    <a:pt x="1250" y="262"/>
                    <a:pt x="1238" y="239"/>
                    <a:pt x="1215" y="203"/>
                  </a:cubicBezTo>
                  <a:cubicBezTo>
                    <a:pt x="1203" y="179"/>
                    <a:pt x="1167" y="143"/>
                    <a:pt x="1155" y="132"/>
                  </a:cubicBezTo>
                  <a:cubicBezTo>
                    <a:pt x="1119" y="108"/>
                    <a:pt x="1096" y="84"/>
                    <a:pt x="1072" y="72"/>
                  </a:cubicBezTo>
                  <a:cubicBezTo>
                    <a:pt x="1048" y="48"/>
                    <a:pt x="1012" y="36"/>
                    <a:pt x="988" y="24"/>
                  </a:cubicBezTo>
                  <a:cubicBezTo>
                    <a:pt x="929" y="1"/>
                    <a:pt x="857" y="1"/>
                    <a:pt x="7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6" name="Google Shape;1180;p34">
              <a:extLst>
                <a:ext uri="{FF2B5EF4-FFF2-40B4-BE49-F238E27FC236}">
                  <a16:creationId xmlns:a16="http://schemas.microsoft.com/office/drawing/2014/main" id="{56C40094-D994-063B-8FF8-0CA69C6D1B36}"/>
                </a:ext>
              </a:extLst>
            </p:cNvPr>
            <p:cNvSpPr/>
            <p:nvPr/>
          </p:nvSpPr>
          <p:spPr>
            <a:xfrm>
              <a:off x="1541982" y="3759614"/>
              <a:ext cx="71765" cy="63604"/>
            </a:xfrm>
            <a:custGeom>
              <a:avLst/>
              <a:gdLst/>
              <a:ahLst/>
              <a:cxnLst/>
              <a:rect l="l" t="t" r="r" b="b"/>
              <a:pathLst>
                <a:path w="1108" h="982" extrusionOk="0">
                  <a:moveTo>
                    <a:pt x="715" y="0"/>
                  </a:moveTo>
                  <a:cubicBezTo>
                    <a:pt x="739" y="12"/>
                    <a:pt x="763" y="12"/>
                    <a:pt x="786" y="24"/>
                  </a:cubicBezTo>
                  <a:cubicBezTo>
                    <a:pt x="810" y="36"/>
                    <a:pt x="822" y="36"/>
                    <a:pt x="846" y="48"/>
                  </a:cubicBezTo>
                  <a:cubicBezTo>
                    <a:pt x="882" y="84"/>
                    <a:pt x="906" y="107"/>
                    <a:pt x="929" y="143"/>
                  </a:cubicBezTo>
                  <a:cubicBezTo>
                    <a:pt x="941" y="167"/>
                    <a:pt x="953" y="179"/>
                    <a:pt x="965" y="203"/>
                  </a:cubicBezTo>
                  <a:cubicBezTo>
                    <a:pt x="977" y="215"/>
                    <a:pt x="977" y="238"/>
                    <a:pt x="989" y="250"/>
                  </a:cubicBezTo>
                  <a:cubicBezTo>
                    <a:pt x="989" y="274"/>
                    <a:pt x="989" y="298"/>
                    <a:pt x="989" y="310"/>
                  </a:cubicBezTo>
                  <a:lnTo>
                    <a:pt x="989" y="346"/>
                  </a:lnTo>
                  <a:cubicBezTo>
                    <a:pt x="989" y="346"/>
                    <a:pt x="989" y="358"/>
                    <a:pt x="989" y="369"/>
                  </a:cubicBezTo>
                  <a:cubicBezTo>
                    <a:pt x="979" y="369"/>
                    <a:pt x="970" y="385"/>
                    <a:pt x="966" y="385"/>
                  </a:cubicBezTo>
                  <a:cubicBezTo>
                    <a:pt x="966" y="385"/>
                    <a:pt x="965" y="384"/>
                    <a:pt x="965" y="381"/>
                  </a:cubicBezTo>
                  <a:lnTo>
                    <a:pt x="870" y="381"/>
                  </a:lnTo>
                  <a:cubicBezTo>
                    <a:pt x="858" y="387"/>
                    <a:pt x="846" y="390"/>
                    <a:pt x="834" y="390"/>
                  </a:cubicBezTo>
                  <a:cubicBezTo>
                    <a:pt x="822" y="390"/>
                    <a:pt x="810" y="387"/>
                    <a:pt x="798" y="381"/>
                  </a:cubicBezTo>
                  <a:cubicBezTo>
                    <a:pt x="766" y="381"/>
                    <a:pt x="734" y="381"/>
                    <a:pt x="694" y="373"/>
                  </a:cubicBezTo>
                  <a:lnTo>
                    <a:pt x="694" y="373"/>
                  </a:lnTo>
                  <a:cubicBezTo>
                    <a:pt x="646" y="347"/>
                    <a:pt x="593" y="330"/>
                    <a:pt x="536" y="322"/>
                  </a:cubicBezTo>
                  <a:cubicBezTo>
                    <a:pt x="501" y="322"/>
                    <a:pt x="465" y="346"/>
                    <a:pt x="453" y="381"/>
                  </a:cubicBezTo>
                  <a:cubicBezTo>
                    <a:pt x="441" y="429"/>
                    <a:pt x="465" y="465"/>
                    <a:pt x="501" y="477"/>
                  </a:cubicBezTo>
                  <a:cubicBezTo>
                    <a:pt x="543" y="485"/>
                    <a:pt x="574" y="500"/>
                    <a:pt x="610" y="507"/>
                  </a:cubicBezTo>
                  <a:lnTo>
                    <a:pt x="610" y="507"/>
                  </a:lnTo>
                  <a:cubicBezTo>
                    <a:pt x="629" y="517"/>
                    <a:pt x="646" y="529"/>
                    <a:pt x="656" y="548"/>
                  </a:cubicBezTo>
                  <a:cubicBezTo>
                    <a:pt x="679" y="560"/>
                    <a:pt x="691" y="572"/>
                    <a:pt x="715" y="596"/>
                  </a:cubicBezTo>
                  <a:cubicBezTo>
                    <a:pt x="727" y="619"/>
                    <a:pt x="739" y="643"/>
                    <a:pt x="739" y="667"/>
                  </a:cubicBezTo>
                  <a:cubicBezTo>
                    <a:pt x="751" y="679"/>
                    <a:pt x="751" y="715"/>
                    <a:pt x="763" y="727"/>
                  </a:cubicBezTo>
                  <a:cubicBezTo>
                    <a:pt x="763" y="739"/>
                    <a:pt x="763" y="774"/>
                    <a:pt x="751" y="774"/>
                  </a:cubicBezTo>
                  <a:cubicBezTo>
                    <a:pt x="751" y="786"/>
                    <a:pt x="727" y="798"/>
                    <a:pt x="727" y="798"/>
                  </a:cubicBezTo>
                  <a:cubicBezTo>
                    <a:pt x="715" y="798"/>
                    <a:pt x="703" y="810"/>
                    <a:pt x="703" y="810"/>
                  </a:cubicBezTo>
                  <a:lnTo>
                    <a:pt x="620" y="846"/>
                  </a:lnTo>
                  <a:lnTo>
                    <a:pt x="536" y="858"/>
                  </a:lnTo>
                  <a:lnTo>
                    <a:pt x="453" y="858"/>
                  </a:lnTo>
                  <a:cubicBezTo>
                    <a:pt x="417" y="858"/>
                    <a:pt x="394" y="846"/>
                    <a:pt x="370" y="834"/>
                  </a:cubicBezTo>
                  <a:cubicBezTo>
                    <a:pt x="334" y="834"/>
                    <a:pt x="310" y="822"/>
                    <a:pt x="275" y="810"/>
                  </a:cubicBezTo>
                  <a:cubicBezTo>
                    <a:pt x="251" y="798"/>
                    <a:pt x="227" y="786"/>
                    <a:pt x="203" y="762"/>
                  </a:cubicBezTo>
                  <a:cubicBezTo>
                    <a:pt x="167" y="750"/>
                    <a:pt x="144" y="739"/>
                    <a:pt x="120" y="715"/>
                  </a:cubicBezTo>
                  <a:cubicBezTo>
                    <a:pt x="96" y="691"/>
                    <a:pt x="72" y="679"/>
                    <a:pt x="60" y="643"/>
                  </a:cubicBezTo>
                  <a:lnTo>
                    <a:pt x="1" y="572"/>
                  </a:lnTo>
                  <a:lnTo>
                    <a:pt x="36" y="667"/>
                  </a:lnTo>
                  <a:cubicBezTo>
                    <a:pt x="48" y="691"/>
                    <a:pt x="72" y="715"/>
                    <a:pt x="84" y="750"/>
                  </a:cubicBezTo>
                  <a:cubicBezTo>
                    <a:pt x="108" y="774"/>
                    <a:pt x="132" y="798"/>
                    <a:pt x="155" y="822"/>
                  </a:cubicBezTo>
                  <a:cubicBezTo>
                    <a:pt x="179" y="858"/>
                    <a:pt x="203" y="869"/>
                    <a:pt x="239" y="893"/>
                  </a:cubicBezTo>
                  <a:cubicBezTo>
                    <a:pt x="263" y="905"/>
                    <a:pt x="298" y="929"/>
                    <a:pt x="334" y="941"/>
                  </a:cubicBezTo>
                  <a:cubicBezTo>
                    <a:pt x="370" y="953"/>
                    <a:pt x="394" y="965"/>
                    <a:pt x="429" y="965"/>
                  </a:cubicBezTo>
                  <a:cubicBezTo>
                    <a:pt x="455" y="973"/>
                    <a:pt x="480" y="982"/>
                    <a:pt x="505" y="982"/>
                  </a:cubicBezTo>
                  <a:cubicBezTo>
                    <a:pt x="516" y="982"/>
                    <a:pt x="526" y="980"/>
                    <a:pt x="536" y="977"/>
                  </a:cubicBezTo>
                  <a:lnTo>
                    <a:pt x="656" y="977"/>
                  </a:lnTo>
                  <a:lnTo>
                    <a:pt x="751" y="953"/>
                  </a:lnTo>
                  <a:cubicBezTo>
                    <a:pt x="810" y="929"/>
                    <a:pt x="846" y="893"/>
                    <a:pt x="870" y="881"/>
                  </a:cubicBezTo>
                  <a:lnTo>
                    <a:pt x="870" y="869"/>
                  </a:lnTo>
                  <a:lnTo>
                    <a:pt x="882" y="858"/>
                  </a:lnTo>
                  <a:lnTo>
                    <a:pt x="894" y="834"/>
                  </a:lnTo>
                  <a:cubicBezTo>
                    <a:pt x="894" y="822"/>
                    <a:pt x="906" y="810"/>
                    <a:pt x="906" y="798"/>
                  </a:cubicBezTo>
                  <a:cubicBezTo>
                    <a:pt x="917" y="762"/>
                    <a:pt x="917" y="762"/>
                    <a:pt x="917" y="739"/>
                  </a:cubicBezTo>
                  <a:cubicBezTo>
                    <a:pt x="917" y="691"/>
                    <a:pt x="906" y="655"/>
                    <a:pt x="894" y="608"/>
                  </a:cubicBezTo>
                  <a:cubicBezTo>
                    <a:pt x="885" y="578"/>
                    <a:pt x="872" y="550"/>
                    <a:pt x="856" y="524"/>
                  </a:cubicBezTo>
                  <a:lnTo>
                    <a:pt x="882" y="524"/>
                  </a:lnTo>
                  <a:lnTo>
                    <a:pt x="953" y="512"/>
                  </a:lnTo>
                  <a:cubicBezTo>
                    <a:pt x="965" y="512"/>
                    <a:pt x="977" y="512"/>
                    <a:pt x="989" y="500"/>
                  </a:cubicBezTo>
                  <a:lnTo>
                    <a:pt x="1013" y="500"/>
                  </a:lnTo>
                  <a:cubicBezTo>
                    <a:pt x="1025" y="488"/>
                    <a:pt x="1037" y="488"/>
                    <a:pt x="1048" y="477"/>
                  </a:cubicBezTo>
                  <a:cubicBezTo>
                    <a:pt x="1072" y="465"/>
                    <a:pt x="1072" y="453"/>
                    <a:pt x="1072" y="441"/>
                  </a:cubicBezTo>
                  <a:cubicBezTo>
                    <a:pt x="1096" y="417"/>
                    <a:pt x="1096" y="405"/>
                    <a:pt x="1096" y="381"/>
                  </a:cubicBezTo>
                  <a:cubicBezTo>
                    <a:pt x="1096" y="369"/>
                    <a:pt x="1108" y="358"/>
                    <a:pt x="1096" y="346"/>
                  </a:cubicBezTo>
                  <a:lnTo>
                    <a:pt x="1096" y="298"/>
                  </a:lnTo>
                  <a:cubicBezTo>
                    <a:pt x="1096" y="274"/>
                    <a:pt x="1084" y="250"/>
                    <a:pt x="1072" y="227"/>
                  </a:cubicBezTo>
                  <a:cubicBezTo>
                    <a:pt x="1060" y="203"/>
                    <a:pt x="1048" y="179"/>
                    <a:pt x="1037" y="155"/>
                  </a:cubicBezTo>
                  <a:cubicBezTo>
                    <a:pt x="1025" y="131"/>
                    <a:pt x="1001" y="119"/>
                    <a:pt x="989" y="96"/>
                  </a:cubicBezTo>
                  <a:cubicBezTo>
                    <a:pt x="941" y="60"/>
                    <a:pt x="906" y="36"/>
                    <a:pt x="858" y="24"/>
                  </a:cubicBezTo>
                  <a:cubicBezTo>
                    <a:pt x="834" y="12"/>
                    <a:pt x="810" y="12"/>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7" name="Google Shape;1181;p34">
              <a:extLst>
                <a:ext uri="{FF2B5EF4-FFF2-40B4-BE49-F238E27FC236}">
                  <a16:creationId xmlns:a16="http://schemas.microsoft.com/office/drawing/2014/main" id="{FC9F70CD-0999-35DF-0B7C-C8624C50A001}"/>
                </a:ext>
              </a:extLst>
            </p:cNvPr>
            <p:cNvSpPr/>
            <p:nvPr/>
          </p:nvSpPr>
          <p:spPr>
            <a:xfrm>
              <a:off x="1754821" y="3639269"/>
              <a:ext cx="73320" cy="67944"/>
            </a:xfrm>
            <a:custGeom>
              <a:avLst/>
              <a:gdLst/>
              <a:ahLst/>
              <a:cxnLst/>
              <a:rect l="l" t="t" r="r" b="b"/>
              <a:pathLst>
                <a:path w="1132" h="1049" extrusionOk="0">
                  <a:moveTo>
                    <a:pt x="679" y="1"/>
                  </a:moveTo>
                  <a:lnTo>
                    <a:pt x="763" y="37"/>
                  </a:lnTo>
                  <a:lnTo>
                    <a:pt x="822" y="84"/>
                  </a:lnTo>
                  <a:lnTo>
                    <a:pt x="882" y="132"/>
                  </a:lnTo>
                  <a:lnTo>
                    <a:pt x="929" y="203"/>
                  </a:lnTo>
                  <a:lnTo>
                    <a:pt x="965" y="263"/>
                  </a:lnTo>
                  <a:lnTo>
                    <a:pt x="989" y="346"/>
                  </a:lnTo>
                  <a:lnTo>
                    <a:pt x="1001" y="418"/>
                  </a:lnTo>
                  <a:cubicBezTo>
                    <a:pt x="1001" y="441"/>
                    <a:pt x="1001" y="465"/>
                    <a:pt x="1001" y="489"/>
                  </a:cubicBezTo>
                  <a:cubicBezTo>
                    <a:pt x="1001" y="489"/>
                    <a:pt x="1001" y="513"/>
                    <a:pt x="1001" y="525"/>
                  </a:cubicBezTo>
                  <a:cubicBezTo>
                    <a:pt x="993" y="525"/>
                    <a:pt x="990" y="530"/>
                    <a:pt x="989" y="530"/>
                  </a:cubicBezTo>
                  <a:cubicBezTo>
                    <a:pt x="989" y="530"/>
                    <a:pt x="989" y="529"/>
                    <a:pt x="989" y="525"/>
                  </a:cubicBezTo>
                  <a:lnTo>
                    <a:pt x="977" y="537"/>
                  </a:lnTo>
                  <a:cubicBezTo>
                    <a:pt x="977" y="537"/>
                    <a:pt x="965" y="537"/>
                    <a:pt x="953" y="549"/>
                  </a:cubicBezTo>
                  <a:lnTo>
                    <a:pt x="882" y="549"/>
                  </a:lnTo>
                  <a:cubicBezTo>
                    <a:pt x="866" y="549"/>
                    <a:pt x="845" y="554"/>
                    <a:pt x="829" y="554"/>
                  </a:cubicBezTo>
                  <a:cubicBezTo>
                    <a:pt x="821" y="554"/>
                    <a:pt x="814" y="553"/>
                    <a:pt x="810" y="549"/>
                  </a:cubicBezTo>
                  <a:lnTo>
                    <a:pt x="739" y="549"/>
                  </a:lnTo>
                  <a:cubicBezTo>
                    <a:pt x="725" y="541"/>
                    <a:pt x="710" y="534"/>
                    <a:pt x="696" y="530"/>
                  </a:cubicBezTo>
                  <a:lnTo>
                    <a:pt x="696" y="530"/>
                  </a:lnTo>
                  <a:cubicBezTo>
                    <a:pt x="672" y="508"/>
                    <a:pt x="640" y="488"/>
                    <a:pt x="608" y="477"/>
                  </a:cubicBezTo>
                  <a:cubicBezTo>
                    <a:pt x="584" y="465"/>
                    <a:pt x="548" y="453"/>
                    <a:pt x="513" y="441"/>
                  </a:cubicBezTo>
                  <a:cubicBezTo>
                    <a:pt x="504" y="439"/>
                    <a:pt x="495" y="437"/>
                    <a:pt x="486" y="437"/>
                  </a:cubicBezTo>
                  <a:cubicBezTo>
                    <a:pt x="460" y="437"/>
                    <a:pt x="435" y="450"/>
                    <a:pt x="418" y="477"/>
                  </a:cubicBezTo>
                  <a:cubicBezTo>
                    <a:pt x="394" y="513"/>
                    <a:pt x="406" y="561"/>
                    <a:pt x="453" y="584"/>
                  </a:cubicBezTo>
                  <a:lnTo>
                    <a:pt x="537" y="632"/>
                  </a:lnTo>
                  <a:cubicBezTo>
                    <a:pt x="560" y="656"/>
                    <a:pt x="584" y="668"/>
                    <a:pt x="620" y="668"/>
                  </a:cubicBezTo>
                  <a:cubicBezTo>
                    <a:pt x="623" y="669"/>
                    <a:pt x="626" y="670"/>
                    <a:pt x="629" y="671"/>
                  </a:cubicBezTo>
                  <a:lnTo>
                    <a:pt x="629" y="671"/>
                  </a:lnTo>
                  <a:cubicBezTo>
                    <a:pt x="641" y="682"/>
                    <a:pt x="652" y="695"/>
                    <a:pt x="668" y="703"/>
                  </a:cubicBezTo>
                  <a:lnTo>
                    <a:pt x="668" y="715"/>
                  </a:lnTo>
                  <a:lnTo>
                    <a:pt x="679" y="739"/>
                  </a:lnTo>
                  <a:cubicBezTo>
                    <a:pt x="679" y="751"/>
                    <a:pt x="691" y="751"/>
                    <a:pt x="691" y="763"/>
                  </a:cubicBezTo>
                  <a:cubicBezTo>
                    <a:pt x="703" y="799"/>
                    <a:pt x="691" y="846"/>
                    <a:pt x="679" y="870"/>
                  </a:cubicBezTo>
                  <a:lnTo>
                    <a:pt x="668" y="870"/>
                  </a:lnTo>
                  <a:cubicBezTo>
                    <a:pt x="668" y="870"/>
                    <a:pt x="662" y="875"/>
                    <a:pt x="666" y="875"/>
                  </a:cubicBezTo>
                  <a:cubicBezTo>
                    <a:pt x="668" y="875"/>
                    <a:pt x="671" y="874"/>
                    <a:pt x="679" y="870"/>
                  </a:cubicBezTo>
                  <a:lnTo>
                    <a:pt x="679" y="870"/>
                  </a:lnTo>
                  <a:lnTo>
                    <a:pt x="656" y="882"/>
                  </a:lnTo>
                  <a:cubicBezTo>
                    <a:pt x="644" y="894"/>
                    <a:pt x="632" y="906"/>
                    <a:pt x="620" y="906"/>
                  </a:cubicBezTo>
                  <a:lnTo>
                    <a:pt x="608" y="906"/>
                  </a:lnTo>
                  <a:lnTo>
                    <a:pt x="560" y="918"/>
                  </a:lnTo>
                  <a:lnTo>
                    <a:pt x="513" y="930"/>
                  </a:lnTo>
                  <a:lnTo>
                    <a:pt x="477" y="930"/>
                  </a:lnTo>
                  <a:cubicBezTo>
                    <a:pt x="453" y="930"/>
                    <a:pt x="429" y="930"/>
                    <a:pt x="394" y="918"/>
                  </a:cubicBezTo>
                  <a:cubicBezTo>
                    <a:pt x="370" y="918"/>
                    <a:pt x="346" y="918"/>
                    <a:pt x="322" y="906"/>
                  </a:cubicBezTo>
                  <a:cubicBezTo>
                    <a:pt x="298" y="894"/>
                    <a:pt x="263" y="882"/>
                    <a:pt x="239" y="870"/>
                  </a:cubicBezTo>
                  <a:cubicBezTo>
                    <a:pt x="215" y="858"/>
                    <a:pt x="191" y="846"/>
                    <a:pt x="167" y="822"/>
                  </a:cubicBezTo>
                  <a:cubicBezTo>
                    <a:pt x="144" y="811"/>
                    <a:pt x="120" y="787"/>
                    <a:pt x="96" y="775"/>
                  </a:cubicBezTo>
                  <a:cubicBezTo>
                    <a:pt x="84" y="751"/>
                    <a:pt x="60" y="727"/>
                    <a:pt x="48" y="703"/>
                  </a:cubicBezTo>
                  <a:lnTo>
                    <a:pt x="1" y="620"/>
                  </a:lnTo>
                  <a:lnTo>
                    <a:pt x="1" y="620"/>
                  </a:lnTo>
                  <a:lnTo>
                    <a:pt x="25" y="715"/>
                  </a:lnTo>
                  <a:cubicBezTo>
                    <a:pt x="37" y="739"/>
                    <a:pt x="48" y="775"/>
                    <a:pt x="60" y="799"/>
                  </a:cubicBezTo>
                  <a:cubicBezTo>
                    <a:pt x="84" y="822"/>
                    <a:pt x="108" y="846"/>
                    <a:pt x="120" y="870"/>
                  </a:cubicBezTo>
                  <a:cubicBezTo>
                    <a:pt x="144" y="894"/>
                    <a:pt x="167" y="918"/>
                    <a:pt x="191" y="942"/>
                  </a:cubicBezTo>
                  <a:cubicBezTo>
                    <a:pt x="227" y="965"/>
                    <a:pt x="251" y="977"/>
                    <a:pt x="287" y="989"/>
                  </a:cubicBezTo>
                  <a:cubicBezTo>
                    <a:pt x="310" y="1013"/>
                    <a:pt x="346" y="1013"/>
                    <a:pt x="370" y="1025"/>
                  </a:cubicBezTo>
                  <a:cubicBezTo>
                    <a:pt x="406" y="1037"/>
                    <a:pt x="441" y="1049"/>
                    <a:pt x="477" y="1049"/>
                  </a:cubicBezTo>
                  <a:lnTo>
                    <a:pt x="620" y="1049"/>
                  </a:lnTo>
                  <a:cubicBezTo>
                    <a:pt x="656" y="1037"/>
                    <a:pt x="668" y="1037"/>
                    <a:pt x="691" y="1025"/>
                  </a:cubicBezTo>
                  <a:cubicBezTo>
                    <a:pt x="715" y="1013"/>
                    <a:pt x="715" y="1013"/>
                    <a:pt x="739" y="1001"/>
                  </a:cubicBezTo>
                  <a:lnTo>
                    <a:pt x="751" y="989"/>
                  </a:lnTo>
                  <a:lnTo>
                    <a:pt x="763" y="977"/>
                  </a:lnTo>
                  <a:lnTo>
                    <a:pt x="775" y="977"/>
                  </a:lnTo>
                  <a:lnTo>
                    <a:pt x="787" y="965"/>
                  </a:lnTo>
                  <a:cubicBezTo>
                    <a:pt x="846" y="894"/>
                    <a:pt x="858" y="799"/>
                    <a:pt x="846" y="727"/>
                  </a:cubicBezTo>
                  <a:cubicBezTo>
                    <a:pt x="842" y="719"/>
                    <a:pt x="838" y="711"/>
                    <a:pt x="835" y="703"/>
                  </a:cubicBezTo>
                  <a:lnTo>
                    <a:pt x="835" y="703"/>
                  </a:lnTo>
                  <a:cubicBezTo>
                    <a:pt x="858" y="703"/>
                    <a:pt x="879" y="701"/>
                    <a:pt x="906" y="692"/>
                  </a:cubicBezTo>
                  <a:lnTo>
                    <a:pt x="965" y="692"/>
                  </a:lnTo>
                  <a:cubicBezTo>
                    <a:pt x="989" y="680"/>
                    <a:pt x="989" y="680"/>
                    <a:pt x="1001" y="680"/>
                  </a:cubicBezTo>
                  <a:cubicBezTo>
                    <a:pt x="1013" y="668"/>
                    <a:pt x="1025" y="668"/>
                    <a:pt x="1049" y="656"/>
                  </a:cubicBezTo>
                  <a:cubicBezTo>
                    <a:pt x="1060" y="644"/>
                    <a:pt x="1072" y="632"/>
                    <a:pt x="1084" y="632"/>
                  </a:cubicBezTo>
                  <a:lnTo>
                    <a:pt x="1096" y="608"/>
                  </a:lnTo>
                  <a:cubicBezTo>
                    <a:pt x="1120" y="584"/>
                    <a:pt x="1120" y="561"/>
                    <a:pt x="1120" y="537"/>
                  </a:cubicBezTo>
                  <a:cubicBezTo>
                    <a:pt x="1120" y="525"/>
                    <a:pt x="1132" y="513"/>
                    <a:pt x="1132" y="489"/>
                  </a:cubicBezTo>
                  <a:cubicBezTo>
                    <a:pt x="1120" y="453"/>
                    <a:pt x="1120" y="430"/>
                    <a:pt x="1120" y="394"/>
                  </a:cubicBezTo>
                  <a:cubicBezTo>
                    <a:pt x="1108" y="370"/>
                    <a:pt x="1096" y="334"/>
                    <a:pt x="1084" y="311"/>
                  </a:cubicBezTo>
                  <a:cubicBezTo>
                    <a:pt x="1072" y="275"/>
                    <a:pt x="1060" y="251"/>
                    <a:pt x="1049" y="227"/>
                  </a:cubicBezTo>
                  <a:cubicBezTo>
                    <a:pt x="1025" y="203"/>
                    <a:pt x="1013" y="180"/>
                    <a:pt x="989" y="156"/>
                  </a:cubicBezTo>
                  <a:lnTo>
                    <a:pt x="918" y="96"/>
                  </a:lnTo>
                  <a:lnTo>
                    <a:pt x="846" y="49"/>
                  </a:lnTo>
                  <a:lnTo>
                    <a:pt x="763" y="13"/>
                  </a:lnTo>
                  <a:lnTo>
                    <a:pt x="67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8" name="Google Shape;1182;p34">
              <a:extLst>
                <a:ext uri="{FF2B5EF4-FFF2-40B4-BE49-F238E27FC236}">
                  <a16:creationId xmlns:a16="http://schemas.microsoft.com/office/drawing/2014/main" id="{43207596-96EF-2B19-1924-4DBBFDE56AE6}"/>
                </a:ext>
              </a:extLst>
            </p:cNvPr>
            <p:cNvSpPr/>
            <p:nvPr/>
          </p:nvSpPr>
          <p:spPr>
            <a:xfrm>
              <a:off x="1974655" y="3599176"/>
              <a:ext cx="78696" cy="64122"/>
            </a:xfrm>
            <a:custGeom>
              <a:avLst/>
              <a:gdLst/>
              <a:ahLst/>
              <a:cxnLst/>
              <a:rect l="l" t="t" r="r" b="b"/>
              <a:pathLst>
                <a:path w="1215" h="990" extrusionOk="0">
                  <a:moveTo>
                    <a:pt x="893" y="1"/>
                  </a:moveTo>
                  <a:lnTo>
                    <a:pt x="893" y="1"/>
                  </a:lnTo>
                  <a:cubicBezTo>
                    <a:pt x="929" y="48"/>
                    <a:pt x="964" y="84"/>
                    <a:pt x="1000" y="120"/>
                  </a:cubicBezTo>
                  <a:lnTo>
                    <a:pt x="1072" y="251"/>
                  </a:lnTo>
                  <a:cubicBezTo>
                    <a:pt x="1084" y="275"/>
                    <a:pt x="1095" y="298"/>
                    <a:pt x="1095" y="322"/>
                  </a:cubicBezTo>
                  <a:cubicBezTo>
                    <a:pt x="1107" y="346"/>
                    <a:pt x="1107" y="370"/>
                    <a:pt x="1119" y="382"/>
                  </a:cubicBezTo>
                  <a:cubicBezTo>
                    <a:pt x="1119" y="394"/>
                    <a:pt x="1107" y="406"/>
                    <a:pt x="1107" y="418"/>
                  </a:cubicBezTo>
                  <a:lnTo>
                    <a:pt x="1107" y="441"/>
                  </a:lnTo>
                  <a:cubicBezTo>
                    <a:pt x="1095" y="477"/>
                    <a:pt x="1084" y="477"/>
                    <a:pt x="1072" y="489"/>
                  </a:cubicBezTo>
                  <a:cubicBezTo>
                    <a:pt x="1060" y="501"/>
                    <a:pt x="1048" y="513"/>
                    <a:pt x="1024" y="525"/>
                  </a:cubicBezTo>
                  <a:cubicBezTo>
                    <a:pt x="1012" y="525"/>
                    <a:pt x="988" y="537"/>
                    <a:pt x="976" y="537"/>
                  </a:cubicBezTo>
                  <a:cubicBezTo>
                    <a:pt x="953" y="549"/>
                    <a:pt x="929" y="549"/>
                    <a:pt x="917" y="549"/>
                  </a:cubicBezTo>
                  <a:lnTo>
                    <a:pt x="893" y="549"/>
                  </a:lnTo>
                  <a:lnTo>
                    <a:pt x="857" y="537"/>
                  </a:lnTo>
                  <a:lnTo>
                    <a:pt x="810" y="525"/>
                  </a:lnTo>
                  <a:lnTo>
                    <a:pt x="786" y="513"/>
                  </a:lnTo>
                  <a:cubicBezTo>
                    <a:pt x="774" y="501"/>
                    <a:pt x="750" y="501"/>
                    <a:pt x="726" y="477"/>
                  </a:cubicBezTo>
                  <a:cubicBezTo>
                    <a:pt x="723" y="475"/>
                    <a:pt x="719" y="473"/>
                    <a:pt x="716" y="470"/>
                  </a:cubicBezTo>
                  <a:lnTo>
                    <a:pt x="716" y="470"/>
                  </a:lnTo>
                  <a:cubicBezTo>
                    <a:pt x="708" y="460"/>
                    <a:pt x="699" y="450"/>
                    <a:pt x="691" y="441"/>
                  </a:cubicBezTo>
                  <a:cubicBezTo>
                    <a:pt x="655" y="429"/>
                    <a:pt x="631" y="406"/>
                    <a:pt x="595" y="382"/>
                  </a:cubicBezTo>
                  <a:cubicBezTo>
                    <a:pt x="582" y="377"/>
                    <a:pt x="568" y="375"/>
                    <a:pt x="553" y="375"/>
                  </a:cubicBezTo>
                  <a:cubicBezTo>
                    <a:pt x="528" y="375"/>
                    <a:pt x="503" y="383"/>
                    <a:pt x="488" y="406"/>
                  </a:cubicBezTo>
                  <a:cubicBezTo>
                    <a:pt x="464" y="441"/>
                    <a:pt x="476" y="489"/>
                    <a:pt x="512" y="525"/>
                  </a:cubicBezTo>
                  <a:cubicBezTo>
                    <a:pt x="516" y="528"/>
                    <a:pt x="521" y="531"/>
                    <a:pt x="525" y="534"/>
                  </a:cubicBezTo>
                  <a:lnTo>
                    <a:pt x="525" y="534"/>
                  </a:lnTo>
                  <a:lnTo>
                    <a:pt x="524" y="537"/>
                  </a:lnTo>
                  <a:cubicBezTo>
                    <a:pt x="548" y="549"/>
                    <a:pt x="560" y="560"/>
                    <a:pt x="583" y="572"/>
                  </a:cubicBezTo>
                  <a:cubicBezTo>
                    <a:pt x="587" y="575"/>
                    <a:pt x="591" y="577"/>
                    <a:pt x="595" y="579"/>
                  </a:cubicBezTo>
                  <a:lnTo>
                    <a:pt x="595" y="579"/>
                  </a:lnTo>
                  <a:cubicBezTo>
                    <a:pt x="611" y="592"/>
                    <a:pt x="621" y="610"/>
                    <a:pt x="631" y="620"/>
                  </a:cubicBezTo>
                  <a:cubicBezTo>
                    <a:pt x="655" y="644"/>
                    <a:pt x="655" y="668"/>
                    <a:pt x="667" y="679"/>
                  </a:cubicBezTo>
                  <a:cubicBezTo>
                    <a:pt x="679" y="703"/>
                    <a:pt x="679" y="727"/>
                    <a:pt x="691" y="751"/>
                  </a:cubicBezTo>
                  <a:cubicBezTo>
                    <a:pt x="691" y="763"/>
                    <a:pt x="691" y="775"/>
                    <a:pt x="691" y="775"/>
                  </a:cubicBezTo>
                  <a:cubicBezTo>
                    <a:pt x="691" y="799"/>
                    <a:pt x="691" y="810"/>
                    <a:pt x="691" y="810"/>
                  </a:cubicBezTo>
                  <a:cubicBezTo>
                    <a:pt x="691" y="810"/>
                    <a:pt x="698" y="803"/>
                    <a:pt x="703" y="799"/>
                  </a:cubicBezTo>
                  <a:lnTo>
                    <a:pt x="703" y="799"/>
                  </a:lnTo>
                  <a:lnTo>
                    <a:pt x="691" y="822"/>
                  </a:lnTo>
                  <a:cubicBezTo>
                    <a:pt x="686" y="831"/>
                    <a:pt x="683" y="833"/>
                    <a:pt x="682" y="833"/>
                  </a:cubicBezTo>
                  <a:cubicBezTo>
                    <a:pt x="680" y="833"/>
                    <a:pt x="679" y="831"/>
                    <a:pt x="679" y="831"/>
                  </a:cubicBezTo>
                  <a:cubicBezTo>
                    <a:pt x="679" y="831"/>
                    <a:pt x="679" y="832"/>
                    <a:pt x="679" y="834"/>
                  </a:cubicBezTo>
                  <a:cubicBezTo>
                    <a:pt x="667" y="834"/>
                    <a:pt x="631" y="846"/>
                    <a:pt x="631" y="846"/>
                  </a:cubicBezTo>
                  <a:lnTo>
                    <a:pt x="536" y="858"/>
                  </a:lnTo>
                  <a:cubicBezTo>
                    <a:pt x="512" y="858"/>
                    <a:pt x="488" y="846"/>
                    <a:pt x="464" y="846"/>
                  </a:cubicBezTo>
                  <a:cubicBezTo>
                    <a:pt x="429" y="846"/>
                    <a:pt x="405" y="834"/>
                    <a:pt x="381" y="822"/>
                  </a:cubicBezTo>
                  <a:cubicBezTo>
                    <a:pt x="357" y="822"/>
                    <a:pt x="333" y="810"/>
                    <a:pt x="310" y="799"/>
                  </a:cubicBezTo>
                  <a:cubicBezTo>
                    <a:pt x="274" y="787"/>
                    <a:pt x="250" y="775"/>
                    <a:pt x="226" y="763"/>
                  </a:cubicBezTo>
                  <a:cubicBezTo>
                    <a:pt x="202" y="739"/>
                    <a:pt x="179" y="727"/>
                    <a:pt x="167" y="715"/>
                  </a:cubicBezTo>
                  <a:cubicBezTo>
                    <a:pt x="143" y="691"/>
                    <a:pt x="119" y="679"/>
                    <a:pt x="95" y="656"/>
                  </a:cubicBezTo>
                  <a:cubicBezTo>
                    <a:pt x="60" y="608"/>
                    <a:pt x="24" y="560"/>
                    <a:pt x="0" y="501"/>
                  </a:cubicBezTo>
                  <a:lnTo>
                    <a:pt x="0" y="501"/>
                  </a:lnTo>
                  <a:lnTo>
                    <a:pt x="24" y="596"/>
                  </a:lnTo>
                  <a:cubicBezTo>
                    <a:pt x="36" y="620"/>
                    <a:pt x="48" y="656"/>
                    <a:pt x="60" y="679"/>
                  </a:cubicBezTo>
                  <a:cubicBezTo>
                    <a:pt x="72" y="703"/>
                    <a:pt x="95" y="727"/>
                    <a:pt x="119" y="751"/>
                  </a:cubicBezTo>
                  <a:cubicBezTo>
                    <a:pt x="131" y="787"/>
                    <a:pt x="155" y="799"/>
                    <a:pt x="179" y="822"/>
                  </a:cubicBezTo>
                  <a:cubicBezTo>
                    <a:pt x="202" y="846"/>
                    <a:pt x="226" y="870"/>
                    <a:pt x="262" y="882"/>
                  </a:cubicBezTo>
                  <a:cubicBezTo>
                    <a:pt x="286" y="906"/>
                    <a:pt x="310" y="918"/>
                    <a:pt x="345" y="930"/>
                  </a:cubicBezTo>
                  <a:cubicBezTo>
                    <a:pt x="369" y="941"/>
                    <a:pt x="405" y="965"/>
                    <a:pt x="441" y="965"/>
                  </a:cubicBezTo>
                  <a:cubicBezTo>
                    <a:pt x="464" y="977"/>
                    <a:pt x="500" y="977"/>
                    <a:pt x="536" y="989"/>
                  </a:cubicBezTo>
                  <a:lnTo>
                    <a:pt x="631" y="989"/>
                  </a:lnTo>
                  <a:cubicBezTo>
                    <a:pt x="679" y="989"/>
                    <a:pt x="703" y="977"/>
                    <a:pt x="750" y="953"/>
                  </a:cubicBezTo>
                  <a:cubicBezTo>
                    <a:pt x="774" y="941"/>
                    <a:pt x="798" y="918"/>
                    <a:pt x="810" y="918"/>
                  </a:cubicBezTo>
                  <a:lnTo>
                    <a:pt x="822" y="894"/>
                  </a:lnTo>
                  <a:lnTo>
                    <a:pt x="834" y="882"/>
                  </a:lnTo>
                  <a:lnTo>
                    <a:pt x="834" y="870"/>
                  </a:lnTo>
                  <a:lnTo>
                    <a:pt x="845" y="846"/>
                  </a:lnTo>
                  <a:cubicBezTo>
                    <a:pt x="857" y="810"/>
                    <a:pt x="845" y="799"/>
                    <a:pt x="845" y="787"/>
                  </a:cubicBezTo>
                  <a:cubicBezTo>
                    <a:pt x="857" y="763"/>
                    <a:pt x="845" y="751"/>
                    <a:pt x="845" y="727"/>
                  </a:cubicBezTo>
                  <a:cubicBezTo>
                    <a:pt x="841" y="713"/>
                    <a:pt x="838" y="698"/>
                    <a:pt x="834" y="684"/>
                  </a:cubicBezTo>
                  <a:lnTo>
                    <a:pt x="834" y="684"/>
                  </a:lnTo>
                  <a:lnTo>
                    <a:pt x="857" y="691"/>
                  </a:lnTo>
                  <a:lnTo>
                    <a:pt x="917" y="691"/>
                  </a:lnTo>
                  <a:cubicBezTo>
                    <a:pt x="953" y="691"/>
                    <a:pt x="976" y="679"/>
                    <a:pt x="1012" y="679"/>
                  </a:cubicBezTo>
                  <a:cubicBezTo>
                    <a:pt x="1036" y="668"/>
                    <a:pt x="1072" y="644"/>
                    <a:pt x="1095" y="632"/>
                  </a:cubicBezTo>
                  <a:cubicBezTo>
                    <a:pt x="1119" y="608"/>
                    <a:pt x="1143" y="596"/>
                    <a:pt x="1167" y="560"/>
                  </a:cubicBezTo>
                  <a:cubicBezTo>
                    <a:pt x="1191" y="537"/>
                    <a:pt x="1215" y="489"/>
                    <a:pt x="1215" y="477"/>
                  </a:cubicBezTo>
                  <a:lnTo>
                    <a:pt x="1215" y="453"/>
                  </a:lnTo>
                  <a:cubicBezTo>
                    <a:pt x="1215" y="429"/>
                    <a:pt x="1215" y="429"/>
                    <a:pt x="1215" y="418"/>
                  </a:cubicBezTo>
                  <a:cubicBezTo>
                    <a:pt x="1215" y="406"/>
                    <a:pt x="1215" y="394"/>
                    <a:pt x="1215" y="370"/>
                  </a:cubicBezTo>
                  <a:cubicBezTo>
                    <a:pt x="1203" y="346"/>
                    <a:pt x="1203" y="310"/>
                    <a:pt x="1179" y="287"/>
                  </a:cubicBezTo>
                  <a:cubicBezTo>
                    <a:pt x="1167" y="263"/>
                    <a:pt x="1155" y="239"/>
                    <a:pt x="1143" y="215"/>
                  </a:cubicBezTo>
                  <a:lnTo>
                    <a:pt x="1024" y="96"/>
                  </a:lnTo>
                  <a:cubicBezTo>
                    <a:pt x="988" y="60"/>
                    <a:pt x="941" y="37"/>
                    <a:pt x="89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9" name="Google Shape;1183;p34">
              <a:extLst>
                <a:ext uri="{FF2B5EF4-FFF2-40B4-BE49-F238E27FC236}">
                  <a16:creationId xmlns:a16="http://schemas.microsoft.com/office/drawing/2014/main" id="{DC7A324C-F5FB-2B3A-1B0D-2A92DC37292C}"/>
                </a:ext>
              </a:extLst>
            </p:cNvPr>
            <p:cNvSpPr/>
            <p:nvPr/>
          </p:nvSpPr>
          <p:spPr>
            <a:xfrm>
              <a:off x="1997778" y="3929250"/>
              <a:ext cx="66389" cy="64835"/>
            </a:xfrm>
            <a:custGeom>
              <a:avLst/>
              <a:gdLst/>
              <a:ahLst/>
              <a:cxnLst/>
              <a:rect l="l" t="t" r="r" b="b"/>
              <a:pathLst>
                <a:path w="1025" h="1001" extrusionOk="0">
                  <a:moveTo>
                    <a:pt x="834" y="1"/>
                  </a:moveTo>
                  <a:cubicBezTo>
                    <a:pt x="810" y="1"/>
                    <a:pt x="786" y="1"/>
                    <a:pt x="774" y="13"/>
                  </a:cubicBezTo>
                  <a:cubicBezTo>
                    <a:pt x="798" y="13"/>
                    <a:pt x="810" y="13"/>
                    <a:pt x="834" y="25"/>
                  </a:cubicBezTo>
                  <a:cubicBezTo>
                    <a:pt x="846" y="36"/>
                    <a:pt x="858" y="48"/>
                    <a:pt x="869" y="72"/>
                  </a:cubicBezTo>
                  <a:cubicBezTo>
                    <a:pt x="893" y="108"/>
                    <a:pt x="893" y="144"/>
                    <a:pt x="905" y="179"/>
                  </a:cubicBezTo>
                  <a:cubicBezTo>
                    <a:pt x="905" y="227"/>
                    <a:pt x="917" y="275"/>
                    <a:pt x="917" y="310"/>
                  </a:cubicBezTo>
                  <a:cubicBezTo>
                    <a:pt x="917" y="346"/>
                    <a:pt x="905" y="394"/>
                    <a:pt x="893" y="417"/>
                  </a:cubicBezTo>
                  <a:cubicBezTo>
                    <a:pt x="893" y="441"/>
                    <a:pt x="881" y="453"/>
                    <a:pt x="869" y="465"/>
                  </a:cubicBezTo>
                  <a:cubicBezTo>
                    <a:pt x="869" y="465"/>
                    <a:pt x="846" y="477"/>
                    <a:pt x="846" y="477"/>
                  </a:cubicBezTo>
                  <a:cubicBezTo>
                    <a:pt x="834" y="489"/>
                    <a:pt x="810" y="501"/>
                    <a:pt x="798" y="501"/>
                  </a:cubicBezTo>
                  <a:lnTo>
                    <a:pt x="762" y="501"/>
                  </a:lnTo>
                  <a:cubicBezTo>
                    <a:pt x="703" y="477"/>
                    <a:pt x="631" y="441"/>
                    <a:pt x="572" y="394"/>
                  </a:cubicBezTo>
                  <a:lnTo>
                    <a:pt x="568" y="399"/>
                  </a:lnTo>
                  <a:lnTo>
                    <a:pt x="568" y="399"/>
                  </a:lnTo>
                  <a:cubicBezTo>
                    <a:pt x="565" y="397"/>
                    <a:pt x="562" y="396"/>
                    <a:pt x="560" y="394"/>
                  </a:cubicBezTo>
                  <a:cubicBezTo>
                    <a:pt x="545" y="384"/>
                    <a:pt x="528" y="378"/>
                    <a:pt x="512" y="378"/>
                  </a:cubicBezTo>
                  <a:cubicBezTo>
                    <a:pt x="489" y="378"/>
                    <a:pt x="467" y="390"/>
                    <a:pt x="453" y="417"/>
                  </a:cubicBezTo>
                  <a:cubicBezTo>
                    <a:pt x="429" y="453"/>
                    <a:pt x="441" y="501"/>
                    <a:pt x="477" y="525"/>
                  </a:cubicBezTo>
                  <a:cubicBezTo>
                    <a:pt x="477" y="525"/>
                    <a:pt x="477" y="525"/>
                    <a:pt x="477" y="525"/>
                  </a:cubicBezTo>
                  <a:lnTo>
                    <a:pt x="477" y="525"/>
                  </a:lnTo>
                  <a:cubicBezTo>
                    <a:pt x="512" y="548"/>
                    <a:pt x="548" y="584"/>
                    <a:pt x="572" y="608"/>
                  </a:cubicBezTo>
                  <a:cubicBezTo>
                    <a:pt x="584" y="632"/>
                    <a:pt x="596" y="644"/>
                    <a:pt x="607" y="656"/>
                  </a:cubicBezTo>
                  <a:cubicBezTo>
                    <a:pt x="607" y="656"/>
                    <a:pt x="607" y="671"/>
                    <a:pt x="607" y="671"/>
                  </a:cubicBezTo>
                  <a:lnTo>
                    <a:pt x="607" y="679"/>
                  </a:lnTo>
                  <a:lnTo>
                    <a:pt x="619" y="715"/>
                  </a:lnTo>
                  <a:cubicBezTo>
                    <a:pt x="619" y="739"/>
                    <a:pt x="631" y="751"/>
                    <a:pt x="631" y="763"/>
                  </a:cubicBezTo>
                  <a:cubicBezTo>
                    <a:pt x="619" y="775"/>
                    <a:pt x="619" y="798"/>
                    <a:pt x="619" y="810"/>
                  </a:cubicBezTo>
                  <a:cubicBezTo>
                    <a:pt x="607" y="810"/>
                    <a:pt x="607" y="822"/>
                    <a:pt x="607" y="822"/>
                  </a:cubicBezTo>
                  <a:lnTo>
                    <a:pt x="584" y="846"/>
                  </a:lnTo>
                  <a:cubicBezTo>
                    <a:pt x="560" y="858"/>
                    <a:pt x="572" y="858"/>
                    <a:pt x="548" y="870"/>
                  </a:cubicBezTo>
                  <a:cubicBezTo>
                    <a:pt x="512" y="882"/>
                    <a:pt x="465" y="882"/>
                    <a:pt x="417" y="882"/>
                  </a:cubicBezTo>
                  <a:cubicBezTo>
                    <a:pt x="381" y="870"/>
                    <a:pt x="334" y="858"/>
                    <a:pt x="286" y="846"/>
                  </a:cubicBezTo>
                  <a:lnTo>
                    <a:pt x="143" y="798"/>
                  </a:lnTo>
                  <a:cubicBezTo>
                    <a:pt x="96" y="775"/>
                    <a:pt x="48" y="751"/>
                    <a:pt x="0" y="739"/>
                  </a:cubicBezTo>
                  <a:lnTo>
                    <a:pt x="0" y="739"/>
                  </a:lnTo>
                  <a:cubicBezTo>
                    <a:pt x="36" y="775"/>
                    <a:pt x="84" y="810"/>
                    <a:pt x="119" y="834"/>
                  </a:cubicBezTo>
                  <a:lnTo>
                    <a:pt x="250" y="917"/>
                  </a:lnTo>
                  <a:cubicBezTo>
                    <a:pt x="298" y="953"/>
                    <a:pt x="346" y="977"/>
                    <a:pt x="405" y="989"/>
                  </a:cubicBezTo>
                  <a:cubicBezTo>
                    <a:pt x="429" y="1001"/>
                    <a:pt x="453" y="1001"/>
                    <a:pt x="488" y="1001"/>
                  </a:cubicBezTo>
                  <a:lnTo>
                    <a:pt x="584" y="1001"/>
                  </a:lnTo>
                  <a:cubicBezTo>
                    <a:pt x="607" y="1001"/>
                    <a:pt x="655" y="965"/>
                    <a:pt x="679" y="953"/>
                  </a:cubicBezTo>
                  <a:lnTo>
                    <a:pt x="703" y="929"/>
                  </a:lnTo>
                  <a:cubicBezTo>
                    <a:pt x="727" y="906"/>
                    <a:pt x="727" y="894"/>
                    <a:pt x="738" y="882"/>
                  </a:cubicBezTo>
                  <a:cubicBezTo>
                    <a:pt x="762" y="846"/>
                    <a:pt x="774" y="810"/>
                    <a:pt x="774" y="775"/>
                  </a:cubicBezTo>
                  <a:cubicBezTo>
                    <a:pt x="786" y="751"/>
                    <a:pt x="774" y="703"/>
                    <a:pt x="774" y="667"/>
                  </a:cubicBezTo>
                  <a:lnTo>
                    <a:pt x="766" y="644"/>
                  </a:lnTo>
                  <a:lnTo>
                    <a:pt x="766" y="644"/>
                  </a:lnTo>
                  <a:cubicBezTo>
                    <a:pt x="786" y="643"/>
                    <a:pt x="808" y="641"/>
                    <a:pt x="846" y="632"/>
                  </a:cubicBezTo>
                  <a:cubicBezTo>
                    <a:pt x="881" y="632"/>
                    <a:pt x="893" y="620"/>
                    <a:pt x="917" y="608"/>
                  </a:cubicBezTo>
                  <a:cubicBezTo>
                    <a:pt x="941" y="584"/>
                    <a:pt x="941" y="584"/>
                    <a:pt x="953" y="572"/>
                  </a:cubicBezTo>
                  <a:cubicBezTo>
                    <a:pt x="965" y="560"/>
                    <a:pt x="977" y="548"/>
                    <a:pt x="977" y="536"/>
                  </a:cubicBezTo>
                  <a:cubicBezTo>
                    <a:pt x="1000" y="513"/>
                    <a:pt x="1012" y="477"/>
                    <a:pt x="1012" y="453"/>
                  </a:cubicBezTo>
                  <a:cubicBezTo>
                    <a:pt x="1024" y="406"/>
                    <a:pt x="1024" y="346"/>
                    <a:pt x="1012" y="298"/>
                  </a:cubicBezTo>
                  <a:cubicBezTo>
                    <a:pt x="1000" y="251"/>
                    <a:pt x="988" y="203"/>
                    <a:pt x="977" y="167"/>
                  </a:cubicBezTo>
                  <a:cubicBezTo>
                    <a:pt x="953" y="120"/>
                    <a:pt x="929" y="84"/>
                    <a:pt x="905" y="48"/>
                  </a:cubicBezTo>
                  <a:cubicBezTo>
                    <a:pt x="881" y="25"/>
                    <a:pt x="858" y="13"/>
                    <a:pt x="8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0" name="Google Shape;1184;p34">
              <a:extLst>
                <a:ext uri="{FF2B5EF4-FFF2-40B4-BE49-F238E27FC236}">
                  <a16:creationId xmlns:a16="http://schemas.microsoft.com/office/drawing/2014/main" id="{D15C49C4-C6A2-968E-013C-FD86E2A0046E}"/>
                </a:ext>
              </a:extLst>
            </p:cNvPr>
            <p:cNvSpPr/>
            <p:nvPr/>
          </p:nvSpPr>
          <p:spPr>
            <a:xfrm>
              <a:off x="2327076" y="3971675"/>
              <a:ext cx="59394" cy="60236"/>
            </a:xfrm>
            <a:custGeom>
              <a:avLst/>
              <a:gdLst/>
              <a:ahLst/>
              <a:cxnLst/>
              <a:rect l="l" t="t" r="r" b="b"/>
              <a:pathLst>
                <a:path w="917" h="930" extrusionOk="0">
                  <a:moveTo>
                    <a:pt x="536" y="763"/>
                  </a:moveTo>
                  <a:cubicBezTo>
                    <a:pt x="537" y="764"/>
                    <a:pt x="538" y="764"/>
                    <a:pt x="539" y="764"/>
                  </a:cubicBezTo>
                  <a:cubicBezTo>
                    <a:pt x="540" y="764"/>
                    <a:pt x="541" y="764"/>
                    <a:pt x="542" y="763"/>
                  </a:cubicBezTo>
                  <a:close/>
                  <a:moveTo>
                    <a:pt x="679" y="1"/>
                  </a:moveTo>
                  <a:lnTo>
                    <a:pt x="679" y="1"/>
                  </a:lnTo>
                  <a:cubicBezTo>
                    <a:pt x="703" y="36"/>
                    <a:pt x="727" y="60"/>
                    <a:pt x="750" y="96"/>
                  </a:cubicBezTo>
                  <a:cubicBezTo>
                    <a:pt x="762" y="108"/>
                    <a:pt x="774" y="132"/>
                    <a:pt x="774" y="143"/>
                  </a:cubicBezTo>
                  <a:cubicBezTo>
                    <a:pt x="786" y="155"/>
                    <a:pt x="798" y="179"/>
                    <a:pt x="798" y="191"/>
                  </a:cubicBezTo>
                  <a:cubicBezTo>
                    <a:pt x="798" y="215"/>
                    <a:pt x="810" y="227"/>
                    <a:pt x="810" y="239"/>
                  </a:cubicBezTo>
                  <a:cubicBezTo>
                    <a:pt x="810" y="251"/>
                    <a:pt x="810" y="274"/>
                    <a:pt x="810" y="286"/>
                  </a:cubicBezTo>
                  <a:cubicBezTo>
                    <a:pt x="810" y="310"/>
                    <a:pt x="798" y="346"/>
                    <a:pt x="774" y="370"/>
                  </a:cubicBezTo>
                  <a:cubicBezTo>
                    <a:pt x="762" y="393"/>
                    <a:pt x="738" y="417"/>
                    <a:pt x="715" y="429"/>
                  </a:cubicBezTo>
                  <a:lnTo>
                    <a:pt x="703" y="441"/>
                  </a:lnTo>
                  <a:lnTo>
                    <a:pt x="679" y="441"/>
                  </a:lnTo>
                  <a:cubicBezTo>
                    <a:pt x="655" y="453"/>
                    <a:pt x="655" y="453"/>
                    <a:pt x="643" y="453"/>
                  </a:cubicBezTo>
                  <a:cubicBezTo>
                    <a:pt x="619" y="453"/>
                    <a:pt x="597" y="449"/>
                    <a:pt x="577" y="442"/>
                  </a:cubicBezTo>
                  <a:lnTo>
                    <a:pt x="577" y="442"/>
                  </a:lnTo>
                  <a:cubicBezTo>
                    <a:pt x="569" y="432"/>
                    <a:pt x="560" y="423"/>
                    <a:pt x="548" y="417"/>
                  </a:cubicBezTo>
                  <a:lnTo>
                    <a:pt x="476" y="370"/>
                  </a:lnTo>
                  <a:cubicBezTo>
                    <a:pt x="465" y="358"/>
                    <a:pt x="447" y="352"/>
                    <a:pt x="429" y="352"/>
                  </a:cubicBezTo>
                  <a:cubicBezTo>
                    <a:pt x="411" y="352"/>
                    <a:pt x="393" y="358"/>
                    <a:pt x="381" y="370"/>
                  </a:cubicBezTo>
                  <a:cubicBezTo>
                    <a:pt x="346" y="405"/>
                    <a:pt x="346" y="453"/>
                    <a:pt x="369" y="489"/>
                  </a:cubicBezTo>
                  <a:lnTo>
                    <a:pt x="381" y="489"/>
                  </a:lnTo>
                  <a:cubicBezTo>
                    <a:pt x="407" y="519"/>
                    <a:pt x="436" y="543"/>
                    <a:pt x="467" y="560"/>
                  </a:cubicBezTo>
                  <a:lnTo>
                    <a:pt x="467" y="560"/>
                  </a:lnTo>
                  <a:cubicBezTo>
                    <a:pt x="470" y="564"/>
                    <a:pt x="473" y="568"/>
                    <a:pt x="476" y="572"/>
                  </a:cubicBezTo>
                  <a:cubicBezTo>
                    <a:pt x="488" y="596"/>
                    <a:pt x="500" y="608"/>
                    <a:pt x="512" y="620"/>
                  </a:cubicBezTo>
                  <a:cubicBezTo>
                    <a:pt x="512" y="632"/>
                    <a:pt x="524" y="655"/>
                    <a:pt x="536" y="667"/>
                  </a:cubicBezTo>
                  <a:cubicBezTo>
                    <a:pt x="536" y="691"/>
                    <a:pt x="536" y="703"/>
                    <a:pt x="548" y="715"/>
                  </a:cubicBezTo>
                  <a:cubicBezTo>
                    <a:pt x="548" y="715"/>
                    <a:pt x="548" y="754"/>
                    <a:pt x="542" y="763"/>
                  </a:cubicBezTo>
                  <a:lnTo>
                    <a:pt x="548" y="763"/>
                  </a:lnTo>
                  <a:cubicBezTo>
                    <a:pt x="548" y="760"/>
                    <a:pt x="547" y="759"/>
                    <a:pt x="546" y="759"/>
                  </a:cubicBezTo>
                  <a:cubicBezTo>
                    <a:pt x="545" y="759"/>
                    <a:pt x="543" y="762"/>
                    <a:pt x="543" y="762"/>
                  </a:cubicBezTo>
                  <a:cubicBezTo>
                    <a:pt x="542" y="762"/>
                    <a:pt x="544" y="759"/>
                    <a:pt x="548" y="751"/>
                  </a:cubicBezTo>
                  <a:lnTo>
                    <a:pt x="548" y="763"/>
                  </a:lnTo>
                  <a:cubicBezTo>
                    <a:pt x="536" y="763"/>
                    <a:pt x="524" y="774"/>
                    <a:pt x="524" y="774"/>
                  </a:cubicBezTo>
                  <a:lnTo>
                    <a:pt x="512" y="774"/>
                  </a:lnTo>
                  <a:lnTo>
                    <a:pt x="476" y="798"/>
                  </a:lnTo>
                  <a:cubicBezTo>
                    <a:pt x="453" y="798"/>
                    <a:pt x="441" y="810"/>
                    <a:pt x="417" y="810"/>
                  </a:cubicBezTo>
                  <a:cubicBezTo>
                    <a:pt x="405" y="810"/>
                    <a:pt x="381" y="822"/>
                    <a:pt x="369" y="822"/>
                  </a:cubicBezTo>
                  <a:lnTo>
                    <a:pt x="298" y="822"/>
                  </a:lnTo>
                  <a:cubicBezTo>
                    <a:pt x="286" y="822"/>
                    <a:pt x="262" y="822"/>
                    <a:pt x="238" y="810"/>
                  </a:cubicBezTo>
                  <a:cubicBezTo>
                    <a:pt x="226" y="810"/>
                    <a:pt x="203" y="810"/>
                    <a:pt x="179" y="798"/>
                  </a:cubicBezTo>
                  <a:cubicBezTo>
                    <a:pt x="155" y="798"/>
                    <a:pt x="131" y="786"/>
                    <a:pt x="119" y="774"/>
                  </a:cubicBezTo>
                  <a:cubicBezTo>
                    <a:pt x="72" y="763"/>
                    <a:pt x="36" y="739"/>
                    <a:pt x="0" y="715"/>
                  </a:cubicBezTo>
                  <a:lnTo>
                    <a:pt x="0" y="715"/>
                  </a:lnTo>
                  <a:lnTo>
                    <a:pt x="36" y="774"/>
                  </a:lnTo>
                  <a:cubicBezTo>
                    <a:pt x="60" y="786"/>
                    <a:pt x="72" y="798"/>
                    <a:pt x="95" y="822"/>
                  </a:cubicBezTo>
                  <a:cubicBezTo>
                    <a:pt x="107" y="834"/>
                    <a:pt x="131" y="846"/>
                    <a:pt x="155" y="858"/>
                  </a:cubicBezTo>
                  <a:cubicBezTo>
                    <a:pt x="167" y="882"/>
                    <a:pt x="191" y="882"/>
                    <a:pt x="215" y="894"/>
                  </a:cubicBezTo>
                  <a:cubicBezTo>
                    <a:pt x="238" y="905"/>
                    <a:pt x="262" y="917"/>
                    <a:pt x="286" y="917"/>
                  </a:cubicBezTo>
                  <a:cubicBezTo>
                    <a:pt x="310" y="929"/>
                    <a:pt x="334" y="929"/>
                    <a:pt x="369" y="929"/>
                  </a:cubicBezTo>
                  <a:lnTo>
                    <a:pt x="441" y="929"/>
                  </a:lnTo>
                  <a:cubicBezTo>
                    <a:pt x="476" y="929"/>
                    <a:pt x="500" y="929"/>
                    <a:pt x="524" y="917"/>
                  </a:cubicBezTo>
                  <a:lnTo>
                    <a:pt x="548" y="917"/>
                  </a:lnTo>
                  <a:cubicBezTo>
                    <a:pt x="572" y="905"/>
                    <a:pt x="596" y="894"/>
                    <a:pt x="607" y="894"/>
                  </a:cubicBezTo>
                  <a:cubicBezTo>
                    <a:pt x="631" y="882"/>
                    <a:pt x="631" y="870"/>
                    <a:pt x="643" y="858"/>
                  </a:cubicBezTo>
                  <a:lnTo>
                    <a:pt x="655" y="858"/>
                  </a:lnTo>
                  <a:lnTo>
                    <a:pt x="667" y="846"/>
                  </a:lnTo>
                  <a:lnTo>
                    <a:pt x="667" y="834"/>
                  </a:lnTo>
                  <a:cubicBezTo>
                    <a:pt x="667" y="834"/>
                    <a:pt x="679" y="822"/>
                    <a:pt x="679" y="810"/>
                  </a:cubicBezTo>
                  <a:cubicBezTo>
                    <a:pt x="679" y="798"/>
                    <a:pt x="691" y="786"/>
                    <a:pt x="691" y="774"/>
                  </a:cubicBezTo>
                  <a:cubicBezTo>
                    <a:pt x="691" y="763"/>
                    <a:pt x="691" y="763"/>
                    <a:pt x="691" y="763"/>
                  </a:cubicBezTo>
                  <a:lnTo>
                    <a:pt x="691" y="739"/>
                  </a:lnTo>
                  <a:lnTo>
                    <a:pt x="691" y="727"/>
                  </a:lnTo>
                  <a:lnTo>
                    <a:pt x="691" y="715"/>
                  </a:lnTo>
                  <a:cubicBezTo>
                    <a:pt x="691" y="679"/>
                    <a:pt x="691" y="655"/>
                    <a:pt x="679" y="632"/>
                  </a:cubicBezTo>
                  <a:cubicBezTo>
                    <a:pt x="679" y="617"/>
                    <a:pt x="677" y="605"/>
                    <a:pt x="674" y="594"/>
                  </a:cubicBezTo>
                  <a:lnTo>
                    <a:pt x="674" y="594"/>
                  </a:lnTo>
                  <a:cubicBezTo>
                    <a:pt x="695" y="591"/>
                    <a:pt x="717" y="584"/>
                    <a:pt x="727" y="584"/>
                  </a:cubicBezTo>
                  <a:cubicBezTo>
                    <a:pt x="738" y="572"/>
                    <a:pt x="738" y="572"/>
                    <a:pt x="762" y="560"/>
                  </a:cubicBezTo>
                  <a:lnTo>
                    <a:pt x="798" y="548"/>
                  </a:lnTo>
                  <a:cubicBezTo>
                    <a:pt x="834" y="513"/>
                    <a:pt x="869" y="477"/>
                    <a:pt x="881" y="429"/>
                  </a:cubicBezTo>
                  <a:cubicBezTo>
                    <a:pt x="905" y="382"/>
                    <a:pt x="917" y="334"/>
                    <a:pt x="905" y="286"/>
                  </a:cubicBezTo>
                  <a:cubicBezTo>
                    <a:pt x="905" y="262"/>
                    <a:pt x="905" y="251"/>
                    <a:pt x="893" y="215"/>
                  </a:cubicBezTo>
                  <a:cubicBezTo>
                    <a:pt x="881" y="203"/>
                    <a:pt x="881" y="179"/>
                    <a:pt x="869" y="155"/>
                  </a:cubicBezTo>
                  <a:cubicBezTo>
                    <a:pt x="857" y="143"/>
                    <a:pt x="834" y="132"/>
                    <a:pt x="822" y="108"/>
                  </a:cubicBezTo>
                  <a:cubicBezTo>
                    <a:pt x="810" y="96"/>
                    <a:pt x="798" y="84"/>
                    <a:pt x="774" y="72"/>
                  </a:cubicBezTo>
                  <a:cubicBezTo>
                    <a:pt x="750" y="48"/>
                    <a:pt x="715" y="24"/>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1" name="Google Shape;1185;p34">
              <a:extLst>
                <a:ext uri="{FF2B5EF4-FFF2-40B4-BE49-F238E27FC236}">
                  <a16:creationId xmlns:a16="http://schemas.microsoft.com/office/drawing/2014/main" id="{559AF2D4-9517-37A8-185F-8D63C7BD95E5}"/>
                </a:ext>
              </a:extLst>
            </p:cNvPr>
            <p:cNvSpPr/>
            <p:nvPr/>
          </p:nvSpPr>
          <p:spPr>
            <a:xfrm>
              <a:off x="2547623" y="4176028"/>
              <a:ext cx="58682" cy="66713"/>
            </a:xfrm>
            <a:custGeom>
              <a:avLst/>
              <a:gdLst/>
              <a:ahLst/>
              <a:cxnLst/>
              <a:rect l="l" t="t" r="r" b="b"/>
              <a:pathLst>
                <a:path w="906" h="1030" extrusionOk="0">
                  <a:moveTo>
                    <a:pt x="560" y="1"/>
                  </a:moveTo>
                  <a:lnTo>
                    <a:pt x="620" y="36"/>
                  </a:lnTo>
                  <a:lnTo>
                    <a:pt x="679" y="72"/>
                  </a:lnTo>
                  <a:lnTo>
                    <a:pt x="727" y="132"/>
                  </a:lnTo>
                  <a:lnTo>
                    <a:pt x="762" y="179"/>
                  </a:lnTo>
                  <a:lnTo>
                    <a:pt x="786" y="239"/>
                  </a:lnTo>
                  <a:lnTo>
                    <a:pt x="786" y="310"/>
                  </a:lnTo>
                  <a:cubicBezTo>
                    <a:pt x="786" y="322"/>
                    <a:pt x="786" y="346"/>
                    <a:pt x="786" y="370"/>
                  </a:cubicBezTo>
                  <a:cubicBezTo>
                    <a:pt x="786" y="373"/>
                    <a:pt x="785" y="378"/>
                    <a:pt x="784" y="383"/>
                  </a:cubicBezTo>
                  <a:lnTo>
                    <a:pt x="784" y="383"/>
                  </a:lnTo>
                  <a:cubicBezTo>
                    <a:pt x="752" y="387"/>
                    <a:pt x="716" y="396"/>
                    <a:pt x="679" y="406"/>
                  </a:cubicBezTo>
                  <a:cubicBezTo>
                    <a:pt x="668" y="401"/>
                    <a:pt x="656" y="397"/>
                    <a:pt x="643" y="394"/>
                  </a:cubicBezTo>
                  <a:cubicBezTo>
                    <a:pt x="631" y="390"/>
                    <a:pt x="618" y="388"/>
                    <a:pt x="605" y="388"/>
                  </a:cubicBezTo>
                  <a:cubicBezTo>
                    <a:pt x="577" y="388"/>
                    <a:pt x="548" y="394"/>
                    <a:pt x="524" y="394"/>
                  </a:cubicBezTo>
                  <a:lnTo>
                    <a:pt x="512" y="394"/>
                  </a:lnTo>
                  <a:cubicBezTo>
                    <a:pt x="477" y="406"/>
                    <a:pt x="453" y="441"/>
                    <a:pt x="453" y="477"/>
                  </a:cubicBezTo>
                  <a:cubicBezTo>
                    <a:pt x="453" y="513"/>
                    <a:pt x="489" y="548"/>
                    <a:pt x="536" y="548"/>
                  </a:cubicBezTo>
                  <a:lnTo>
                    <a:pt x="608" y="548"/>
                  </a:lnTo>
                  <a:cubicBezTo>
                    <a:pt x="620" y="548"/>
                    <a:pt x="643" y="560"/>
                    <a:pt x="655" y="572"/>
                  </a:cubicBezTo>
                  <a:cubicBezTo>
                    <a:pt x="655" y="584"/>
                    <a:pt x="667" y="596"/>
                    <a:pt x="667" y="596"/>
                  </a:cubicBezTo>
                  <a:lnTo>
                    <a:pt x="691" y="632"/>
                  </a:lnTo>
                  <a:cubicBezTo>
                    <a:pt x="703" y="644"/>
                    <a:pt x="715" y="656"/>
                    <a:pt x="715" y="691"/>
                  </a:cubicBezTo>
                  <a:cubicBezTo>
                    <a:pt x="727" y="703"/>
                    <a:pt x="727" y="739"/>
                    <a:pt x="739" y="763"/>
                  </a:cubicBezTo>
                  <a:cubicBezTo>
                    <a:pt x="739" y="798"/>
                    <a:pt x="739" y="798"/>
                    <a:pt x="739" y="822"/>
                  </a:cubicBezTo>
                  <a:lnTo>
                    <a:pt x="727" y="846"/>
                  </a:lnTo>
                  <a:cubicBezTo>
                    <a:pt x="715" y="846"/>
                    <a:pt x="703" y="858"/>
                    <a:pt x="691" y="858"/>
                  </a:cubicBezTo>
                  <a:lnTo>
                    <a:pt x="679" y="858"/>
                  </a:lnTo>
                  <a:lnTo>
                    <a:pt x="667" y="870"/>
                  </a:lnTo>
                  <a:cubicBezTo>
                    <a:pt x="631" y="882"/>
                    <a:pt x="608" y="894"/>
                    <a:pt x="584" y="894"/>
                  </a:cubicBezTo>
                  <a:cubicBezTo>
                    <a:pt x="560" y="894"/>
                    <a:pt x="536" y="906"/>
                    <a:pt x="500" y="906"/>
                  </a:cubicBezTo>
                  <a:cubicBezTo>
                    <a:pt x="453" y="917"/>
                    <a:pt x="393" y="917"/>
                    <a:pt x="334" y="917"/>
                  </a:cubicBezTo>
                  <a:cubicBezTo>
                    <a:pt x="286" y="917"/>
                    <a:pt x="227" y="906"/>
                    <a:pt x="167" y="894"/>
                  </a:cubicBezTo>
                  <a:cubicBezTo>
                    <a:pt x="119" y="882"/>
                    <a:pt x="60" y="858"/>
                    <a:pt x="0" y="834"/>
                  </a:cubicBezTo>
                  <a:lnTo>
                    <a:pt x="0" y="834"/>
                  </a:lnTo>
                  <a:cubicBezTo>
                    <a:pt x="24" y="858"/>
                    <a:pt x="48" y="882"/>
                    <a:pt x="72" y="894"/>
                  </a:cubicBezTo>
                  <a:lnTo>
                    <a:pt x="155" y="941"/>
                  </a:lnTo>
                  <a:cubicBezTo>
                    <a:pt x="203" y="965"/>
                    <a:pt x="262" y="989"/>
                    <a:pt x="322" y="1013"/>
                  </a:cubicBezTo>
                  <a:cubicBezTo>
                    <a:pt x="381" y="1025"/>
                    <a:pt x="453" y="1025"/>
                    <a:pt x="512" y="1025"/>
                  </a:cubicBezTo>
                  <a:cubicBezTo>
                    <a:pt x="524" y="1029"/>
                    <a:pt x="535" y="1030"/>
                    <a:pt x="545" y="1030"/>
                  </a:cubicBezTo>
                  <a:cubicBezTo>
                    <a:pt x="565" y="1030"/>
                    <a:pt x="584" y="1025"/>
                    <a:pt x="608" y="1025"/>
                  </a:cubicBezTo>
                  <a:cubicBezTo>
                    <a:pt x="643" y="1025"/>
                    <a:pt x="667" y="1013"/>
                    <a:pt x="703" y="1001"/>
                  </a:cubicBezTo>
                  <a:lnTo>
                    <a:pt x="727" y="1001"/>
                  </a:lnTo>
                  <a:lnTo>
                    <a:pt x="751" y="989"/>
                  </a:lnTo>
                  <a:cubicBezTo>
                    <a:pt x="762" y="989"/>
                    <a:pt x="786" y="977"/>
                    <a:pt x="810" y="965"/>
                  </a:cubicBezTo>
                  <a:cubicBezTo>
                    <a:pt x="810" y="965"/>
                    <a:pt x="822" y="953"/>
                    <a:pt x="834" y="941"/>
                  </a:cubicBezTo>
                  <a:lnTo>
                    <a:pt x="858" y="929"/>
                  </a:lnTo>
                  <a:cubicBezTo>
                    <a:pt x="870" y="906"/>
                    <a:pt x="881" y="882"/>
                    <a:pt x="893" y="858"/>
                  </a:cubicBezTo>
                  <a:cubicBezTo>
                    <a:pt x="905" y="810"/>
                    <a:pt x="893" y="763"/>
                    <a:pt x="893" y="739"/>
                  </a:cubicBezTo>
                  <a:cubicBezTo>
                    <a:pt x="881" y="703"/>
                    <a:pt x="881" y="667"/>
                    <a:pt x="870" y="644"/>
                  </a:cubicBezTo>
                  <a:cubicBezTo>
                    <a:pt x="870" y="608"/>
                    <a:pt x="846" y="572"/>
                    <a:pt x="822" y="536"/>
                  </a:cubicBezTo>
                  <a:lnTo>
                    <a:pt x="806" y="513"/>
                  </a:lnTo>
                  <a:lnTo>
                    <a:pt x="806" y="513"/>
                  </a:lnTo>
                  <a:cubicBezTo>
                    <a:pt x="820" y="508"/>
                    <a:pt x="833" y="504"/>
                    <a:pt x="846" y="501"/>
                  </a:cubicBezTo>
                  <a:lnTo>
                    <a:pt x="858" y="501"/>
                  </a:lnTo>
                  <a:cubicBezTo>
                    <a:pt x="881" y="501"/>
                    <a:pt x="893" y="477"/>
                    <a:pt x="893" y="465"/>
                  </a:cubicBezTo>
                  <a:lnTo>
                    <a:pt x="905" y="370"/>
                  </a:lnTo>
                  <a:cubicBezTo>
                    <a:pt x="905" y="346"/>
                    <a:pt x="905" y="322"/>
                    <a:pt x="893" y="286"/>
                  </a:cubicBezTo>
                  <a:lnTo>
                    <a:pt x="870" y="215"/>
                  </a:lnTo>
                  <a:lnTo>
                    <a:pt x="822" y="144"/>
                  </a:lnTo>
                  <a:lnTo>
                    <a:pt x="774" y="84"/>
                  </a:lnTo>
                  <a:lnTo>
                    <a:pt x="703" y="36"/>
                  </a:lnTo>
                  <a:lnTo>
                    <a:pt x="631" y="13"/>
                  </a:lnTo>
                  <a:lnTo>
                    <a:pt x="5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2" name="Google Shape;1186;p34">
              <a:extLst>
                <a:ext uri="{FF2B5EF4-FFF2-40B4-BE49-F238E27FC236}">
                  <a16:creationId xmlns:a16="http://schemas.microsoft.com/office/drawing/2014/main" id="{32D80505-38E2-B285-BE2D-063F7E129599}"/>
                </a:ext>
              </a:extLst>
            </p:cNvPr>
            <p:cNvSpPr/>
            <p:nvPr/>
          </p:nvSpPr>
          <p:spPr>
            <a:xfrm>
              <a:off x="2141182" y="3785846"/>
              <a:ext cx="74874" cy="60949"/>
            </a:xfrm>
            <a:custGeom>
              <a:avLst/>
              <a:gdLst/>
              <a:ahLst/>
              <a:cxnLst/>
              <a:rect l="l" t="t" r="r" b="b"/>
              <a:pathLst>
                <a:path w="1156" h="941" extrusionOk="0">
                  <a:moveTo>
                    <a:pt x="894" y="0"/>
                  </a:moveTo>
                  <a:lnTo>
                    <a:pt x="894" y="0"/>
                  </a:lnTo>
                  <a:cubicBezTo>
                    <a:pt x="953" y="72"/>
                    <a:pt x="1013" y="143"/>
                    <a:pt x="1037" y="214"/>
                  </a:cubicBezTo>
                  <a:cubicBezTo>
                    <a:pt x="1037" y="238"/>
                    <a:pt x="1049" y="250"/>
                    <a:pt x="1049" y="274"/>
                  </a:cubicBezTo>
                  <a:cubicBezTo>
                    <a:pt x="1049" y="286"/>
                    <a:pt x="1037" y="310"/>
                    <a:pt x="1037" y="322"/>
                  </a:cubicBezTo>
                  <a:cubicBezTo>
                    <a:pt x="1037" y="334"/>
                    <a:pt x="1025" y="369"/>
                    <a:pt x="1025" y="369"/>
                  </a:cubicBezTo>
                  <a:cubicBezTo>
                    <a:pt x="1013" y="381"/>
                    <a:pt x="1001" y="393"/>
                    <a:pt x="989" y="405"/>
                  </a:cubicBezTo>
                  <a:cubicBezTo>
                    <a:pt x="965" y="429"/>
                    <a:pt x="941" y="441"/>
                    <a:pt x="906" y="453"/>
                  </a:cubicBezTo>
                  <a:cubicBezTo>
                    <a:pt x="894" y="464"/>
                    <a:pt x="870" y="464"/>
                    <a:pt x="858" y="464"/>
                  </a:cubicBezTo>
                  <a:lnTo>
                    <a:pt x="799" y="464"/>
                  </a:lnTo>
                  <a:cubicBezTo>
                    <a:pt x="791" y="468"/>
                    <a:pt x="784" y="470"/>
                    <a:pt x="778" y="470"/>
                  </a:cubicBezTo>
                  <a:cubicBezTo>
                    <a:pt x="765" y="470"/>
                    <a:pt x="755" y="464"/>
                    <a:pt x="739" y="464"/>
                  </a:cubicBezTo>
                  <a:lnTo>
                    <a:pt x="691" y="464"/>
                  </a:lnTo>
                  <a:cubicBezTo>
                    <a:pt x="644" y="453"/>
                    <a:pt x="608" y="441"/>
                    <a:pt x="560" y="441"/>
                  </a:cubicBezTo>
                  <a:cubicBezTo>
                    <a:pt x="554" y="437"/>
                    <a:pt x="547" y="436"/>
                    <a:pt x="539" y="436"/>
                  </a:cubicBezTo>
                  <a:cubicBezTo>
                    <a:pt x="519" y="436"/>
                    <a:pt x="498" y="447"/>
                    <a:pt x="489" y="464"/>
                  </a:cubicBezTo>
                  <a:cubicBezTo>
                    <a:pt x="453" y="500"/>
                    <a:pt x="465" y="548"/>
                    <a:pt x="489" y="584"/>
                  </a:cubicBezTo>
                  <a:lnTo>
                    <a:pt x="501" y="584"/>
                  </a:lnTo>
                  <a:cubicBezTo>
                    <a:pt x="513" y="595"/>
                    <a:pt x="525" y="607"/>
                    <a:pt x="525" y="631"/>
                  </a:cubicBezTo>
                  <a:cubicBezTo>
                    <a:pt x="537" y="655"/>
                    <a:pt x="537" y="679"/>
                    <a:pt x="525" y="703"/>
                  </a:cubicBezTo>
                  <a:cubicBezTo>
                    <a:pt x="525" y="715"/>
                    <a:pt x="513" y="726"/>
                    <a:pt x="513" y="738"/>
                  </a:cubicBezTo>
                  <a:cubicBezTo>
                    <a:pt x="513" y="738"/>
                    <a:pt x="513" y="738"/>
                    <a:pt x="513" y="738"/>
                  </a:cubicBezTo>
                  <a:lnTo>
                    <a:pt x="513" y="738"/>
                  </a:lnTo>
                  <a:lnTo>
                    <a:pt x="501" y="750"/>
                  </a:lnTo>
                  <a:lnTo>
                    <a:pt x="477" y="774"/>
                  </a:lnTo>
                  <a:cubicBezTo>
                    <a:pt x="465" y="786"/>
                    <a:pt x="453" y="798"/>
                    <a:pt x="441" y="798"/>
                  </a:cubicBezTo>
                  <a:cubicBezTo>
                    <a:pt x="429" y="798"/>
                    <a:pt x="418" y="810"/>
                    <a:pt x="406" y="810"/>
                  </a:cubicBezTo>
                  <a:lnTo>
                    <a:pt x="358" y="822"/>
                  </a:lnTo>
                  <a:cubicBezTo>
                    <a:pt x="354" y="826"/>
                    <a:pt x="350" y="827"/>
                    <a:pt x="346" y="827"/>
                  </a:cubicBezTo>
                  <a:cubicBezTo>
                    <a:pt x="337" y="827"/>
                    <a:pt x="326" y="822"/>
                    <a:pt x="310" y="822"/>
                  </a:cubicBezTo>
                  <a:lnTo>
                    <a:pt x="263" y="822"/>
                  </a:lnTo>
                  <a:lnTo>
                    <a:pt x="203" y="810"/>
                  </a:lnTo>
                  <a:cubicBezTo>
                    <a:pt x="179" y="798"/>
                    <a:pt x="144" y="786"/>
                    <a:pt x="108" y="762"/>
                  </a:cubicBezTo>
                  <a:cubicBezTo>
                    <a:pt x="72" y="750"/>
                    <a:pt x="37" y="726"/>
                    <a:pt x="1" y="703"/>
                  </a:cubicBezTo>
                  <a:lnTo>
                    <a:pt x="1" y="703"/>
                  </a:lnTo>
                  <a:cubicBezTo>
                    <a:pt x="25" y="738"/>
                    <a:pt x="48" y="774"/>
                    <a:pt x="84" y="798"/>
                  </a:cubicBezTo>
                  <a:cubicBezTo>
                    <a:pt x="108" y="834"/>
                    <a:pt x="144" y="857"/>
                    <a:pt x="179" y="881"/>
                  </a:cubicBezTo>
                  <a:cubicBezTo>
                    <a:pt x="203" y="893"/>
                    <a:pt x="215" y="905"/>
                    <a:pt x="239" y="905"/>
                  </a:cubicBezTo>
                  <a:lnTo>
                    <a:pt x="251" y="917"/>
                  </a:lnTo>
                  <a:lnTo>
                    <a:pt x="263" y="917"/>
                  </a:lnTo>
                  <a:lnTo>
                    <a:pt x="298" y="929"/>
                  </a:lnTo>
                  <a:cubicBezTo>
                    <a:pt x="322" y="929"/>
                    <a:pt x="346" y="941"/>
                    <a:pt x="370" y="941"/>
                  </a:cubicBezTo>
                  <a:lnTo>
                    <a:pt x="441" y="929"/>
                  </a:lnTo>
                  <a:cubicBezTo>
                    <a:pt x="465" y="929"/>
                    <a:pt x="489" y="917"/>
                    <a:pt x="513" y="905"/>
                  </a:cubicBezTo>
                  <a:cubicBezTo>
                    <a:pt x="537" y="905"/>
                    <a:pt x="560" y="893"/>
                    <a:pt x="572" y="881"/>
                  </a:cubicBezTo>
                  <a:lnTo>
                    <a:pt x="596" y="857"/>
                  </a:lnTo>
                  <a:lnTo>
                    <a:pt x="608" y="857"/>
                  </a:lnTo>
                  <a:lnTo>
                    <a:pt x="608" y="845"/>
                  </a:lnTo>
                  <a:lnTo>
                    <a:pt x="620" y="845"/>
                  </a:lnTo>
                  <a:lnTo>
                    <a:pt x="632" y="822"/>
                  </a:lnTo>
                  <a:cubicBezTo>
                    <a:pt x="644" y="810"/>
                    <a:pt x="656" y="774"/>
                    <a:pt x="668" y="750"/>
                  </a:cubicBezTo>
                  <a:cubicBezTo>
                    <a:pt x="688" y="710"/>
                    <a:pt x="691" y="669"/>
                    <a:pt x="684" y="621"/>
                  </a:cubicBezTo>
                  <a:lnTo>
                    <a:pt x="684" y="621"/>
                  </a:lnTo>
                  <a:cubicBezTo>
                    <a:pt x="702" y="624"/>
                    <a:pt x="721" y="631"/>
                    <a:pt x="739" y="631"/>
                  </a:cubicBezTo>
                  <a:cubicBezTo>
                    <a:pt x="763" y="631"/>
                    <a:pt x="799" y="631"/>
                    <a:pt x="810" y="619"/>
                  </a:cubicBezTo>
                  <a:lnTo>
                    <a:pt x="882" y="619"/>
                  </a:lnTo>
                  <a:cubicBezTo>
                    <a:pt x="918" y="607"/>
                    <a:pt x="941" y="595"/>
                    <a:pt x="965" y="584"/>
                  </a:cubicBezTo>
                  <a:cubicBezTo>
                    <a:pt x="989" y="572"/>
                    <a:pt x="1013" y="560"/>
                    <a:pt x="1025" y="548"/>
                  </a:cubicBezTo>
                  <a:cubicBezTo>
                    <a:pt x="1049" y="524"/>
                    <a:pt x="1072" y="512"/>
                    <a:pt x="1084" y="488"/>
                  </a:cubicBezTo>
                  <a:cubicBezTo>
                    <a:pt x="1108" y="464"/>
                    <a:pt x="1120" y="441"/>
                    <a:pt x="1132" y="417"/>
                  </a:cubicBezTo>
                  <a:cubicBezTo>
                    <a:pt x="1144" y="381"/>
                    <a:pt x="1144" y="369"/>
                    <a:pt x="1156" y="334"/>
                  </a:cubicBezTo>
                  <a:cubicBezTo>
                    <a:pt x="1144" y="310"/>
                    <a:pt x="1144" y="274"/>
                    <a:pt x="1144" y="250"/>
                  </a:cubicBezTo>
                  <a:cubicBezTo>
                    <a:pt x="1132" y="226"/>
                    <a:pt x="1120" y="203"/>
                    <a:pt x="1108" y="179"/>
                  </a:cubicBezTo>
                  <a:cubicBezTo>
                    <a:pt x="1049" y="95"/>
                    <a:pt x="977" y="48"/>
                    <a:pt x="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3" name="Google Shape;1187;p34">
              <a:extLst>
                <a:ext uri="{FF2B5EF4-FFF2-40B4-BE49-F238E27FC236}">
                  <a16:creationId xmlns:a16="http://schemas.microsoft.com/office/drawing/2014/main" id="{260E4D4F-8C32-1CC9-1160-ACE3E24CDE06}"/>
                </a:ext>
              </a:extLst>
            </p:cNvPr>
            <p:cNvSpPr/>
            <p:nvPr/>
          </p:nvSpPr>
          <p:spPr>
            <a:xfrm>
              <a:off x="1835785" y="3821276"/>
              <a:ext cx="74097" cy="73320"/>
            </a:xfrm>
            <a:custGeom>
              <a:avLst/>
              <a:gdLst/>
              <a:ahLst/>
              <a:cxnLst/>
              <a:rect l="l" t="t" r="r" b="b"/>
              <a:pathLst>
                <a:path w="1144" h="1132" extrusionOk="0">
                  <a:moveTo>
                    <a:pt x="977" y="1"/>
                  </a:moveTo>
                  <a:lnTo>
                    <a:pt x="1025" y="132"/>
                  </a:lnTo>
                  <a:cubicBezTo>
                    <a:pt x="1037" y="168"/>
                    <a:pt x="1049" y="215"/>
                    <a:pt x="1049" y="251"/>
                  </a:cubicBezTo>
                  <a:cubicBezTo>
                    <a:pt x="1049" y="263"/>
                    <a:pt x="1049" y="275"/>
                    <a:pt x="1049" y="287"/>
                  </a:cubicBezTo>
                  <a:cubicBezTo>
                    <a:pt x="1049" y="298"/>
                    <a:pt x="1049" y="310"/>
                    <a:pt x="1049" y="310"/>
                  </a:cubicBezTo>
                  <a:cubicBezTo>
                    <a:pt x="1049" y="334"/>
                    <a:pt x="1037" y="346"/>
                    <a:pt x="1037" y="370"/>
                  </a:cubicBezTo>
                  <a:cubicBezTo>
                    <a:pt x="1025" y="406"/>
                    <a:pt x="1001" y="429"/>
                    <a:pt x="977" y="453"/>
                  </a:cubicBezTo>
                  <a:cubicBezTo>
                    <a:pt x="969" y="462"/>
                    <a:pt x="960" y="470"/>
                    <a:pt x="952" y="470"/>
                  </a:cubicBezTo>
                  <a:cubicBezTo>
                    <a:pt x="949" y="470"/>
                    <a:pt x="945" y="469"/>
                    <a:pt x="942" y="465"/>
                  </a:cubicBezTo>
                  <a:cubicBezTo>
                    <a:pt x="918" y="477"/>
                    <a:pt x="894" y="489"/>
                    <a:pt x="882" y="489"/>
                  </a:cubicBezTo>
                  <a:lnTo>
                    <a:pt x="834" y="489"/>
                  </a:lnTo>
                  <a:lnTo>
                    <a:pt x="763" y="477"/>
                  </a:lnTo>
                  <a:cubicBezTo>
                    <a:pt x="727" y="477"/>
                    <a:pt x="680" y="477"/>
                    <a:pt x="632" y="465"/>
                  </a:cubicBezTo>
                  <a:lnTo>
                    <a:pt x="513" y="441"/>
                  </a:lnTo>
                  <a:cubicBezTo>
                    <a:pt x="489" y="441"/>
                    <a:pt x="453" y="453"/>
                    <a:pt x="441" y="477"/>
                  </a:cubicBezTo>
                  <a:cubicBezTo>
                    <a:pt x="406" y="501"/>
                    <a:pt x="418" y="560"/>
                    <a:pt x="453" y="584"/>
                  </a:cubicBezTo>
                  <a:lnTo>
                    <a:pt x="465" y="596"/>
                  </a:lnTo>
                  <a:cubicBezTo>
                    <a:pt x="477" y="608"/>
                    <a:pt x="489" y="620"/>
                    <a:pt x="501" y="632"/>
                  </a:cubicBezTo>
                  <a:cubicBezTo>
                    <a:pt x="513" y="632"/>
                    <a:pt x="525" y="656"/>
                    <a:pt x="537" y="668"/>
                  </a:cubicBezTo>
                  <a:cubicBezTo>
                    <a:pt x="549" y="679"/>
                    <a:pt x="561" y="703"/>
                    <a:pt x="561" y="715"/>
                  </a:cubicBezTo>
                  <a:cubicBezTo>
                    <a:pt x="572" y="727"/>
                    <a:pt x="572" y="751"/>
                    <a:pt x="572" y="763"/>
                  </a:cubicBezTo>
                  <a:cubicBezTo>
                    <a:pt x="572" y="787"/>
                    <a:pt x="584" y="810"/>
                    <a:pt x="572" y="810"/>
                  </a:cubicBezTo>
                  <a:cubicBezTo>
                    <a:pt x="572" y="834"/>
                    <a:pt x="561" y="870"/>
                    <a:pt x="561" y="882"/>
                  </a:cubicBezTo>
                  <a:cubicBezTo>
                    <a:pt x="549" y="894"/>
                    <a:pt x="537" y="906"/>
                    <a:pt x="537" y="930"/>
                  </a:cubicBezTo>
                  <a:cubicBezTo>
                    <a:pt x="525" y="941"/>
                    <a:pt x="501" y="953"/>
                    <a:pt x="489" y="965"/>
                  </a:cubicBezTo>
                  <a:cubicBezTo>
                    <a:pt x="477" y="977"/>
                    <a:pt x="465" y="989"/>
                    <a:pt x="441" y="1001"/>
                  </a:cubicBezTo>
                  <a:lnTo>
                    <a:pt x="418" y="1013"/>
                  </a:lnTo>
                  <a:lnTo>
                    <a:pt x="394" y="1013"/>
                  </a:lnTo>
                  <a:cubicBezTo>
                    <a:pt x="358" y="1025"/>
                    <a:pt x="346" y="1025"/>
                    <a:pt x="334" y="1025"/>
                  </a:cubicBezTo>
                  <a:cubicBezTo>
                    <a:pt x="311" y="1025"/>
                    <a:pt x="287" y="1025"/>
                    <a:pt x="263" y="1013"/>
                  </a:cubicBezTo>
                  <a:cubicBezTo>
                    <a:pt x="215" y="1013"/>
                    <a:pt x="180" y="1001"/>
                    <a:pt x="132" y="977"/>
                  </a:cubicBezTo>
                  <a:cubicBezTo>
                    <a:pt x="84" y="953"/>
                    <a:pt x="49" y="930"/>
                    <a:pt x="1" y="906"/>
                  </a:cubicBezTo>
                  <a:lnTo>
                    <a:pt x="1" y="906"/>
                  </a:lnTo>
                  <a:cubicBezTo>
                    <a:pt x="37" y="941"/>
                    <a:pt x="60" y="977"/>
                    <a:pt x="108" y="1013"/>
                  </a:cubicBezTo>
                  <a:cubicBezTo>
                    <a:pt x="144" y="1049"/>
                    <a:pt x="191" y="1072"/>
                    <a:pt x="239" y="1096"/>
                  </a:cubicBezTo>
                  <a:cubicBezTo>
                    <a:pt x="263" y="1108"/>
                    <a:pt x="287" y="1120"/>
                    <a:pt x="322" y="1120"/>
                  </a:cubicBezTo>
                  <a:cubicBezTo>
                    <a:pt x="346" y="1120"/>
                    <a:pt x="382" y="1132"/>
                    <a:pt x="406" y="1132"/>
                  </a:cubicBezTo>
                  <a:cubicBezTo>
                    <a:pt x="412" y="1126"/>
                    <a:pt x="418" y="1126"/>
                    <a:pt x="425" y="1126"/>
                  </a:cubicBezTo>
                  <a:cubicBezTo>
                    <a:pt x="433" y="1126"/>
                    <a:pt x="441" y="1126"/>
                    <a:pt x="453" y="1120"/>
                  </a:cubicBezTo>
                  <a:lnTo>
                    <a:pt x="489" y="1108"/>
                  </a:lnTo>
                  <a:cubicBezTo>
                    <a:pt x="513" y="1096"/>
                    <a:pt x="549" y="1096"/>
                    <a:pt x="572" y="1072"/>
                  </a:cubicBezTo>
                  <a:cubicBezTo>
                    <a:pt x="596" y="1049"/>
                    <a:pt x="620" y="1037"/>
                    <a:pt x="644" y="1013"/>
                  </a:cubicBezTo>
                  <a:cubicBezTo>
                    <a:pt x="656" y="989"/>
                    <a:pt x="680" y="953"/>
                    <a:pt x="692" y="930"/>
                  </a:cubicBezTo>
                  <a:cubicBezTo>
                    <a:pt x="703" y="906"/>
                    <a:pt x="715" y="882"/>
                    <a:pt x="727" y="858"/>
                  </a:cubicBezTo>
                  <a:lnTo>
                    <a:pt x="727" y="846"/>
                  </a:lnTo>
                  <a:lnTo>
                    <a:pt x="727" y="834"/>
                  </a:lnTo>
                  <a:lnTo>
                    <a:pt x="727" y="822"/>
                  </a:lnTo>
                  <a:lnTo>
                    <a:pt x="727" y="799"/>
                  </a:lnTo>
                  <a:lnTo>
                    <a:pt x="727" y="751"/>
                  </a:lnTo>
                  <a:cubicBezTo>
                    <a:pt x="727" y="727"/>
                    <a:pt x="727" y="691"/>
                    <a:pt x="715" y="668"/>
                  </a:cubicBezTo>
                  <a:cubicBezTo>
                    <a:pt x="711" y="654"/>
                    <a:pt x="706" y="642"/>
                    <a:pt x="701" y="631"/>
                  </a:cubicBezTo>
                  <a:lnTo>
                    <a:pt x="701" y="631"/>
                  </a:lnTo>
                  <a:cubicBezTo>
                    <a:pt x="721" y="632"/>
                    <a:pt x="741" y="632"/>
                    <a:pt x="763" y="632"/>
                  </a:cubicBezTo>
                  <a:lnTo>
                    <a:pt x="834" y="632"/>
                  </a:lnTo>
                  <a:cubicBezTo>
                    <a:pt x="870" y="632"/>
                    <a:pt x="894" y="620"/>
                    <a:pt x="918" y="620"/>
                  </a:cubicBezTo>
                  <a:cubicBezTo>
                    <a:pt x="942" y="608"/>
                    <a:pt x="965" y="608"/>
                    <a:pt x="989" y="596"/>
                  </a:cubicBezTo>
                  <a:lnTo>
                    <a:pt x="1013" y="584"/>
                  </a:lnTo>
                  <a:lnTo>
                    <a:pt x="1025" y="572"/>
                  </a:lnTo>
                  <a:cubicBezTo>
                    <a:pt x="1037" y="560"/>
                    <a:pt x="1049" y="549"/>
                    <a:pt x="1061" y="537"/>
                  </a:cubicBezTo>
                  <a:cubicBezTo>
                    <a:pt x="1108" y="501"/>
                    <a:pt x="1120" y="441"/>
                    <a:pt x="1132" y="394"/>
                  </a:cubicBezTo>
                  <a:cubicBezTo>
                    <a:pt x="1132" y="370"/>
                    <a:pt x="1144" y="334"/>
                    <a:pt x="1132" y="310"/>
                  </a:cubicBezTo>
                  <a:cubicBezTo>
                    <a:pt x="1132" y="298"/>
                    <a:pt x="1132" y="287"/>
                    <a:pt x="1132" y="275"/>
                  </a:cubicBezTo>
                  <a:cubicBezTo>
                    <a:pt x="1132" y="263"/>
                    <a:pt x="1120" y="251"/>
                    <a:pt x="1120" y="239"/>
                  </a:cubicBezTo>
                  <a:cubicBezTo>
                    <a:pt x="1108" y="191"/>
                    <a:pt x="1084" y="156"/>
                    <a:pt x="1061" y="108"/>
                  </a:cubicBezTo>
                  <a:cubicBezTo>
                    <a:pt x="1037" y="72"/>
                    <a:pt x="1001" y="37"/>
                    <a:pt x="9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4" name="Google Shape;1188;p34">
              <a:extLst>
                <a:ext uri="{FF2B5EF4-FFF2-40B4-BE49-F238E27FC236}">
                  <a16:creationId xmlns:a16="http://schemas.microsoft.com/office/drawing/2014/main" id="{F5C04FC7-58A9-6532-8699-7FFDB5B8A4A1}"/>
                </a:ext>
              </a:extLst>
            </p:cNvPr>
            <p:cNvSpPr/>
            <p:nvPr/>
          </p:nvSpPr>
          <p:spPr>
            <a:xfrm>
              <a:off x="2273057" y="4127449"/>
              <a:ext cx="66389" cy="59459"/>
            </a:xfrm>
            <a:custGeom>
              <a:avLst/>
              <a:gdLst/>
              <a:ahLst/>
              <a:cxnLst/>
              <a:rect l="l" t="t" r="r" b="b"/>
              <a:pathLst>
                <a:path w="1025" h="918" extrusionOk="0">
                  <a:moveTo>
                    <a:pt x="906" y="1"/>
                  </a:moveTo>
                  <a:lnTo>
                    <a:pt x="929" y="48"/>
                  </a:lnTo>
                  <a:lnTo>
                    <a:pt x="953" y="96"/>
                  </a:lnTo>
                  <a:cubicBezTo>
                    <a:pt x="953" y="108"/>
                    <a:pt x="953" y="132"/>
                    <a:pt x="953" y="143"/>
                  </a:cubicBezTo>
                  <a:cubicBezTo>
                    <a:pt x="953" y="167"/>
                    <a:pt x="953" y="179"/>
                    <a:pt x="953" y="203"/>
                  </a:cubicBezTo>
                  <a:cubicBezTo>
                    <a:pt x="953" y="227"/>
                    <a:pt x="929" y="263"/>
                    <a:pt x="918" y="286"/>
                  </a:cubicBezTo>
                  <a:lnTo>
                    <a:pt x="894" y="322"/>
                  </a:lnTo>
                  <a:lnTo>
                    <a:pt x="858" y="346"/>
                  </a:lnTo>
                  <a:lnTo>
                    <a:pt x="810" y="370"/>
                  </a:lnTo>
                  <a:cubicBezTo>
                    <a:pt x="799" y="382"/>
                    <a:pt x="787" y="382"/>
                    <a:pt x="775" y="382"/>
                  </a:cubicBezTo>
                  <a:lnTo>
                    <a:pt x="691" y="382"/>
                  </a:lnTo>
                  <a:cubicBezTo>
                    <a:pt x="656" y="382"/>
                    <a:pt x="632" y="370"/>
                    <a:pt x="608" y="358"/>
                  </a:cubicBezTo>
                  <a:lnTo>
                    <a:pt x="608" y="358"/>
                  </a:lnTo>
                  <a:cubicBezTo>
                    <a:pt x="608" y="358"/>
                    <a:pt x="608" y="358"/>
                    <a:pt x="608" y="358"/>
                  </a:cubicBezTo>
                  <a:cubicBezTo>
                    <a:pt x="584" y="334"/>
                    <a:pt x="548" y="310"/>
                    <a:pt x="525" y="298"/>
                  </a:cubicBezTo>
                  <a:cubicBezTo>
                    <a:pt x="509" y="288"/>
                    <a:pt x="490" y="282"/>
                    <a:pt x="473" y="282"/>
                  </a:cubicBezTo>
                  <a:cubicBezTo>
                    <a:pt x="451" y="282"/>
                    <a:pt x="431" y="291"/>
                    <a:pt x="418" y="310"/>
                  </a:cubicBezTo>
                  <a:cubicBezTo>
                    <a:pt x="394" y="334"/>
                    <a:pt x="394" y="394"/>
                    <a:pt x="429" y="417"/>
                  </a:cubicBezTo>
                  <a:cubicBezTo>
                    <a:pt x="433" y="421"/>
                    <a:pt x="437" y="425"/>
                    <a:pt x="442" y="429"/>
                  </a:cubicBezTo>
                  <a:lnTo>
                    <a:pt x="442" y="429"/>
                  </a:lnTo>
                  <a:lnTo>
                    <a:pt x="441" y="429"/>
                  </a:lnTo>
                  <a:cubicBezTo>
                    <a:pt x="442" y="430"/>
                    <a:pt x="443" y="430"/>
                    <a:pt x="443" y="430"/>
                  </a:cubicBezTo>
                  <a:lnTo>
                    <a:pt x="443" y="430"/>
                  </a:lnTo>
                  <a:cubicBezTo>
                    <a:pt x="455" y="441"/>
                    <a:pt x="466" y="450"/>
                    <a:pt x="478" y="458"/>
                  </a:cubicBezTo>
                  <a:lnTo>
                    <a:pt x="478" y="458"/>
                  </a:lnTo>
                  <a:cubicBezTo>
                    <a:pt x="500" y="478"/>
                    <a:pt x="521" y="501"/>
                    <a:pt x="537" y="524"/>
                  </a:cubicBezTo>
                  <a:cubicBezTo>
                    <a:pt x="572" y="560"/>
                    <a:pt x="596" y="608"/>
                    <a:pt x="620" y="655"/>
                  </a:cubicBezTo>
                  <a:lnTo>
                    <a:pt x="656" y="727"/>
                  </a:lnTo>
                  <a:lnTo>
                    <a:pt x="668" y="763"/>
                  </a:lnTo>
                  <a:cubicBezTo>
                    <a:pt x="668" y="775"/>
                    <a:pt x="668" y="775"/>
                    <a:pt x="668" y="775"/>
                  </a:cubicBezTo>
                  <a:cubicBezTo>
                    <a:pt x="668" y="775"/>
                    <a:pt x="681" y="754"/>
                    <a:pt x="683" y="754"/>
                  </a:cubicBezTo>
                  <a:lnTo>
                    <a:pt x="683" y="754"/>
                  </a:lnTo>
                  <a:cubicBezTo>
                    <a:pt x="683" y="754"/>
                    <a:pt x="682" y="757"/>
                    <a:pt x="679" y="763"/>
                  </a:cubicBezTo>
                  <a:lnTo>
                    <a:pt x="668" y="775"/>
                  </a:lnTo>
                  <a:lnTo>
                    <a:pt x="608" y="775"/>
                  </a:lnTo>
                  <a:cubicBezTo>
                    <a:pt x="548" y="786"/>
                    <a:pt x="501" y="786"/>
                    <a:pt x="441" y="786"/>
                  </a:cubicBezTo>
                  <a:lnTo>
                    <a:pt x="287" y="786"/>
                  </a:lnTo>
                  <a:cubicBezTo>
                    <a:pt x="263" y="775"/>
                    <a:pt x="239" y="775"/>
                    <a:pt x="203" y="763"/>
                  </a:cubicBezTo>
                  <a:lnTo>
                    <a:pt x="132" y="739"/>
                  </a:lnTo>
                  <a:lnTo>
                    <a:pt x="60" y="691"/>
                  </a:lnTo>
                  <a:lnTo>
                    <a:pt x="1" y="632"/>
                  </a:lnTo>
                  <a:lnTo>
                    <a:pt x="1" y="632"/>
                  </a:lnTo>
                  <a:cubicBezTo>
                    <a:pt x="13" y="655"/>
                    <a:pt x="25" y="691"/>
                    <a:pt x="48" y="715"/>
                  </a:cubicBezTo>
                  <a:lnTo>
                    <a:pt x="108" y="786"/>
                  </a:lnTo>
                  <a:lnTo>
                    <a:pt x="179" y="834"/>
                  </a:lnTo>
                  <a:cubicBezTo>
                    <a:pt x="203" y="846"/>
                    <a:pt x="239" y="858"/>
                    <a:pt x="263" y="870"/>
                  </a:cubicBezTo>
                  <a:cubicBezTo>
                    <a:pt x="322" y="894"/>
                    <a:pt x="382" y="905"/>
                    <a:pt x="441" y="905"/>
                  </a:cubicBezTo>
                  <a:cubicBezTo>
                    <a:pt x="501" y="917"/>
                    <a:pt x="560" y="917"/>
                    <a:pt x="608" y="917"/>
                  </a:cubicBezTo>
                  <a:cubicBezTo>
                    <a:pt x="644" y="917"/>
                    <a:pt x="679" y="917"/>
                    <a:pt x="715" y="905"/>
                  </a:cubicBezTo>
                  <a:cubicBezTo>
                    <a:pt x="739" y="905"/>
                    <a:pt x="787" y="870"/>
                    <a:pt x="787" y="870"/>
                  </a:cubicBezTo>
                  <a:lnTo>
                    <a:pt x="799" y="858"/>
                  </a:lnTo>
                  <a:lnTo>
                    <a:pt x="810" y="834"/>
                  </a:lnTo>
                  <a:cubicBezTo>
                    <a:pt x="822" y="810"/>
                    <a:pt x="822" y="798"/>
                    <a:pt x="822" y="786"/>
                  </a:cubicBezTo>
                  <a:cubicBezTo>
                    <a:pt x="822" y="751"/>
                    <a:pt x="822" y="739"/>
                    <a:pt x="810" y="715"/>
                  </a:cubicBezTo>
                  <a:lnTo>
                    <a:pt x="799" y="667"/>
                  </a:lnTo>
                  <a:lnTo>
                    <a:pt x="763" y="584"/>
                  </a:lnTo>
                  <a:cubicBezTo>
                    <a:pt x="753" y="564"/>
                    <a:pt x="743" y="542"/>
                    <a:pt x="731" y="520"/>
                  </a:cubicBezTo>
                  <a:lnTo>
                    <a:pt x="731" y="520"/>
                  </a:lnTo>
                  <a:cubicBezTo>
                    <a:pt x="757" y="515"/>
                    <a:pt x="781" y="508"/>
                    <a:pt x="810" y="501"/>
                  </a:cubicBezTo>
                  <a:cubicBezTo>
                    <a:pt x="834" y="501"/>
                    <a:pt x="858" y="489"/>
                    <a:pt x="882" y="477"/>
                  </a:cubicBezTo>
                  <a:lnTo>
                    <a:pt x="929" y="441"/>
                  </a:lnTo>
                  <a:cubicBezTo>
                    <a:pt x="953" y="417"/>
                    <a:pt x="953" y="405"/>
                    <a:pt x="977" y="382"/>
                  </a:cubicBezTo>
                  <a:cubicBezTo>
                    <a:pt x="989" y="370"/>
                    <a:pt x="989" y="346"/>
                    <a:pt x="1001" y="322"/>
                  </a:cubicBezTo>
                  <a:cubicBezTo>
                    <a:pt x="1013" y="310"/>
                    <a:pt x="1013" y="286"/>
                    <a:pt x="1013" y="263"/>
                  </a:cubicBezTo>
                  <a:cubicBezTo>
                    <a:pt x="1025" y="239"/>
                    <a:pt x="1025" y="215"/>
                    <a:pt x="1025" y="203"/>
                  </a:cubicBezTo>
                  <a:cubicBezTo>
                    <a:pt x="1013" y="179"/>
                    <a:pt x="1013" y="155"/>
                    <a:pt x="1013" y="143"/>
                  </a:cubicBezTo>
                  <a:cubicBezTo>
                    <a:pt x="1001" y="120"/>
                    <a:pt x="989" y="96"/>
                    <a:pt x="989" y="84"/>
                  </a:cubicBezTo>
                  <a:cubicBezTo>
                    <a:pt x="977" y="60"/>
                    <a:pt x="965" y="48"/>
                    <a:pt x="941" y="36"/>
                  </a:cubicBezTo>
                  <a:lnTo>
                    <a:pt x="90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5" name="Google Shape;1189;p34">
              <a:extLst>
                <a:ext uri="{FF2B5EF4-FFF2-40B4-BE49-F238E27FC236}">
                  <a16:creationId xmlns:a16="http://schemas.microsoft.com/office/drawing/2014/main" id="{72644360-FD8C-2469-451C-B62B1671AF2D}"/>
                </a:ext>
              </a:extLst>
            </p:cNvPr>
            <p:cNvSpPr/>
            <p:nvPr/>
          </p:nvSpPr>
          <p:spPr>
            <a:xfrm>
              <a:off x="1022969" y="3571454"/>
              <a:ext cx="2193307" cy="727691"/>
            </a:xfrm>
            <a:custGeom>
              <a:avLst/>
              <a:gdLst/>
              <a:ahLst/>
              <a:cxnLst/>
              <a:rect l="l" t="t" r="r" b="b"/>
              <a:pathLst>
                <a:path w="33863" h="11235" extrusionOk="0">
                  <a:moveTo>
                    <a:pt x="287" y="0"/>
                  </a:moveTo>
                  <a:cubicBezTo>
                    <a:pt x="1" y="643"/>
                    <a:pt x="275" y="1369"/>
                    <a:pt x="691" y="1953"/>
                  </a:cubicBezTo>
                  <a:cubicBezTo>
                    <a:pt x="1096" y="2524"/>
                    <a:pt x="1703" y="2941"/>
                    <a:pt x="2322" y="3286"/>
                  </a:cubicBezTo>
                  <a:cubicBezTo>
                    <a:pt x="3037" y="3679"/>
                    <a:pt x="3811" y="3989"/>
                    <a:pt x="4597" y="4203"/>
                  </a:cubicBezTo>
                  <a:cubicBezTo>
                    <a:pt x="6287" y="4656"/>
                    <a:pt x="8085" y="4679"/>
                    <a:pt x="9776" y="5132"/>
                  </a:cubicBezTo>
                  <a:cubicBezTo>
                    <a:pt x="13479" y="6108"/>
                    <a:pt x="16360" y="9037"/>
                    <a:pt x="19956" y="10323"/>
                  </a:cubicBezTo>
                  <a:cubicBezTo>
                    <a:pt x="21947" y="11044"/>
                    <a:pt x="24074" y="11234"/>
                    <a:pt x="26193" y="11234"/>
                  </a:cubicBezTo>
                  <a:cubicBezTo>
                    <a:pt x="26595" y="11234"/>
                    <a:pt x="26997" y="11227"/>
                    <a:pt x="27397" y="11216"/>
                  </a:cubicBezTo>
                  <a:cubicBezTo>
                    <a:pt x="29766" y="11156"/>
                    <a:pt x="32374" y="10859"/>
                    <a:pt x="33862" y="9013"/>
                  </a:cubicBezTo>
                  <a:lnTo>
                    <a:pt x="33862" y="9013"/>
                  </a:lnTo>
                  <a:cubicBezTo>
                    <a:pt x="31707" y="9907"/>
                    <a:pt x="29159" y="10169"/>
                    <a:pt x="26727" y="10169"/>
                  </a:cubicBezTo>
                  <a:cubicBezTo>
                    <a:pt x="26082" y="10169"/>
                    <a:pt x="25445" y="10150"/>
                    <a:pt x="24825" y="10121"/>
                  </a:cubicBezTo>
                  <a:cubicBezTo>
                    <a:pt x="24182" y="10085"/>
                    <a:pt x="23539" y="10049"/>
                    <a:pt x="22908" y="9930"/>
                  </a:cubicBezTo>
                  <a:cubicBezTo>
                    <a:pt x="19884" y="9323"/>
                    <a:pt x="17646" y="6811"/>
                    <a:pt x="14979" y="5251"/>
                  </a:cubicBezTo>
                  <a:cubicBezTo>
                    <a:pt x="13645" y="4453"/>
                    <a:pt x="12169" y="3894"/>
                    <a:pt x="10633" y="3596"/>
                  </a:cubicBezTo>
                  <a:cubicBezTo>
                    <a:pt x="8764" y="3227"/>
                    <a:pt x="6835" y="3263"/>
                    <a:pt x="4966" y="2882"/>
                  </a:cubicBezTo>
                  <a:cubicBezTo>
                    <a:pt x="3096" y="2512"/>
                    <a:pt x="1239" y="1643"/>
                    <a:pt x="28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6" name="Google Shape;1190;p34">
              <a:extLst>
                <a:ext uri="{FF2B5EF4-FFF2-40B4-BE49-F238E27FC236}">
                  <a16:creationId xmlns:a16="http://schemas.microsoft.com/office/drawing/2014/main" id="{41E4F2F5-63C6-0FEB-ACA1-17FAAAB98F86}"/>
                </a:ext>
              </a:extLst>
            </p:cNvPr>
            <p:cNvSpPr/>
            <p:nvPr/>
          </p:nvSpPr>
          <p:spPr>
            <a:xfrm>
              <a:off x="672102" y="4033985"/>
              <a:ext cx="628528" cy="344965"/>
            </a:xfrm>
            <a:custGeom>
              <a:avLst/>
              <a:gdLst/>
              <a:ahLst/>
              <a:cxnLst/>
              <a:rect l="l" t="t" r="r" b="b"/>
              <a:pathLst>
                <a:path w="9704" h="5326" extrusionOk="0">
                  <a:moveTo>
                    <a:pt x="6586" y="0"/>
                  </a:moveTo>
                  <a:cubicBezTo>
                    <a:pt x="6510" y="0"/>
                    <a:pt x="6434" y="5"/>
                    <a:pt x="6358" y="15"/>
                  </a:cubicBezTo>
                  <a:cubicBezTo>
                    <a:pt x="5215" y="158"/>
                    <a:pt x="4501" y="1253"/>
                    <a:pt x="3727" y="2098"/>
                  </a:cubicBezTo>
                  <a:cubicBezTo>
                    <a:pt x="2703" y="3206"/>
                    <a:pt x="1370" y="3968"/>
                    <a:pt x="0" y="4646"/>
                  </a:cubicBezTo>
                  <a:cubicBezTo>
                    <a:pt x="103" y="4648"/>
                    <a:pt x="204" y="4649"/>
                    <a:pt x="306" y="4649"/>
                  </a:cubicBezTo>
                  <a:cubicBezTo>
                    <a:pt x="796" y="4649"/>
                    <a:pt x="1281" y="4626"/>
                    <a:pt x="1774" y="4587"/>
                  </a:cubicBezTo>
                  <a:cubicBezTo>
                    <a:pt x="2949" y="4485"/>
                    <a:pt x="4131" y="4261"/>
                    <a:pt x="5303" y="4261"/>
                  </a:cubicBezTo>
                  <a:cubicBezTo>
                    <a:pt x="5640" y="4261"/>
                    <a:pt x="5976" y="4280"/>
                    <a:pt x="6311" y="4325"/>
                  </a:cubicBezTo>
                  <a:cubicBezTo>
                    <a:pt x="7418" y="4480"/>
                    <a:pt x="8454" y="4908"/>
                    <a:pt x="9502" y="5325"/>
                  </a:cubicBezTo>
                  <a:cubicBezTo>
                    <a:pt x="9704" y="4777"/>
                    <a:pt x="9490" y="3992"/>
                    <a:pt x="9394" y="3444"/>
                  </a:cubicBezTo>
                  <a:cubicBezTo>
                    <a:pt x="9252" y="2610"/>
                    <a:pt x="9025" y="1765"/>
                    <a:pt x="8525" y="1086"/>
                  </a:cubicBezTo>
                  <a:cubicBezTo>
                    <a:pt x="8071" y="470"/>
                    <a:pt x="7341" y="0"/>
                    <a:pt x="658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7" name="Google Shape;1191;p34">
              <a:extLst>
                <a:ext uri="{FF2B5EF4-FFF2-40B4-BE49-F238E27FC236}">
                  <a16:creationId xmlns:a16="http://schemas.microsoft.com/office/drawing/2014/main" id="{353D097A-8F6D-81FB-A2A5-430D803A7C9D}"/>
                </a:ext>
              </a:extLst>
            </p:cNvPr>
            <p:cNvSpPr/>
            <p:nvPr/>
          </p:nvSpPr>
          <p:spPr>
            <a:xfrm>
              <a:off x="1778722" y="4169097"/>
              <a:ext cx="433506" cy="249170"/>
            </a:xfrm>
            <a:custGeom>
              <a:avLst/>
              <a:gdLst/>
              <a:ahLst/>
              <a:cxnLst/>
              <a:rect l="l" t="t" r="r" b="b"/>
              <a:pathLst>
                <a:path w="6693" h="3847" extrusionOk="0">
                  <a:moveTo>
                    <a:pt x="537" y="1"/>
                  </a:moveTo>
                  <a:cubicBezTo>
                    <a:pt x="441" y="1060"/>
                    <a:pt x="310" y="2108"/>
                    <a:pt x="144" y="3144"/>
                  </a:cubicBezTo>
                  <a:cubicBezTo>
                    <a:pt x="108" y="3394"/>
                    <a:pt x="49" y="3632"/>
                    <a:pt x="1" y="3846"/>
                  </a:cubicBezTo>
                  <a:cubicBezTo>
                    <a:pt x="1132" y="3680"/>
                    <a:pt x="2263" y="3501"/>
                    <a:pt x="3394" y="3453"/>
                  </a:cubicBezTo>
                  <a:cubicBezTo>
                    <a:pt x="3625" y="3443"/>
                    <a:pt x="3856" y="3439"/>
                    <a:pt x="4086" y="3439"/>
                  </a:cubicBezTo>
                  <a:cubicBezTo>
                    <a:pt x="4959" y="3439"/>
                    <a:pt x="5825" y="3507"/>
                    <a:pt x="6692" y="3620"/>
                  </a:cubicBezTo>
                  <a:cubicBezTo>
                    <a:pt x="4930" y="1989"/>
                    <a:pt x="2823" y="751"/>
                    <a:pt x="53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8" name="Google Shape;1192;p34">
              <a:extLst>
                <a:ext uri="{FF2B5EF4-FFF2-40B4-BE49-F238E27FC236}">
                  <a16:creationId xmlns:a16="http://schemas.microsoft.com/office/drawing/2014/main" id="{C71AE862-B86C-E8BB-0744-D2DB88AF197B}"/>
                </a:ext>
              </a:extLst>
            </p:cNvPr>
            <p:cNvSpPr/>
            <p:nvPr/>
          </p:nvSpPr>
          <p:spPr>
            <a:xfrm>
              <a:off x="403754" y="3850618"/>
              <a:ext cx="196706" cy="133491"/>
            </a:xfrm>
            <a:custGeom>
              <a:avLst/>
              <a:gdLst/>
              <a:ahLst/>
              <a:cxnLst/>
              <a:rect l="l" t="t" r="r" b="b"/>
              <a:pathLst>
                <a:path w="3037" h="2061" extrusionOk="0">
                  <a:moveTo>
                    <a:pt x="3036" y="0"/>
                  </a:moveTo>
                  <a:cubicBezTo>
                    <a:pt x="2881" y="357"/>
                    <a:pt x="2727" y="727"/>
                    <a:pt x="2441" y="988"/>
                  </a:cubicBezTo>
                  <a:cubicBezTo>
                    <a:pt x="2036" y="1358"/>
                    <a:pt x="1453" y="1441"/>
                    <a:pt x="941" y="1608"/>
                  </a:cubicBezTo>
                  <a:cubicBezTo>
                    <a:pt x="607" y="1727"/>
                    <a:pt x="286" y="1881"/>
                    <a:pt x="0" y="2060"/>
                  </a:cubicBezTo>
                  <a:cubicBezTo>
                    <a:pt x="250" y="2048"/>
                    <a:pt x="512" y="2036"/>
                    <a:pt x="762" y="2024"/>
                  </a:cubicBezTo>
                  <a:cubicBezTo>
                    <a:pt x="923" y="2018"/>
                    <a:pt x="1084" y="2015"/>
                    <a:pt x="1244" y="2015"/>
                  </a:cubicBezTo>
                  <a:cubicBezTo>
                    <a:pt x="1405" y="2015"/>
                    <a:pt x="1566" y="2018"/>
                    <a:pt x="1726" y="2024"/>
                  </a:cubicBezTo>
                  <a:cubicBezTo>
                    <a:pt x="1846" y="2024"/>
                    <a:pt x="1976" y="2024"/>
                    <a:pt x="2096" y="2036"/>
                  </a:cubicBezTo>
                  <a:cubicBezTo>
                    <a:pt x="2167" y="2036"/>
                    <a:pt x="2238" y="2038"/>
                    <a:pt x="2310" y="2038"/>
                  </a:cubicBezTo>
                  <a:cubicBezTo>
                    <a:pt x="2417" y="2038"/>
                    <a:pt x="2524" y="2034"/>
                    <a:pt x="2631" y="2012"/>
                  </a:cubicBezTo>
                  <a:cubicBezTo>
                    <a:pt x="2703" y="2001"/>
                    <a:pt x="2774" y="1977"/>
                    <a:pt x="2822" y="1929"/>
                  </a:cubicBezTo>
                  <a:cubicBezTo>
                    <a:pt x="2869" y="1870"/>
                    <a:pt x="2869" y="1798"/>
                    <a:pt x="2881" y="1727"/>
                  </a:cubicBezTo>
                  <a:cubicBezTo>
                    <a:pt x="2929" y="1155"/>
                    <a:pt x="2917" y="560"/>
                    <a:pt x="303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9" name="Google Shape;1193;p34">
              <a:extLst>
                <a:ext uri="{FF2B5EF4-FFF2-40B4-BE49-F238E27FC236}">
                  <a16:creationId xmlns:a16="http://schemas.microsoft.com/office/drawing/2014/main" id="{97ED9486-6429-9413-EC23-E15C8183CCFF}"/>
                </a:ext>
              </a:extLst>
            </p:cNvPr>
            <p:cNvSpPr/>
            <p:nvPr/>
          </p:nvSpPr>
          <p:spPr>
            <a:xfrm>
              <a:off x="554089" y="4104326"/>
              <a:ext cx="74097" cy="84136"/>
            </a:xfrm>
            <a:custGeom>
              <a:avLst/>
              <a:gdLst/>
              <a:ahLst/>
              <a:cxnLst/>
              <a:rect l="l" t="t" r="r" b="b"/>
              <a:pathLst>
                <a:path w="1144" h="1299" extrusionOk="0">
                  <a:moveTo>
                    <a:pt x="1144" y="0"/>
                  </a:moveTo>
                  <a:cubicBezTo>
                    <a:pt x="1079" y="101"/>
                    <a:pt x="901" y="131"/>
                    <a:pt x="703" y="131"/>
                  </a:cubicBezTo>
                  <a:cubicBezTo>
                    <a:pt x="430" y="131"/>
                    <a:pt x="118" y="74"/>
                    <a:pt x="1" y="60"/>
                  </a:cubicBezTo>
                  <a:lnTo>
                    <a:pt x="1" y="60"/>
                  </a:lnTo>
                  <a:cubicBezTo>
                    <a:pt x="36" y="477"/>
                    <a:pt x="215" y="905"/>
                    <a:pt x="358" y="1298"/>
                  </a:cubicBezTo>
                  <a:cubicBezTo>
                    <a:pt x="620" y="858"/>
                    <a:pt x="882" y="429"/>
                    <a:pt x="1144"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0" name="Google Shape;1194;p34">
              <a:extLst>
                <a:ext uri="{FF2B5EF4-FFF2-40B4-BE49-F238E27FC236}">
                  <a16:creationId xmlns:a16="http://schemas.microsoft.com/office/drawing/2014/main" id="{B90AEFA4-E867-3B94-4C94-9790C3020143}"/>
                </a:ext>
              </a:extLst>
            </p:cNvPr>
            <p:cNvSpPr/>
            <p:nvPr/>
          </p:nvSpPr>
          <p:spPr>
            <a:xfrm>
              <a:off x="1511928" y="4069609"/>
              <a:ext cx="74097" cy="81027"/>
            </a:xfrm>
            <a:custGeom>
              <a:avLst/>
              <a:gdLst/>
              <a:ahLst/>
              <a:cxnLst/>
              <a:rect l="l" t="t" r="r" b="b"/>
              <a:pathLst>
                <a:path w="1144" h="1251" extrusionOk="0">
                  <a:moveTo>
                    <a:pt x="1143" y="1"/>
                  </a:moveTo>
                  <a:cubicBezTo>
                    <a:pt x="850" y="67"/>
                    <a:pt x="541" y="103"/>
                    <a:pt x="235" y="103"/>
                  </a:cubicBezTo>
                  <a:cubicBezTo>
                    <a:pt x="156" y="103"/>
                    <a:pt x="78" y="101"/>
                    <a:pt x="0" y="96"/>
                  </a:cubicBezTo>
                  <a:lnTo>
                    <a:pt x="0" y="96"/>
                  </a:lnTo>
                  <a:lnTo>
                    <a:pt x="12" y="144"/>
                  </a:lnTo>
                  <a:cubicBezTo>
                    <a:pt x="203" y="513"/>
                    <a:pt x="393" y="882"/>
                    <a:pt x="584" y="1251"/>
                  </a:cubicBezTo>
                  <a:cubicBezTo>
                    <a:pt x="798" y="846"/>
                    <a:pt x="989" y="429"/>
                    <a:pt x="1143"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1195;p34">
              <a:extLst>
                <a:ext uri="{FF2B5EF4-FFF2-40B4-BE49-F238E27FC236}">
                  <a16:creationId xmlns:a16="http://schemas.microsoft.com/office/drawing/2014/main" id="{DDB80C9A-40FF-D3FC-4A54-37F808EFDDB7}"/>
                </a:ext>
              </a:extLst>
            </p:cNvPr>
            <p:cNvSpPr/>
            <p:nvPr/>
          </p:nvSpPr>
          <p:spPr>
            <a:xfrm rot="-420205">
              <a:off x="980330" y="2574261"/>
              <a:ext cx="91206" cy="100842"/>
            </a:xfrm>
            <a:custGeom>
              <a:avLst/>
              <a:gdLst/>
              <a:ahLst/>
              <a:cxnLst/>
              <a:rect l="l" t="t" r="r" b="b"/>
              <a:pathLst>
                <a:path w="3137"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0BE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1196;p34">
              <a:extLst>
                <a:ext uri="{FF2B5EF4-FFF2-40B4-BE49-F238E27FC236}">
                  <a16:creationId xmlns:a16="http://schemas.microsoft.com/office/drawing/2014/main" id="{CEE4DAB8-6CE4-D876-DC0E-78A8E0BE9E76}"/>
                </a:ext>
              </a:extLst>
            </p:cNvPr>
            <p:cNvSpPr/>
            <p:nvPr/>
          </p:nvSpPr>
          <p:spPr>
            <a:xfrm rot="-420205">
              <a:off x="980355" y="2574674"/>
              <a:ext cx="84432" cy="100842"/>
            </a:xfrm>
            <a:custGeom>
              <a:avLst/>
              <a:gdLst/>
              <a:ahLst/>
              <a:cxnLst/>
              <a:rect l="l" t="t" r="r" b="b"/>
              <a:pathLst>
                <a:path w="2904"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chemeClr val="lt2">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43" name="Google Shape;3520;p64">
            <a:extLst>
              <a:ext uri="{FF2B5EF4-FFF2-40B4-BE49-F238E27FC236}">
                <a16:creationId xmlns:a16="http://schemas.microsoft.com/office/drawing/2014/main" id="{AD6488A2-CA81-89F3-E2BA-8A726F3ADCFF}"/>
              </a:ext>
            </a:extLst>
          </p:cNvPr>
          <p:cNvGrpSpPr/>
          <p:nvPr/>
        </p:nvGrpSpPr>
        <p:grpSpPr>
          <a:xfrm>
            <a:off x="10621150" y="2506447"/>
            <a:ext cx="1406391" cy="1542131"/>
            <a:chOff x="3292224" y="1540614"/>
            <a:chExt cx="2559553" cy="3178912"/>
          </a:xfrm>
        </p:grpSpPr>
        <p:sp>
          <p:nvSpPr>
            <p:cNvPr id="1344" name="Google Shape;3521;p64">
              <a:extLst>
                <a:ext uri="{FF2B5EF4-FFF2-40B4-BE49-F238E27FC236}">
                  <a16:creationId xmlns:a16="http://schemas.microsoft.com/office/drawing/2014/main" id="{4709C740-B90A-DA82-F90C-3EE03D6E4BB7}"/>
                </a:ext>
              </a:extLst>
            </p:cNvPr>
            <p:cNvSpPr/>
            <p:nvPr/>
          </p:nvSpPr>
          <p:spPr>
            <a:xfrm>
              <a:off x="3292224" y="4466502"/>
              <a:ext cx="2559553" cy="253024"/>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5" name="Google Shape;3522;p64">
              <a:extLst>
                <a:ext uri="{FF2B5EF4-FFF2-40B4-BE49-F238E27FC236}">
                  <a16:creationId xmlns:a16="http://schemas.microsoft.com/office/drawing/2014/main" id="{3E24DBCF-38DC-5C3D-FE24-B0FE906FFCA4}"/>
                </a:ext>
              </a:extLst>
            </p:cNvPr>
            <p:cNvSpPr/>
            <p:nvPr/>
          </p:nvSpPr>
          <p:spPr>
            <a:xfrm>
              <a:off x="3569772" y="2506041"/>
              <a:ext cx="2004456" cy="728491"/>
            </a:xfrm>
            <a:custGeom>
              <a:avLst/>
              <a:gdLst/>
              <a:ahLst/>
              <a:cxnLst/>
              <a:rect l="l" t="t" r="r" b="b"/>
              <a:pathLst>
                <a:path w="29826" h="10835" extrusionOk="0">
                  <a:moveTo>
                    <a:pt x="1" y="0"/>
                  </a:moveTo>
                  <a:lnTo>
                    <a:pt x="1405" y="10835"/>
                  </a:lnTo>
                  <a:lnTo>
                    <a:pt x="28421" y="10835"/>
                  </a:lnTo>
                  <a:lnTo>
                    <a:pt x="2982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6" name="Google Shape;3523;p64">
              <a:extLst>
                <a:ext uri="{FF2B5EF4-FFF2-40B4-BE49-F238E27FC236}">
                  <a16:creationId xmlns:a16="http://schemas.microsoft.com/office/drawing/2014/main" id="{C047E341-3D43-9978-1B31-F7AA6AD52751}"/>
                </a:ext>
              </a:extLst>
            </p:cNvPr>
            <p:cNvSpPr/>
            <p:nvPr/>
          </p:nvSpPr>
          <p:spPr>
            <a:xfrm>
              <a:off x="3580189" y="2615701"/>
              <a:ext cx="1993368" cy="536401"/>
            </a:xfrm>
            <a:custGeom>
              <a:avLst/>
              <a:gdLst/>
              <a:ahLst/>
              <a:cxnLst/>
              <a:rect l="l" t="t" r="r" b="b"/>
              <a:pathLst>
                <a:path w="29661" h="7978" extrusionOk="0">
                  <a:moveTo>
                    <a:pt x="15597" y="0"/>
                  </a:moveTo>
                  <a:cubicBezTo>
                    <a:pt x="14264" y="72"/>
                    <a:pt x="13407" y="846"/>
                    <a:pt x="12561" y="1691"/>
                  </a:cubicBezTo>
                  <a:cubicBezTo>
                    <a:pt x="11913" y="787"/>
                    <a:pt x="10818" y="383"/>
                    <a:pt x="9709" y="383"/>
                  </a:cubicBezTo>
                  <a:cubicBezTo>
                    <a:pt x="9006" y="383"/>
                    <a:pt x="8297" y="545"/>
                    <a:pt x="7692" y="846"/>
                  </a:cubicBezTo>
                  <a:cubicBezTo>
                    <a:pt x="6275" y="1477"/>
                    <a:pt x="5930" y="2822"/>
                    <a:pt x="5644" y="4167"/>
                  </a:cubicBezTo>
                  <a:cubicBezTo>
                    <a:pt x="5186" y="3383"/>
                    <a:pt x="4469" y="3068"/>
                    <a:pt x="3704" y="3068"/>
                  </a:cubicBezTo>
                  <a:cubicBezTo>
                    <a:pt x="2821" y="3068"/>
                    <a:pt x="1874" y="3489"/>
                    <a:pt x="1191" y="4096"/>
                  </a:cubicBezTo>
                  <a:cubicBezTo>
                    <a:pt x="131" y="5013"/>
                    <a:pt x="0" y="6703"/>
                    <a:pt x="346" y="7977"/>
                  </a:cubicBezTo>
                  <a:lnTo>
                    <a:pt x="29159" y="7834"/>
                  </a:lnTo>
                  <a:cubicBezTo>
                    <a:pt x="29661" y="5060"/>
                    <a:pt x="28050" y="3083"/>
                    <a:pt x="26268" y="3083"/>
                  </a:cubicBezTo>
                  <a:cubicBezTo>
                    <a:pt x="25725" y="3083"/>
                    <a:pt x="25166" y="3267"/>
                    <a:pt x="24646" y="3667"/>
                  </a:cubicBezTo>
                  <a:cubicBezTo>
                    <a:pt x="24218" y="2405"/>
                    <a:pt x="24003" y="1131"/>
                    <a:pt x="22527" y="631"/>
                  </a:cubicBezTo>
                  <a:cubicBezTo>
                    <a:pt x="22158" y="473"/>
                    <a:pt x="21525" y="380"/>
                    <a:pt x="20993" y="380"/>
                  </a:cubicBezTo>
                  <a:cubicBezTo>
                    <a:pt x="20803" y="380"/>
                    <a:pt x="20626" y="392"/>
                    <a:pt x="20479" y="417"/>
                  </a:cubicBezTo>
                  <a:cubicBezTo>
                    <a:pt x="19527" y="595"/>
                    <a:pt x="18562" y="1346"/>
                    <a:pt x="18562" y="1346"/>
                  </a:cubicBezTo>
                  <a:cubicBezTo>
                    <a:pt x="18562" y="1346"/>
                    <a:pt x="17860" y="453"/>
                    <a:pt x="17229" y="214"/>
                  </a:cubicBezTo>
                  <a:cubicBezTo>
                    <a:pt x="16729" y="12"/>
                    <a:pt x="16169" y="0"/>
                    <a:pt x="15597" y="0"/>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7" name="Google Shape;3524;p64">
              <a:extLst>
                <a:ext uri="{FF2B5EF4-FFF2-40B4-BE49-F238E27FC236}">
                  <a16:creationId xmlns:a16="http://schemas.microsoft.com/office/drawing/2014/main" id="{D4EF200E-3022-91CE-87B2-7ACB5041555B}"/>
                </a:ext>
              </a:extLst>
            </p:cNvPr>
            <p:cNvSpPr/>
            <p:nvPr/>
          </p:nvSpPr>
          <p:spPr>
            <a:xfrm>
              <a:off x="3592151" y="2672515"/>
              <a:ext cx="1959698" cy="536401"/>
            </a:xfrm>
            <a:custGeom>
              <a:avLst/>
              <a:gdLst/>
              <a:ahLst/>
              <a:cxnLst/>
              <a:rect l="l" t="t" r="r" b="b"/>
              <a:pathLst>
                <a:path w="29160" h="7978" extrusionOk="0">
                  <a:moveTo>
                    <a:pt x="13550" y="1"/>
                  </a:moveTo>
                  <a:cubicBezTo>
                    <a:pt x="12991" y="1"/>
                    <a:pt x="12431" y="12"/>
                    <a:pt x="11931" y="215"/>
                  </a:cubicBezTo>
                  <a:cubicBezTo>
                    <a:pt x="11300" y="465"/>
                    <a:pt x="10586" y="1346"/>
                    <a:pt x="10586" y="1346"/>
                  </a:cubicBezTo>
                  <a:cubicBezTo>
                    <a:pt x="10586" y="1346"/>
                    <a:pt x="9633" y="596"/>
                    <a:pt x="8681" y="429"/>
                  </a:cubicBezTo>
                  <a:cubicBezTo>
                    <a:pt x="8529" y="400"/>
                    <a:pt x="8347" y="387"/>
                    <a:pt x="8151" y="387"/>
                  </a:cubicBezTo>
                  <a:cubicBezTo>
                    <a:pt x="7622" y="387"/>
                    <a:pt x="6998" y="484"/>
                    <a:pt x="6633" y="632"/>
                  </a:cubicBezTo>
                  <a:cubicBezTo>
                    <a:pt x="5156" y="1132"/>
                    <a:pt x="4942" y="2406"/>
                    <a:pt x="4513" y="3668"/>
                  </a:cubicBezTo>
                  <a:cubicBezTo>
                    <a:pt x="3925" y="3515"/>
                    <a:pt x="3417" y="3442"/>
                    <a:pt x="2977" y="3442"/>
                  </a:cubicBezTo>
                  <a:cubicBezTo>
                    <a:pt x="783" y="3442"/>
                    <a:pt x="289" y="5246"/>
                    <a:pt x="1" y="7835"/>
                  </a:cubicBezTo>
                  <a:lnTo>
                    <a:pt x="28814" y="7978"/>
                  </a:lnTo>
                  <a:cubicBezTo>
                    <a:pt x="29159" y="6716"/>
                    <a:pt x="29016" y="5013"/>
                    <a:pt x="27957" y="4096"/>
                  </a:cubicBezTo>
                  <a:cubicBezTo>
                    <a:pt x="27280" y="3490"/>
                    <a:pt x="26336" y="3068"/>
                    <a:pt x="25454" y="3068"/>
                  </a:cubicBezTo>
                  <a:cubicBezTo>
                    <a:pt x="24691" y="3068"/>
                    <a:pt x="23974" y="3384"/>
                    <a:pt x="23516" y="4168"/>
                  </a:cubicBezTo>
                  <a:cubicBezTo>
                    <a:pt x="23230" y="2822"/>
                    <a:pt x="22873" y="1489"/>
                    <a:pt x="21468" y="846"/>
                  </a:cubicBezTo>
                  <a:cubicBezTo>
                    <a:pt x="20863" y="546"/>
                    <a:pt x="20152" y="383"/>
                    <a:pt x="19447" y="383"/>
                  </a:cubicBezTo>
                  <a:cubicBezTo>
                    <a:pt x="18334" y="383"/>
                    <a:pt x="17235" y="788"/>
                    <a:pt x="16586" y="1691"/>
                  </a:cubicBezTo>
                  <a:cubicBezTo>
                    <a:pt x="15741" y="846"/>
                    <a:pt x="14896" y="72"/>
                    <a:pt x="13550"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8" name="Google Shape;3525;p64">
              <a:extLst>
                <a:ext uri="{FF2B5EF4-FFF2-40B4-BE49-F238E27FC236}">
                  <a16:creationId xmlns:a16="http://schemas.microsoft.com/office/drawing/2014/main" id="{897D710D-8756-F522-5C42-9AECFE7EF461}"/>
                </a:ext>
              </a:extLst>
            </p:cNvPr>
            <p:cNvSpPr/>
            <p:nvPr/>
          </p:nvSpPr>
          <p:spPr>
            <a:xfrm>
              <a:off x="3969843" y="2868639"/>
              <a:ext cx="161695" cy="161767"/>
            </a:xfrm>
            <a:custGeom>
              <a:avLst/>
              <a:gdLst/>
              <a:ahLst/>
              <a:cxnLst/>
              <a:rect l="l" t="t" r="r" b="b"/>
              <a:pathLst>
                <a:path w="2406" h="2406" extrusionOk="0">
                  <a:moveTo>
                    <a:pt x="1203" y="1"/>
                  </a:moveTo>
                  <a:cubicBezTo>
                    <a:pt x="548" y="1"/>
                    <a:pt x="1" y="548"/>
                    <a:pt x="1" y="1203"/>
                  </a:cubicBezTo>
                  <a:cubicBezTo>
                    <a:pt x="1" y="1858"/>
                    <a:pt x="548" y="2406"/>
                    <a:pt x="1203" y="2406"/>
                  </a:cubicBezTo>
                  <a:cubicBezTo>
                    <a:pt x="1858" y="2406"/>
                    <a:pt x="2406" y="1858"/>
                    <a:pt x="2406" y="1203"/>
                  </a:cubicBezTo>
                  <a:cubicBezTo>
                    <a:pt x="2406" y="548"/>
                    <a:pt x="1858" y="1"/>
                    <a:pt x="120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9" name="Google Shape;3526;p64">
              <a:extLst>
                <a:ext uri="{FF2B5EF4-FFF2-40B4-BE49-F238E27FC236}">
                  <a16:creationId xmlns:a16="http://schemas.microsoft.com/office/drawing/2014/main" id="{C66EBD55-9478-4B26-D697-85F33231EB5B}"/>
                </a:ext>
              </a:extLst>
            </p:cNvPr>
            <p:cNvSpPr/>
            <p:nvPr/>
          </p:nvSpPr>
          <p:spPr>
            <a:xfrm>
              <a:off x="4926036" y="2775788"/>
              <a:ext cx="122515" cy="94532"/>
            </a:xfrm>
            <a:custGeom>
              <a:avLst/>
              <a:gdLst/>
              <a:ahLst/>
              <a:cxnLst/>
              <a:rect l="l" t="t" r="r" b="b"/>
              <a:pathLst>
                <a:path w="1823" h="1406" extrusionOk="0">
                  <a:moveTo>
                    <a:pt x="905" y="0"/>
                  </a:moveTo>
                  <a:cubicBezTo>
                    <a:pt x="1" y="0"/>
                    <a:pt x="1" y="1405"/>
                    <a:pt x="905" y="1405"/>
                  </a:cubicBezTo>
                  <a:cubicBezTo>
                    <a:pt x="1822" y="1405"/>
                    <a:pt x="1822" y="0"/>
                    <a:pt x="9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3527;p64">
              <a:extLst>
                <a:ext uri="{FF2B5EF4-FFF2-40B4-BE49-F238E27FC236}">
                  <a16:creationId xmlns:a16="http://schemas.microsoft.com/office/drawing/2014/main" id="{71414936-2D98-F9A3-C6CD-6EFB6B2C8320}"/>
                </a:ext>
              </a:extLst>
            </p:cNvPr>
            <p:cNvSpPr/>
            <p:nvPr/>
          </p:nvSpPr>
          <p:spPr>
            <a:xfrm>
              <a:off x="5258902" y="2943068"/>
              <a:ext cx="190526" cy="189804"/>
            </a:xfrm>
            <a:custGeom>
              <a:avLst/>
              <a:gdLst/>
              <a:ahLst/>
              <a:cxnLst/>
              <a:rect l="l" t="t" r="r" b="b"/>
              <a:pathLst>
                <a:path w="2835" h="2823" extrusionOk="0">
                  <a:moveTo>
                    <a:pt x="1417" y="1"/>
                  </a:moveTo>
                  <a:cubicBezTo>
                    <a:pt x="644" y="1"/>
                    <a:pt x="1" y="644"/>
                    <a:pt x="1" y="1418"/>
                  </a:cubicBezTo>
                  <a:cubicBezTo>
                    <a:pt x="1" y="2180"/>
                    <a:pt x="644" y="2823"/>
                    <a:pt x="1417" y="2823"/>
                  </a:cubicBezTo>
                  <a:cubicBezTo>
                    <a:pt x="2191" y="2823"/>
                    <a:pt x="2834" y="2180"/>
                    <a:pt x="2834" y="1418"/>
                  </a:cubicBezTo>
                  <a:cubicBezTo>
                    <a:pt x="2834" y="644"/>
                    <a:pt x="2191" y="1"/>
                    <a:pt x="1417"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1" name="Google Shape;3528;p64">
              <a:extLst>
                <a:ext uri="{FF2B5EF4-FFF2-40B4-BE49-F238E27FC236}">
                  <a16:creationId xmlns:a16="http://schemas.microsoft.com/office/drawing/2014/main" id="{91131C0F-CC13-1ADD-C1DF-0FFBD1089467}"/>
                </a:ext>
              </a:extLst>
            </p:cNvPr>
            <p:cNvSpPr/>
            <p:nvPr/>
          </p:nvSpPr>
          <p:spPr>
            <a:xfrm>
              <a:off x="4376366" y="2713326"/>
              <a:ext cx="184074" cy="142605"/>
            </a:xfrm>
            <a:custGeom>
              <a:avLst/>
              <a:gdLst/>
              <a:ahLst/>
              <a:cxnLst/>
              <a:rect l="l" t="t" r="r" b="b"/>
              <a:pathLst>
                <a:path w="2739" h="2121" extrusionOk="0">
                  <a:moveTo>
                    <a:pt x="1369" y="1"/>
                  </a:moveTo>
                  <a:cubicBezTo>
                    <a:pt x="0" y="1"/>
                    <a:pt x="0" y="2120"/>
                    <a:pt x="1369" y="2120"/>
                  </a:cubicBezTo>
                  <a:cubicBezTo>
                    <a:pt x="2738" y="2120"/>
                    <a:pt x="2738" y="1"/>
                    <a:pt x="13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2" name="Google Shape;3529;p64">
              <a:extLst>
                <a:ext uri="{FF2B5EF4-FFF2-40B4-BE49-F238E27FC236}">
                  <a16:creationId xmlns:a16="http://schemas.microsoft.com/office/drawing/2014/main" id="{E0EB717C-6851-B2BB-D6AD-0AD1F99C5916}"/>
                </a:ext>
              </a:extLst>
            </p:cNvPr>
            <p:cNvSpPr/>
            <p:nvPr/>
          </p:nvSpPr>
          <p:spPr>
            <a:xfrm>
              <a:off x="3723402" y="2978300"/>
              <a:ext cx="122515" cy="94532"/>
            </a:xfrm>
            <a:custGeom>
              <a:avLst/>
              <a:gdLst/>
              <a:ahLst/>
              <a:cxnLst/>
              <a:rect l="l" t="t" r="r" b="b"/>
              <a:pathLst>
                <a:path w="1823" h="1406" extrusionOk="0">
                  <a:moveTo>
                    <a:pt x="917" y="1"/>
                  </a:moveTo>
                  <a:cubicBezTo>
                    <a:pt x="1" y="1"/>
                    <a:pt x="1" y="1406"/>
                    <a:pt x="917" y="1406"/>
                  </a:cubicBezTo>
                  <a:cubicBezTo>
                    <a:pt x="1822" y="1406"/>
                    <a:pt x="1822" y="1"/>
                    <a:pt x="9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3530;p64">
              <a:extLst>
                <a:ext uri="{FF2B5EF4-FFF2-40B4-BE49-F238E27FC236}">
                  <a16:creationId xmlns:a16="http://schemas.microsoft.com/office/drawing/2014/main" id="{2D32F04E-2527-EDFE-4C52-DFE735A98220}"/>
                </a:ext>
              </a:extLst>
            </p:cNvPr>
            <p:cNvSpPr/>
            <p:nvPr/>
          </p:nvSpPr>
          <p:spPr>
            <a:xfrm>
              <a:off x="4176297" y="2800597"/>
              <a:ext cx="122515" cy="95339"/>
            </a:xfrm>
            <a:custGeom>
              <a:avLst/>
              <a:gdLst/>
              <a:ahLst/>
              <a:cxnLst/>
              <a:rect l="l" t="t" r="r" b="b"/>
              <a:pathLst>
                <a:path w="1823" h="1418" extrusionOk="0">
                  <a:moveTo>
                    <a:pt x="905" y="1"/>
                  </a:moveTo>
                  <a:cubicBezTo>
                    <a:pt x="0" y="1"/>
                    <a:pt x="0" y="1417"/>
                    <a:pt x="905" y="1417"/>
                  </a:cubicBezTo>
                  <a:cubicBezTo>
                    <a:pt x="1822" y="1417"/>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3531;p64">
              <a:extLst>
                <a:ext uri="{FF2B5EF4-FFF2-40B4-BE49-F238E27FC236}">
                  <a16:creationId xmlns:a16="http://schemas.microsoft.com/office/drawing/2014/main" id="{34E1D95B-9234-098A-6B00-91F7543FD45B}"/>
                </a:ext>
              </a:extLst>
            </p:cNvPr>
            <p:cNvSpPr/>
            <p:nvPr/>
          </p:nvSpPr>
          <p:spPr>
            <a:xfrm>
              <a:off x="4951641" y="2968685"/>
              <a:ext cx="122515" cy="94532"/>
            </a:xfrm>
            <a:custGeom>
              <a:avLst/>
              <a:gdLst/>
              <a:ahLst/>
              <a:cxnLst/>
              <a:rect l="l" t="t" r="r" b="b"/>
              <a:pathLst>
                <a:path w="1823" h="1406" extrusionOk="0">
                  <a:moveTo>
                    <a:pt x="905" y="1"/>
                  </a:moveTo>
                  <a:cubicBezTo>
                    <a:pt x="1" y="1"/>
                    <a:pt x="1" y="1406"/>
                    <a:pt x="905" y="1406"/>
                  </a:cubicBezTo>
                  <a:cubicBezTo>
                    <a:pt x="1822" y="1406"/>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3532;p64">
              <a:extLst>
                <a:ext uri="{FF2B5EF4-FFF2-40B4-BE49-F238E27FC236}">
                  <a16:creationId xmlns:a16="http://schemas.microsoft.com/office/drawing/2014/main" id="{1BAED3D6-0B69-7CAE-45B8-46D53A5E99FA}"/>
                </a:ext>
              </a:extLst>
            </p:cNvPr>
            <p:cNvSpPr/>
            <p:nvPr/>
          </p:nvSpPr>
          <p:spPr>
            <a:xfrm>
              <a:off x="4742029" y="281263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6" name="Google Shape;3533;p64">
              <a:extLst>
                <a:ext uri="{FF2B5EF4-FFF2-40B4-BE49-F238E27FC236}">
                  <a16:creationId xmlns:a16="http://schemas.microsoft.com/office/drawing/2014/main" id="{47952F4E-8FE9-2D42-AE20-C948C91A5DC7}"/>
                </a:ext>
              </a:extLst>
            </p:cNvPr>
            <p:cNvSpPr/>
            <p:nvPr/>
          </p:nvSpPr>
          <p:spPr>
            <a:xfrm>
              <a:off x="4049078" y="2752592"/>
              <a:ext cx="92071" cy="71269"/>
            </a:xfrm>
            <a:custGeom>
              <a:avLst/>
              <a:gdLst/>
              <a:ahLst/>
              <a:cxnLst/>
              <a:rect l="l" t="t" r="r" b="b"/>
              <a:pathLst>
                <a:path w="1370" h="1060" extrusionOk="0">
                  <a:moveTo>
                    <a:pt x="679" y="0"/>
                  </a:moveTo>
                  <a:cubicBezTo>
                    <a:pt x="0" y="0"/>
                    <a:pt x="0" y="1060"/>
                    <a:pt x="679" y="1060"/>
                  </a:cubicBezTo>
                  <a:cubicBezTo>
                    <a:pt x="1370" y="1060"/>
                    <a:pt x="1370"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7" name="Google Shape;3534;p64">
              <a:extLst>
                <a:ext uri="{FF2B5EF4-FFF2-40B4-BE49-F238E27FC236}">
                  <a16:creationId xmlns:a16="http://schemas.microsoft.com/office/drawing/2014/main" id="{86B09CB9-9F01-9331-798D-0EE962FA2891}"/>
                </a:ext>
              </a:extLst>
            </p:cNvPr>
            <p:cNvSpPr/>
            <p:nvPr/>
          </p:nvSpPr>
          <p:spPr>
            <a:xfrm>
              <a:off x="3872262" y="3034374"/>
              <a:ext cx="91264" cy="71269"/>
            </a:xfrm>
            <a:custGeom>
              <a:avLst/>
              <a:gdLst/>
              <a:ahLst/>
              <a:cxnLst/>
              <a:rect l="l" t="t" r="r" b="b"/>
              <a:pathLst>
                <a:path w="1358" h="1060" extrusionOk="0">
                  <a:moveTo>
                    <a:pt x="679" y="0"/>
                  </a:moveTo>
                  <a:cubicBezTo>
                    <a:pt x="0" y="0"/>
                    <a:pt x="0" y="1060"/>
                    <a:pt x="679" y="1060"/>
                  </a:cubicBezTo>
                  <a:cubicBezTo>
                    <a:pt x="1357" y="1060"/>
                    <a:pt x="1357"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3535;p64">
              <a:extLst>
                <a:ext uri="{FF2B5EF4-FFF2-40B4-BE49-F238E27FC236}">
                  <a16:creationId xmlns:a16="http://schemas.microsoft.com/office/drawing/2014/main" id="{8465C4D3-DAC3-F2CA-EB8B-8A00B56B435B}"/>
                </a:ext>
              </a:extLst>
            </p:cNvPr>
            <p:cNvSpPr/>
            <p:nvPr/>
          </p:nvSpPr>
          <p:spPr>
            <a:xfrm>
              <a:off x="3640203" y="1639852"/>
              <a:ext cx="1863595" cy="795793"/>
            </a:xfrm>
            <a:custGeom>
              <a:avLst/>
              <a:gdLst/>
              <a:ahLst/>
              <a:cxnLst/>
              <a:rect l="l" t="t" r="r" b="b"/>
              <a:pathLst>
                <a:path w="27730" h="11836" extrusionOk="0">
                  <a:moveTo>
                    <a:pt x="4870" y="0"/>
                  </a:moveTo>
                  <a:cubicBezTo>
                    <a:pt x="2191" y="0"/>
                    <a:pt x="0" y="2203"/>
                    <a:pt x="0" y="4918"/>
                  </a:cubicBezTo>
                  <a:lnTo>
                    <a:pt x="0" y="11835"/>
                  </a:lnTo>
                  <a:lnTo>
                    <a:pt x="27730" y="11835"/>
                  </a:lnTo>
                  <a:lnTo>
                    <a:pt x="27730" y="4918"/>
                  </a:lnTo>
                  <a:cubicBezTo>
                    <a:pt x="27730" y="2203"/>
                    <a:pt x="25551" y="0"/>
                    <a:pt x="2286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9" name="Google Shape;3536;p64">
              <a:extLst>
                <a:ext uri="{FF2B5EF4-FFF2-40B4-BE49-F238E27FC236}">
                  <a16:creationId xmlns:a16="http://schemas.microsoft.com/office/drawing/2014/main" id="{59D08671-1161-B584-FF85-D371DE34CB68}"/>
                </a:ext>
              </a:extLst>
            </p:cNvPr>
            <p:cNvSpPr/>
            <p:nvPr/>
          </p:nvSpPr>
          <p:spPr>
            <a:xfrm>
              <a:off x="3569772" y="1569390"/>
              <a:ext cx="2004456" cy="936718"/>
            </a:xfrm>
            <a:custGeom>
              <a:avLst/>
              <a:gdLst/>
              <a:ahLst/>
              <a:cxnLst/>
              <a:rect l="l" t="t" r="r" b="b"/>
              <a:pathLst>
                <a:path w="29826" h="13932" extrusionOk="0">
                  <a:moveTo>
                    <a:pt x="23908" y="2096"/>
                  </a:moveTo>
                  <a:cubicBezTo>
                    <a:pt x="26016" y="2096"/>
                    <a:pt x="27730" y="3835"/>
                    <a:pt x="27730" y="5966"/>
                  </a:cubicBezTo>
                  <a:lnTo>
                    <a:pt x="27730" y="11836"/>
                  </a:lnTo>
                  <a:lnTo>
                    <a:pt x="2108" y="11836"/>
                  </a:lnTo>
                  <a:lnTo>
                    <a:pt x="2108" y="5966"/>
                  </a:lnTo>
                  <a:cubicBezTo>
                    <a:pt x="2108" y="3835"/>
                    <a:pt x="3811" y="2096"/>
                    <a:pt x="5918" y="2096"/>
                  </a:cubicBezTo>
                  <a:close/>
                  <a:moveTo>
                    <a:pt x="5918" y="1"/>
                  </a:moveTo>
                  <a:cubicBezTo>
                    <a:pt x="2644" y="1"/>
                    <a:pt x="1" y="2668"/>
                    <a:pt x="1" y="5966"/>
                  </a:cubicBezTo>
                  <a:lnTo>
                    <a:pt x="1" y="13931"/>
                  </a:lnTo>
                  <a:lnTo>
                    <a:pt x="29826" y="13931"/>
                  </a:lnTo>
                  <a:lnTo>
                    <a:pt x="29826" y="5966"/>
                  </a:lnTo>
                  <a:cubicBezTo>
                    <a:pt x="29826" y="2668"/>
                    <a:pt x="27182" y="1"/>
                    <a:pt x="23908"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3537;p64">
              <a:extLst>
                <a:ext uri="{FF2B5EF4-FFF2-40B4-BE49-F238E27FC236}">
                  <a16:creationId xmlns:a16="http://schemas.microsoft.com/office/drawing/2014/main" id="{DA0EF064-4AED-C86C-E45D-09234A4F2BEB}"/>
                </a:ext>
              </a:extLst>
            </p:cNvPr>
            <p:cNvSpPr/>
            <p:nvPr/>
          </p:nvSpPr>
          <p:spPr>
            <a:xfrm>
              <a:off x="3643361" y="1569390"/>
              <a:ext cx="1930867" cy="936718"/>
            </a:xfrm>
            <a:custGeom>
              <a:avLst/>
              <a:gdLst/>
              <a:ahLst/>
              <a:cxnLst/>
              <a:rect l="l" t="t" r="r" b="b"/>
              <a:pathLst>
                <a:path w="28731" h="13932" extrusionOk="0">
                  <a:moveTo>
                    <a:pt x="4823" y="1"/>
                  </a:moveTo>
                  <a:cubicBezTo>
                    <a:pt x="2835" y="1"/>
                    <a:pt x="1072" y="989"/>
                    <a:pt x="1" y="2513"/>
                  </a:cubicBezTo>
                  <a:cubicBezTo>
                    <a:pt x="310" y="3323"/>
                    <a:pt x="822" y="4025"/>
                    <a:pt x="1656" y="4466"/>
                  </a:cubicBezTo>
                  <a:cubicBezTo>
                    <a:pt x="2741" y="5036"/>
                    <a:pt x="4002" y="5151"/>
                    <a:pt x="5226" y="5151"/>
                  </a:cubicBezTo>
                  <a:cubicBezTo>
                    <a:pt x="5560" y="5151"/>
                    <a:pt x="5892" y="5143"/>
                    <a:pt x="6216" y="5132"/>
                  </a:cubicBezTo>
                  <a:cubicBezTo>
                    <a:pt x="7087" y="5109"/>
                    <a:pt x="7987" y="5045"/>
                    <a:pt x="8882" y="5045"/>
                  </a:cubicBezTo>
                  <a:cubicBezTo>
                    <a:pt x="9797" y="5045"/>
                    <a:pt x="10707" y="5112"/>
                    <a:pt x="11574" y="5359"/>
                  </a:cubicBezTo>
                  <a:cubicBezTo>
                    <a:pt x="13217" y="5835"/>
                    <a:pt x="14253" y="7061"/>
                    <a:pt x="14527" y="8740"/>
                  </a:cubicBezTo>
                  <a:cubicBezTo>
                    <a:pt x="14848" y="10716"/>
                    <a:pt x="14848" y="11645"/>
                    <a:pt x="14872" y="13633"/>
                  </a:cubicBezTo>
                  <a:cubicBezTo>
                    <a:pt x="14872" y="13729"/>
                    <a:pt x="14872" y="13836"/>
                    <a:pt x="14872" y="13931"/>
                  </a:cubicBezTo>
                  <a:lnTo>
                    <a:pt x="28731" y="13931"/>
                  </a:lnTo>
                  <a:lnTo>
                    <a:pt x="28731" y="5966"/>
                  </a:lnTo>
                  <a:cubicBezTo>
                    <a:pt x="28731" y="2668"/>
                    <a:pt x="26087" y="1"/>
                    <a:pt x="2281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1" name="Google Shape;3538;p64">
              <a:extLst>
                <a:ext uri="{FF2B5EF4-FFF2-40B4-BE49-F238E27FC236}">
                  <a16:creationId xmlns:a16="http://schemas.microsoft.com/office/drawing/2014/main" id="{1B24B512-7F40-2A1E-476A-2745201FC25B}"/>
                </a:ext>
              </a:extLst>
            </p:cNvPr>
            <p:cNvSpPr/>
            <p:nvPr/>
          </p:nvSpPr>
          <p:spPr>
            <a:xfrm>
              <a:off x="3945851" y="1719122"/>
              <a:ext cx="34476" cy="650095"/>
            </a:xfrm>
            <a:custGeom>
              <a:avLst/>
              <a:gdLst/>
              <a:ahLst/>
              <a:cxnLst/>
              <a:rect l="l" t="t" r="r" b="b"/>
              <a:pathLst>
                <a:path w="513" h="9669" extrusionOk="0">
                  <a:moveTo>
                    <a:pt x="250" y="0"/>
                  </a:moveTo>
                  <a:cubicBezTo>
                    <a:pt x="250" y="0"/>
                    <a:pt x="250" y="36"/>
                    <a:pt x="239" y="107"/>
                  </a:cubicBezTo>
                  <a:cubicBezTo>
                    <a:pt x="227" y="179"/>
                    <a:pt x="215" y="286"/>
                    <a:pt x="203" y="417"/>
                  </a:cubicBezTo>
                  <a:cubicBezTo>
                    <a:pt x="167" y="679"/>
                    <a:pt x="143" y="1060"/>
                    <a:pt x="108" y="1512"/>
                  </a:cubicBezTo>
                  <a:cubicBezTo>
                    <a:pt x="72" y="1965"/>
                    <a:pt x="48" y="2501"/>
                    <a:pt x="24" y="3060"/>
                  </a:cubicBezTo>
                  <a:cubicBezTo>
                    <a:pt x="12" y="3346"/>
                    <a:pt x="12" y="3632"/>
                    <a:pt x="0" y="3929"/>
                  </a:cubicBezTo>
                  <a:cubicBezTo>
                    <a:pt x="0" y="4227"/>
                    <a:pt x="0" y="4536"/>
                    <a:pt x="0" y="4834"/>
                  </a:cubicBezTo>
                  <a:cubicBezTo>
                    <a:pt x="0" y="5144"/>
                    <a:pt x="0" y="5441"/>
                    <a:pt x="0" y="5739"/>
                  </a:cubicBezTo>
                  <a:cubicBezTo>
                    <a:pt x="0" y="6037"/>
                    <a:pt x="12" y="6322"/>
                    <a:pt x="24" y="6608"/>
                  </a:cubicBezTo>
                  <a:cubicBezTo>
                    <a:pt x="48" y="7180"/>
                    <a:pt x="72" y="7704"/>
                    <a:pt x="108" y="8156"/>
                  </a:cubicBezTo>
                  <a:cubicBezTo>
                    <a:pt x="131" y="8608"/>
                    <a:pt x="167" y="8989"/>
                    <a:pt x="203" y="9251"/>
                  </a:cubicBezTo>
                  <a:cubicBezTo>
                    <a:pt x="215" y="9382"/>
                    <a:pt x="227" y="9489"/>
                    <a:pt x="239" y="9561"/>
                  </a:cubicBezTo>
                  <a:cubicBezTo>
                    <a:pt x="250" y="9632"/>
                    <a:pt x="250" y="9668"/>
                    <a:pt x="250" y="9668"/>
                  </a:cubicBezTo>
                  <a:cubicBezTo>
                    <a:pt x="250" y="9668"/>
                    <a:pt x="262" y="9632"/>
                    <a:pt x="274" y="9561"/>
                  </a:cubicBezTo>
                  <a:cubicBezTo>
                    <a:pt x="274" y="9489"/>
                    <a:pt x="298" y="9382"/>
                    <a:pt x="310" y="9251"/>
                  </a:cubicBezTo>
                  <a:cubicBezTo>
                    <a:pt x="334" y="8989"/>
                    <a:pt x="370" y="8608"/>
                    <a:pt x="405" y="8156"/>
                  </a:cubicBezTo>
                  <a:cubicBezTo>
                    <a:pt x="441" y="7704"/>
                    <a:pt x="465" y="7180"/>
                    <a:pt x="489" y="6608"/>
                  </a:cubicBezTo>
                  <a:cubicBezTo>
                    <a:pt x="489" y="6322"/>
                    <a:pt x="501" y="6037"/>
                    <a:pt x="501" y="5739"/>
                  </a:cubicBezTo>
                  <a:cubicBezTo>
                    <a:pt x="512" y="5441"/>
                    <a:pt x="512" y="5144"/>
                    <a:pt x="512" y="4834"/>
                  </a:cubicBezTo>
                  <a:cubicBezTo>
                    <a:pt x="512" y="4536"/>
                    <a:pt x="512" y="4227"/>
                    <a:pt x="501" y="3929"/>
                  </a:cubicBezTo>
                  <a:cubicBezTo>
                    <a:pt x="501" y="3632"/>
                    <a:pt x="489" y="3346"/>
                    <a:pt x="489" y="3060"/>
                  </a:cubicBezTo>
                  <a:cubicBezTo>
                    <a:pt x="465" y="2501"/>
                    <a:pt x="441" y="1965"/>
                    <a:pt x="405" y="1512"/>
                  </a:cubicBezTo>
                  <a:cubicBezTo>
                    <a:pt x="370" y="1060"/>
                    <a:pt x="334" y="679"/>
                    <a:pt x="310" y="417"/>
                  </a:cubicBezTo>
                  <a:cubicBezTo>
                    <a:pt x="298" y="286"/>
                    <a:pt x="274" y="179"/>
                    <a:pt x="274" y="107"/>
                  </a:cubicBezTo>
                  <a:cubicBezTo>
                    <a:pt x="262" y="36"/>
                    <a:pt x="250" y="0"/>
                    <a:pt x="2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2" name="Google Shape;3539;p64">
              <a:extLst>
                <a:ext uri="{FF2B5EF4-FFF2-40B4-BE49-F238E27FC236}">
                  <a16:creationId xmlns:a16="http://schemas.microsoft.com/office/drawing/2014/main" id="{4EC839A5-F991-B3B7-D273-309D21BB097D}"/>
                </a:ext>
              </a:extLst>
            </p:cNvPr>
            <p:cNvSpPr/>
            <p:nvPr/>
          </p:nvSpPr>
          <p:spPr>
            <a:xfrm>
              <a:off x="4351500" y="1719122"/>
              <a:ext cx="35283" cy="650095"/>
            </a:xfrm>
            <a:custGeom>
              <a:avLst/>
              <a:gdLst/>
              <a:ahLst/>
              <a:cxnLst/>
              <a:rect l="l" t="t" r="r" b="b"/>
              <a:pathLst>
                <a:path w="525" h="9669" extrusionOk="0">
                  <a:moveTo>
                    <a:pt x="263" y="0"/>
                  </a:moveTo>
                  <a:cubicBezTo>
                    <a:pt x="263" y="0"/>
                    <a:pt x="263" y="36"/>
                    <a:pt x="251" y="107"/>
                  </a:cubicBezTo>
                  <a:cubicBezTo>
                    <a:pt x="239" y="179"/>
                    <a:pt x="227" y="286"/>
                    <a:pt x="215" y="417"/>
                  </a:cubicBezTo>
                  <a:cubicBezTo>
                    <a:pt x="180" y="679"/>
                    <a:pt x="144" y="1060"/>
                    <a:pt x="108" y="1512"/>
                  </a:cubicBezTo>
                  <a:cubicBezTo>
                    <a:pt x="84" y="1965"/>
                    <a:pt x="49" y="2501"/>
                    <a:pt x="37" y="3060"/>
                  </a:cubicBezTo>
                  <a:cubicBezTo>
                    <a:pt x="25" y="3346"/>
                    <a:pt x="13" y="3632"/>
                    <a:pt x="13" y="3929"/>
                  </a:cubicBezTo>
                  <a:cubicBezTo>
                    <a:pt x="1" y="4227"/>
                    <a:pt x="1" y="4536"/>
                    <a:pt x="1" y="4834"/>
                  </a:cubicBezTo>
                  <a:cubicBezTo>
                    <a:pt x="1" y="5144"/>
                    <a:pt x="1" y="5441"/>
                    <a:pt x="13" y="5739"/>
                  </a:cubicBezTo>
                  <a:cubicBezTo>
                    <a:pt x="13" y="6037"/>
                    <a:pt x="25" y="6322"/>
                    <a:pt x="37" y="6608"/>
                  </a:cubicBezTo>
                  <a:cubicBezTo>
                    <a:pt x="49" y="7180"/>
                    <a:pt x="84" y="7704"/>
                    <a:pt x="108" y="8156"/>
                  </a:cubicBezTo>
                  <a:cubicBezTo>
                    <a:pt x="144" y="8608"/>
                    <a:pt x="180" y="8989"/>
                    <a:pt x="215" y="9251"/>
                  </a:cubicBezTo>
                  <a:cubicBezTo>
                    <a:pt x="227" y="9382"/>
                    <a:pt x="239" y="9489"/>
                    <a:pt x="251" y="9561"/>
                  </a:cubicBezTo>
                  <a:cubicBezTo>
                    <a:pt x="263" y="9632"/>
                    <a:pt x="263" y="9668"/>
                    <a:pt x="263" y="9668"/>
                  </a:cubicBezTo>
                  <a:cubicBezTo>
                    <a:pt x="263" y="9668"/>
                    <a:pt x="263" y="9632"/>
                    <a:pt x="275" y="9561"/>
                  </a:cubicBezTo>
                  <a:cubicBezTo>
                    <a:pt x="287" y="9489"/>
                    <a:pt x="299" y="9382"/>
                    <a:pt x="310" y="9251"/>
                  </a:cubicBezTo>
                  <a:cubicBezTo>
                    <a:pt x="346" y="8989"/>
                    <a:pt x="382" y="8608"/>
                    <a:pt x="418" y="8156"/>
                  </a:cubicBezTo>
                  <a:cubicBezTo>
                    <a:pt x="441" y="7704"/>
                    <a:pt x="477" y="7180"/>
                    <a:pt x="489" y="6608"/>
                  </a:cubicBezTo>
                  <a:cubicBezTo>
                    <a:pt x="501" y="6322"/>
                    <a:pt x="513" y="6037"/>
                    <a:pt x="513" y="5739"/>
                  </a:cubicBezTo>
                  <a:cubicBezTo>
                    <a:pt x="525" y="5441"/>
                    <a:pt x="525" y="5144"/>
                    <a:pt x="525" y="4834"/>
                  </a:cubicBezTo>
                  <a:cubicBezTo>
                    <a:pt x="525" y="4536"/>
                    <a:pt x="525" y="4227"/>
                    <a:pt x="513" y="3929"/>
                  </a:cubicBezTo>
                  <a:cubicBezTo>
                    <a:pt x="513" y="3632"/>
                    <a:pt x="501" y="3346"/>
                    <a:pt x="489" y="3060"/>
                  </a:cubicBezTo>
                  <a:cubicBezTo>
                    <a:pt x="477" y="2501"/>
                    <a:pt x="441" y="1965"/>
                    <a:pt x="418" y="1512"/>
                  </a:cubicBezTo>
                  <a:cubicBezTo>
                    <a:pt x="382" y="1060"/>
                    <a:pt x="346" y="679"/>
                    <a:pt x="310" y="417"/>
                  </a:cubicBezTo>
                  <a:cubicBezTo>
                    <a:pt x="299"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3" name="Google Shape;3540;p64">
              <a:extLst>
                <a:ext uri="{FF2B5EF4-FFF2-40B4-BE49-F238E27FC236}">
                  <a16:creationId xmlns:a16="http://schemas.microsoft.com/office/drawing/2014/main" id="{627389A3-686B-9094-64E0-2AB24276721B}"/>
                </a:ext>
              </a:extLst>
            </p:cNvPr>
            <p:cNvSpPr/>
            <p:nvPr/>
          </p:nvSpPr>
          <p:spPr>
            <a:xfrm>
              <a:off x="4757217" y="1719122"/>
              <a:ext cx="35283" cy="650095"/>
            </a:xfrm>
            <a:custGeom>
              <a:avLst/>
              <a:gdLst/>
              <a:ahLst/>
              <a:cxnLst/>
              <a:rect l="l" t="t" r="r" b="b"/>
              <a:pathLst>
                <a:path w="525" h="9669" extrusionOk="0">
                  <a:moveTo>
                    <a:pt x="262" y="0"/>
                  </a:moveTo>
                  <a:cubicBezTo>
                    <a:pt x="262" y="0"/>
                    <a:pt x="262" y="36"/>
                    <a:pt x="250" y="107"/>
                  </a:cubicBezTo>
                  <a:cubicBezTo>
                    <a:pt x="239" y="179"/>
                    <a:pt x="227" y="286"/>
                    <a:pt x="215" y="417"/>
                  </a:cubicBezTo>
                  <a:cubicBezTo>
                    <a:pt x="179" y="679"/>
                    <a:pt x="143" y="1060"/>
                    <a:pt x="119" y="1512"/>
                  </a:cubicBezTo>
                  <a:cubicBezTo>
                    <a:pt x="84" y="1965"/>
                    <a:pt x="48" y="2501"/>
                    <a:pt x="36" y="3060"/>
                  </a:cubicBezTo>
                  <a:cubicBezTo>
                    <a:pt x="24" y="3346"/>
                    <a:pt x="12" y="3632"/>
                    <a:pt x="12" y="3929"/>
                  </a:cubicBezTo>
                  <a:cubicBezTo>
                    <a:pt x="12" y="4227"/>
                    <a:pt x="0" y="4536"/>
                    <a:pt x="0" y="4834"/>
                  </a:cubicBezTo>
                  <a:cubicBezTo>
                    <a:pt x="0" y="5144"/>
                    <a:pt x="0" y="5441"/>
                    <a:pt x="12" y="5739"/>
                  </a:cubicBezTo>
                  <a:cubicBezTo>
                    <a:pt x="12" y="6037"/>
                    <a:pt x="24" y="6322"/>
                    <a:pt x="36" y="6608"/>
                  </a:cubicBezTo>
                  <a:cubicBezTo>
                    <a:pt x="48" y="7180"/>
                    <a:pt x="84" y="7704"/>
                    <a:pt x="108" y="8156"/>
                  </a:cubicBezTo>
                  <a:cubicBezTo>
                    <a:pt x="143" y="8608"/>
                    <a:pt x="179" y="8989"/>
                    <a:pt x="215" y="9251"/>
                  </a:cubicBezTo>
                  <a:cubicBezTo>
                    <a:pt x="227" y="9382"/>
                    <a:pt x="239" y="9489"/>
                    <a:pt x="250" y="9561"/>
                  </a:cubicBezTo>
                  <a:cubicBezTo>
                    <a:pt x="262" y="9632"/>
                    <a:pt x="262" y="9668"/>
                    <a:pt x="262" y="9668"/>
                  </a:cubicBezTo>
                  <a:cubicBezTo>
                    <a:pt x="262" y="9668"/>
                    <a:pt x="274" y="9632"/>
                    <a:pt x="274" y="9561"/>
                  </a:cubicBezTo>
                  <a:cubicBezTo>
                    <a:pt x="286" y="9489"/>
                    <a:pt x="298" y="9382"/>
                    <a:pt x="310" y="9251"/>
                  </a:cubicBezTo>
                  <a:cubicBezTo>
                    <a:pt x="346" y="8989"/>
                    <a:pt x="381" y="8608"/>
                    <a:pt x="417" y="8156"/>
                  </a:cubicBezTo>
                  <a:cubicBezTo>
                    <a:pt x="441" y="7704"/>
                    <a:pt x="477" y="7180"/>
                    <a:pt x="489" y="6608"/>
                  </a:cubicBezTo>
                  <a:cubicBezTo>
                    <a:pt x="500" y="6322"/>
                    <a:pt x="512" y="6037"/>
                    <a:pt x="512" y="5739"/>
                  </a:cubicBezTo>
                  <a:cubicBezTo>
                    <a:pt x="524" y="5441"/>
                    <a:pt x="524" y="5144"/>
                    <a:pt x="524" y="4834"/>
                  </a:cubicBezTo>
                  <a:cubicBezTo>
                    <a:pt x="524" y="4536"/>
                    <a:pt x="524" y="4227"/>
                    <a:pt x="512" y="3929"/>
                  </a:cubicBezTo>
                  <a:cubicBezTo>
                    <a:pt x="512" y="3632"/>
                    <a:pt x="500" y="3346"/>
                    <a:pt x="489" y="3060"/>
                  </a:cubicBezTo>
                  <a:cubicBezTo>
                    <a:pt x="477" y="2501"/>
                    <a:pt x="441" y="1965"/>
                    <a:pt x="417" y="1512"/>
                  </a:cubicBezTo>
                  <a:cubicBezTo>
                    <a:pt x="381" y="1060"/>
                    <a:pt x="346" y="679"/>
                    <a:pt x="310" y="417"/>
                  </a:cubicBezTo>
                  <a:cubicBezTo>
                    <a:pt x="298" y="286"/>
                    <a:pt x="286" y="179"/>
                    <a:pt x="274" y="107"/>
                  </a:cubicBezTo>
                  <a:cubicBezTo>
                    <a:pt x="274" y="36"/>
                    <a:pt x="262"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3541;p64">
              <a:extLst>
                <a:ext uri="{FF2B5EF4-FFF2-40B4-BE49-F238E27FC236}">
                  <a16:creationId xmlns:a16="http://schemas.microsoft.com/office/drawing/2014/main" id="{6070AEDE-AF8D-6EFF-B4B0-80702936B5B6}"/>
                </a:ext>
              </a:extLst>
            </p:cNvPr>
            <p:cNvSpPr/>
            <p:nvPr/>
          </p:nvSpPr>
          <p:spPr>
            <a:xfrm>
              <a:off x="5163673" y="1719122"/>
              <a:ext cx="35283" cy="650095"/>
            </a:xfrm>
            <a:custGeom>
              <a:avLst/>
              <a:gdLst/>
              <a:ahLst/>
              <a:cxnLst/>
              <a:rect l="l" t="t" r="r" b="b"/>
              <a:pathLst>
                <a:path w="525" h="9669" extrusionOk="0">
                  <a:moveTo>
                    <a:pt x="263" y="0"/>
                  </a:moveTo>
                  <a:cubicBezTo>
                    <a:pt x="263" y="0"/>
                    <a:pt x="251" y="36"/>
                    <a:pt x="251" y="107"/>
                  </a:cubicBezTo>
                  <a:cubicBezTo>
                    <a:pt x="239" y="179"/>
                    <a:pt x="227" y="286"/>
                    <a:pt x="203" y="417"/>
                  </a:cubicBezTo>
                  <a:cubicBezTo>
                    <a:pt x="179" y="679"/>
                    <a:pt x="144" y="1060"/>
                    <a:pt x="108" y="1512"/>
                  </a:cubicBezTo>
                  <a:cubicBezTo>
                    <a:pt x="72" y="1965"/>
                    <a:pt x="48" y="2501"/>
                    <a:pt x="36" y="3060"/>
                  </a:cubicBezTo>
                  <a:cubicBezTo>
                    <a:pt x="25" y="3346"/>
                    <a:pt x="13" y="3632"/>
                    <a:pt x="13" y="3929"/>
                  </a:cubicBezTo>
                  <a:cubicBezTo>
                    <a:pt x="1" y="4227"/>
                    <a:pt x="1" y="4536"/>
                    <a:pt x="1" y="4834"/>
                  </a:cubicBezTo>
                  <a:cubicBezTo>
                    <a:pt x="1" y="5144"/>
                    <a:pt x="1" y="5441"/>
                    <a:pt x="13" y="5739"/>
                  </a:cubicBezTo>
                  <a:cubicBezTo>
                    <a:pt x="13" y="6037"/>
                    <a:pt x="25" y="6322"/>
                    <a:pt x="25" y="6608"/>
                  </a:cubicBezTo>
                  <a:cubicBezTo>
                    <a:pt x="48" y="7180"/>
                    <a:pt x="72" y="7704"/>
                    <a:pt x="108" y="8156"/>
                  </a:cubicBezTo>
                  <a:cubicBezTo>
                    <a:pt x="144" y="8608"/>
                    <a:pt x="179" y="8989"/>
                    <a:pt x="203" y="9251"/>
                  </a:cubicBezTo>
                  <a:cubicBezTo>
                    <a:pt x="227" y="9382"/>
                    <a:pt x="239" y="9489"/>
                    <a:pt x="251" y="9561"/>
                  </a:cubicBezTo>
                  <a:cubicBezTo>
                    <a:pt x="251" y="9632"/>
                    <a:pt x="263" y="9668"/>
                    <a:pt x="263" y="9668"/>
                  </a:cubicBezTo>
                  <a:cubicBezTo>
                    <a:pt x="263" y="9668"/>
                    <a:pt x="263" y="9632"/>
                    <a:pt x="275" y="9561"/>
                  </a:cubicBezTo>
                  <a:cubicBezTo>
                    <a:pt x="287" y="9489"/>
                    <a:pt x="298" y="9382"/>
                    <a:pt x="310" y="9251"/>
                  </a:cubicBezTo>
                  <a:cubicBezTo>
                    <a:pt x="346" y="8989"/>
                    <a:pt x="382" y="8608"/>
                    <a:pt x="406" y="8156"/>
                  </a:cubicBezTo>
                  <a:cubicBezTo>
                    <a:pt x="441" y="7704"/>
                    <a:pt x="465" y="7180"/>
                    <a:pt x="489" y="6608"/>
                  </a:cubicBezTo>
                  <a:cubicBezTo>
                    <a:pt x="501" y="6322"/>
                    <a:pt x="513" y="6037"/>
                    <a:pt x="513" y="5739"/>
                  </a:cubicBezTo>
                  <a:cubicBezTo>
                    <a:pt x="513" y="5441"/>
                    <a:pt x="513" y="5144"/>
                    <a:pt x="525" y="4834"/>
                  </a:cubicBezTo>
                  <a:cubicBezTo>
                    <a:pt x="513" y="4536"/>
                    <a:pt x="513" y="4227"/>
                    <a:pt x="513" y="3929"/>
                  </a:cubicBezTo>
                  <a:cubicBezTo>
                    <a:pt x="513" y="3632"/>
                    <a:pt x="501" y="3346"/>
                    <a:pt x="489" y="3060"/>
                  </a:cubicBezTo>
                  <a:cubicBezTo>
                    <a:pt x="465" y="2501"/>
                    <a:pt x="441" y="1965"/>
                    <a:pt x="406" y="1512"/>
                  </a:cubicBezTo>
                  <a:cubicBezTo>
                    <a:pt x="382" y="1060"/>
                    <a:pt x="346" y="679"/>
                    <a:pt x="310" y="417"/>
                  </a:cubicBezTo>
                  <a:cubicBezTo>
                    <a:pt x="298"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3542;p64">
              <a:extLst>
                <a:ext uri="{FF2B5EF4-FFF2-40B4-BE49-F238E27FC236}">
                  <a16:creationId xmlns:a16="http://schemas.microsoft.com/office/drawing/2014/main" id="{0759E64A-7CAD-8AEE-48C4-B8DB564A4652}"/>
                </a:ext>
              </a:extLst>
            </p:cNvPr>
            <p:cNvSpPr/>
            <p:nvPr/>
          </p:nvSpPr>
          <p:spPr>
            <a:xfrm>
              <a:off x="3528172" y="1540614"/>
              <a:ext cx="524938" cy="548369"/>
            </a:xfrm>
            <a:custGeom>
              <a:avLst/>
              <a:gdLst/>
              <a:ahLst/>
              <a:cxnLst/>
              <a:rect l="l" t="t" r="r" b="b"/>
              <a:pathLst>
                <a:path w="7811" h="8156" extrusionOk="0">
                  <a:moveTo>
                    <a:pt x="7811" y="0"/>
                  </a:moveTo>
                  <a:cubicBezTo>
                    <a:pt x="5954" y="0"/>
                    <a:pt x="3608" y="203"/>
                    <a:pt x="2036" y="1834"/>
                  </a:cubicBezTo>
                  <a:cubicBezTo>
                    <a:pt x="822" y="3096"/>
                    <a:pt x="215" y="4917"/>
                    <a:pt x="0" y="7942"/>
                  </a:cubicBezTo>
                  <a:lnTo>
                    <a:pt x="3096" y="8156"/>
                  </a:lnTo>
                  <a:cubicBezTo>
                    <a:pt x="3251" y="5989"/>
                    <a:pt x="3620" y="4667"/>
                    <a:pt x="4263" y="4001"/>
                  </a:cubicBezTo>
                  <a:cubicBezTo>
                    <a:pt x="4668" y="3584"/>
                    <a:pt x="5442" y="3108"/>
                    <a:pt x="7811" y="3108"/>
                  </a:cubicBezTo>
                  <a:lnTo>
                    <a:pt x="7811"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3543;p64">
              <a:extLst>
                <a:ext uri="{FF2B5EF4-FFF2-40B4-BE49-F238E27FC236}">
                  <a16:creationId xmlns:a16="http://schemas.microsoft.com/office/drawing/2014/main" id="{C52AF197-7CA4-1282-7141-130EA242EFE7}"/>
                </a:ext>
              </a:extLst>
            </p:cNvPr>
            <p:cNvSpPr/>
            <p:nvPr/>
          </p:nvSpPr>
          <p:spPr>
            <a:xfrm>
              <a:off x="3909829" y="1620623"/>
              <a:ext cx="92071" cy="71336"/>
            </a:xfrm>
            <a:custGeom>
              <a:avLst/>
              <a:gdLst/>
              <a:ahLst/>
              <a:cxnLst/>
              <a:rect l="l" t="t" r="r" b="b"/>
              <a:pathLst>
                <a:path w="1370" h="1061" extrusionOk="0">
                  <a:moveTo>
                    <a:pt x="691" y="1"/>
                  </a:moveTo>
                  <a:cubicBezTo>
                    <a:pt x="1" y="1"/>
                    <a:pt x="1"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3544;p64">
              <a:extLst>
                <a:ext uri="{FF2B5EF4-FFF2-40B4-BE49-F238E27FC236}">
                  <a16:creationId xmlns:a16="http://schemas.microsoft.com/office/drawing/2014/main" id="{83BB0872-5EFD-3B39-ACE8-6F4F047E1A59}"/>
                </a:ext>
              </a:extLst>
            </p:cNvPr>
            <p:cNvSpPr/>
            <p:nvPr/>
          </p:nvSpPr>
          <p:spPr>
            <a:xfrm>
              <a:off x="3585767" y="1957672"/>
              <a:ext cx="91264" cy="71269"/>
            </a:xfrm>
            <a:custGeom>
              <a:avLst/>
              <a:gdLst/>
              <a:ahLst/>
              <a:cxnLst/>
              <a:rect l="l" t="t" r="r" b="b"/>
              <a:pathLst>
                <a:path w="1358" h="1060" extrusionOk="0">
                  <a:moveTo>
                    <a:pt x="679" y="0"/>
                  </a:moveTo>
                  <a:cubicBezTo>
                    <a:pt x="1" y="0"/>
                    <a:pt x="1" y="1060"/>
                    <a:pt x="679" y="1060"/>
                  </a:cubicBezTo>
                  <a:cubicBezTo>
                    <a:pt x="1358" y="1060"/>
                    <a:pt x="1358"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8" name="Google Shape;3545;p64">
              <a:extLst>
                <a:ext uri="{FF2B5EF4-FFF2-40B4-BE49-F238E27FC236}">
                  <a16:creationId xmlns:a16="http://schemas.microsoft.com/office/drawing/2014/main" id="{E0720CED-A36F-37B6-2DC0-49E965BD909B}"/>
                </a:ext>
              </a:extLst>
            </p:cNvPr>
            <p:cNvSpPr/>
            <p:nvPr/>
          </p:nvSpPr>
          <p:spPr>
            <a:xfrm>
              <a:off x="5090890" y="1540614"/>
              <a:ext cx="524938" cy="548369"/>
            </a:xfrm>
            <a:custGeom>
              <a:avLst/>
              <a:gdLst/>
              <a:ahLst/>
              <a:cxnLst/>
              <a:rect l="l" t="t" r="r" b="b"/>
              <a:pathLst>
                <a:path w="7811" h="8156" extrusionOk="0">
                  <a:moveTo>
                    <a:pt x="0" y="0"/>
                  </a:moveTo>
                  <a:lnTo>
                    <a:pt x="0" y="3108"/>
                  </a:lnTo>
                  <a:cubicBezTo>
                    <a:pt x="2370" y="3108"/>
                    <a:pt x="3144" y="3584"/>
                    <a:pt x="3548" y="4001"/>
                  </a:cubicBezTo>
                  <a:cubicBezTo>
                    <a:pt x="4191" y="4667"/>
                    <a:pt x="4560" y="5989"/>
                    <a:pt x="4715" y="8156"/>
                  </a:cubicBezTo>
                  <a:lnTo>
                    <a:pt x="7811" y="7942"/>
                  </a:lnTo>
                  <a:cubicBezTo>
                    <a:pt x="7596" y="4917"/>
                    <a:pt x="6989" y="3096"/>
                    <a:pt x="5775" y="1834"/>
                  </a:cubicBezTo>
                  <a:cubicBezTo>
                    <a:pt x="4953" y="976"/>
                    <a:pt x="3536" y="0"/>
                    <a:pt x="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3546;p64">
              <a:extLst>
                <a:ext uri="{FF2B5EF4-FFF2-40B4-BE49-F238E27FC236}">
                  <a16:creationId xmlns:a16="http://schemas.microsoft.com/office/drawing/2014/main" id="{E7FF4EC3-ACAB-3FBC-E445-B1CBEA319BC8}"/>
                </a:ext>
              </a:extLst>
            </p:cNvPr>
            <p:cNvSpPr/>
            <p:nvPr/>
          </p:nvSpPr>
          <p:spPr>
            <a:xfrm>
              <a:off x="5142100" y="1620623"/>
              <a:ext cx="92071" cy="71336"/>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3547;p64">
              <a:extLst>
                <a:ext uri="{FF2B5EF4-FFF2-40B4-BE49-F238E27FC236}">
                  <a16:creationId xmlns:a16="http://schemas.microsoft.com/office/drawing/2014/main" id="{3B403A92-C3A1-9690-21AA-4229A3D7ED1D}"/>
                </a:ext>
              </a:extLst>
            </p:cNvPr>
            <p:cNvSpPr/>
            <p:nvPr/>
          </p:nvSpPr>
          <p:spPr>
            <a:xfrm>
              <a:off x="5466969" y="195767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3548;p64">
              <a:extLst>
                <a:ext uri="{FF2B5EF4-FFF2-40B4-BE49-F238E27FC236}">
                  <a16:creationId xmlns:a16="http://schemas.microsoft.com/office/drawing/2014/main" id="{8BF4754A-42F9-5361-1676-2BBFA91876CC}"/>
                </a:ext>
              </a:extLst>
            </p:cNvPr>
            <p:cNvSpPr/>
            <p:nvPr/>
          </p:nvSpPr>
          <p:spPr>
            <a:xfrm>
              <a:off x="3697797" y="4183083"/>
              <a:ext cx="220096" cy="424320"/>
            </a:xfrm>
            <a:custGeom>
              <a:avLst/>
              <a:gdLst/>
              <a:ahLst/>
              <a:cxnLst/>
              <a:rect l="l" t="t" r="r" b="b"/>
              <a:pathLst>
                <a:path w="3275" h="6311" extrusionOk="0">
                  <a:moveTo>
                    <a:pt x="1" y="1"/>
                  </a:moveTo>
                  <a:lnTo>
                    <a:pt x="1"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3549;p64">
              <a:extLst>
                <a:ext uri="{FF2B5EF4-FFF2-40B4-BE49-F238E27FC236}">
                  <a16:creationId xmlns:a16="http://schemas.microsoft.com/office/drawing/2014/main" id="{2BE84878-F77B-B7DF-AF6A-B6008B54CF2B}"/>
                </a:ext>
              </a:extLst>
            </p:cNvPr>
            <p:cNvSpPr/>
            <p:nvPr/>
          </p:nvSpPr>
          <p:spPr>
            <a:xfrm>
              <a:off x="5226106" y="4183083"/>
              <a:ext cx="220096" cy="424320"/>
            </a:xfrm>
            <a:custGeom>
              <a:avLst/>
              <a:gdLst/>
              <a:ahLst/>
              <a:cxnLst/>
              <a:rect l="l" t="t" r="r" b="b"/>
              <a:pathLst>
                <a:path w="3275" h="6311" extrusionOk="0">
                  <a:moveTo>
                    <a:pt x="0" y="1"/>
                  </a:moveTo>
                  <a:lnTo>
                    <a:pt x="0"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3550;p64">
              <a:extLst>
                <a:ext uri="{FF2B5EF4-FFF2-40B4-BE49-F238E27FC236}">
                  <a16:creationId xmlns:a16="http://schemas.microsoft.com/office/drawing/2014/main" id="{730249B9-8803-C14D-9893-3875C2880DC3}"/>
                </a:ext>
              </a:extLst>
            </p:cNvPr>
            <p:cNvSpPr/>
            <p:nvPr/>
          </p:nvSpPr>
          <p:spPr>
            <a:xfrm>
              <a:off x="3640203" y="3243273"/>
              <a:ext cx="1863595" cy="1011147"/>
            </a:xfrm>
            <a:custGeom>
              <a:avLst/>
              <a:gdLst/>
              <a:ahLst/>
              <a:cxnLst/>
              <a:rect l="l" t="t" r="r" b="b"/>
              <a:pathLst>
                <a:path w="27730" h="15039" extrusionOk="0">
                  <a:moveTo>
                    <a:pt x="0" y="1"/>
                  </a:moveTo>
                  <a:lnTo>
                    <a:pt x="0" y="15038"/>
                  </a:lnTo>
                  <a:lnTo>
                    <a:pt x="27730" y="15038"/>
                  </a:lnTo>
                  <a:lnTo>
                    <a:pt x="2773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4" name="Google Shape;3551;p64">
              <a:extLst>
                <a:ext uri="{FF2B5EF4-FFF2-40B4-BE49-F238E27FC236}">
                  <a16:creationId xmlns:a16="http://schemas.microsoft.com/office/drawing/2014/main" id="{EFC04228-BB5A-380A-EF0D-440E5B6657A7}"/>
                </a:ext>
              </a:extLst>
            </p:cNvPr>
            <p:cNvSpPr/>
            <p:nvPr/>
          </p:nvSpPr>
          <p:spPr>
            <a:xfrm>
              <a:off x="3569772" y="3172071"/>
              <a:ext cx="2004456" cy="1152744"/>
            </a:xfrm>
            <a:custGeom>
              <a:avLst/>
              <a:gdLst/>
              <a:ahLst/>
              <a:cxnLst/>
              <a:rect l="l" t="t" r="r" b="b"/>
              <a:pathLst>
                <a:path w="29826" h="17145" extrusionOk="0">
                  <a:moveTo>
                    <a:pt x="27730" y="2107"/>
                  </a:moveTo>
                  <a:lnTo>
                    <a:pt x="27730"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5" name="Google Shape;3552;p64">
              <a:extLst>
                <a:ext uri="{FF2B5EF4-FFF2-40B4-BE49-F238E27FC236}">
                  <a16:creationId xmlns:a16="http://schemas.microsoft.com/office/drawing/2014/main" id="{8AC6E94A-BB29-66EC-F7EE-F2DE82F45732}"/>
                </a:ext>
              </a:extLst>
            </p:cNvPr>
            <p:cNvSpPr/>
            <p:nvPr/>
          </p:nvSpPr>
          <p:spPr>
            <a:xfrm>
              <a:off x="4609971" y="3172071"/>
              <a:ext cx="964257" cy="1152744"/>
            </a:xfrm>
            <a:custGeom>
              <a:avLst/>
              <a:gdLst/>
              <a:ahLst/>
              <a:cxnLst/>
              <a:rect l="l" t="t" r="r" b="b"/>
              <a:pathLst>
                <a:path w="14348" h="17145" extrusionOk="0">
                  <a:moveTo>
                    <a:pt x="394" y="0"/>
                  </a:moveTo>
                  <a:cubicBezTo>
                    <a:pt x="465" y="1214"/>
                    <a:pt x="477" y="1024"/>
                    <a:pt x="489" y="2226"/>
                  </a:cubicBezTo>
                  <a:cubicBezTo>
                    <a:pt x="513" y="4548"/>
                    <a:pt x="453" y="6858"/>
                    <a:pt x="370" y="9180"/>
                  </a:cubicBezTo>
                  <a:cubicBezTo>
                    <a:pt x="263" y="11835"/>
                    <a:pt x="108" y="14490"/>
                    <a:pt x="1" y="17145"/>
                  </a:cubicBezTo>
                  <a:lnTo>
                    <a:pt x="14348" y="17145"/>
                  </a:lnTo>
                  <a:lnTo>
                    <a:pt x="14348" y="0"/>
                  </a:ln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3553;p64">
              <a:extLst>
                <a:ext uri="{FF2B5EF4-FFF2-40B4-BE49-F238E27FC236}">
                  <a16:creationId xmlns:a16="http://schemas.microsoft.com/office/drawing/2014/main" id="{F8C991F3-844C-1C51-1450-5FE99129BDDF}"/>
                </a:ext>
              </a:extLst>
            </p:cNvPr>
            <p:cNvSpPr/>
            <p:nvPr/>
          </p:nvSpPr>
          <p:spPr>
            <a:xfrm>
              <a:off x="3944238" y="3336931"/>
              <a:ext cx="36896" cy="819796"/>
            </a:xfrm>
            <a:custGeom>
              <a:avLst/>
              <a:gdLst/>
              <a:ahLst/>
              <a:cxnLst/>
              <a:rect l="l" t="t" r="r" b="b"/>
              <a:pathLst>
                <a:path w="549" h="12193" extrusionOk="0">
                  <a:moveTo>
                    <a:pt x="274" y="1"/>
                  </a:moveTo>
                  <a:cubicBezTo>
                    <a:pt x="274" y="1"/>
                    <a:pt x="274" y="48"/>
                    <a:pt x="263" y="132"/>
                  </a:cubicBezTo>
                  <a:cubicBezTo>
                    <a:pt x="251" y="227"/>
                    <a:pt x="239" y="358"/>
                    <a:pt x="227" y="525"/>
                  </a:cubicBezTo>
                  <a:cubicBezTo>
                    <a:pt x="191" y="858"/>
                    <a:pt x="155" y="1334"/>
                    <a:pt x="120" y="1906"/>
                  </a:cubicBezTo>
                  <a:cubicBezTo>
                    <a:pt x="84" y="2477"/>
                    <a:pt x="60" y="3144"/>
                    <a:pt x="36" y="3858"/>
                  </a:cubicBezTo>
                  <a:cubicBezTo>
                    <a:pt x="24" y="4216"/>
                    <a:pt x="13" y="4585"/>
                    <a:pt x="13" y="4954"/>
                  </a:cubicBezTo>
                  <a:cubicBezTo>
                    <a:pt x="1" y="5335"/>
                    <a:pt x="1" y="5716"/>
                    <a:pt x="1" y="6097"/>
                  </a:cubicBezTo>
                  <a:cubicBezTo>
                    <a:pt x="1" y="6478"/>
                    <a:pt x="1" y="6859"/>
                    <a:pt x="13" y="7240"/>
                  </a:cubicBezTo>
                  <a:cubicBezTo>
                    <a:pt x="13" y="7609"/>
                    <a:pt x="24" y="7978"/>
                    <a:pt x="36" y="8335"/>
                  </a:cubicBezTo>
                  <a:cubicBezTo>
                    <a:pt x="48" y="9049"/>
                    <a:pt x="84" y="9716"/>
                    <a:pt x="120" y="10288"/>
                  </a:cubicBezTo>
                  <a:cubicBezTo>
                    <a:pt x="155" y="10859"/>
                    <a:pt x="191" y="11335"/>
                    <a:pt x="227" y="11669"/>
                  </a:cubicBezTo>
                  <a:cubicBezTo>
                    <a:pt x="239" y="11835"/>
                    <a:pt x="251" y="11966"/>
                    <a:pt x="263" y="12062"/>
                  </a:cubicBezTo>
                  <a:cubicBezTo>
                    <a:pt x="274" y="12145"/>
                    <a:pt x="274" y="12193"/>
                    <a:pt x="274" y="12193"/>
                  </a:cubicBezTo>
                  <a:cubicBezTo>
                    <a:pt x="274" y="12193"/>
                    <a:pt x="286" y="12145"/>
                    <a:pt x="298" y="12062"/>
                  </a:cubicBezTo>
                  <a:cubicBezTo>
                    <a:pt x="298" y="11966"/>
                    <a:pt x="322" y="11835"/>
                    <a:pt x="334" y="11669"/>
                  </a:cubicBezTo>
                  <a:cubicBezTo>
                    <a:pt x="370" y="11335"/>
                    <a:pt x="405" y="10859"/>
                    <a:pt x="441" y="10288"/>
                  </a:cubicBezTo>
                  <a:cubicBezTo>
                    <a:pt x="477" y="9716"/>
                    <a:pt x="501" y="9049"/>
                    <a:pt x="525" y="8335"/>
                  </a:cubicBezTo>
                  <a:cubicBezTo>
                    <a:pt x="536" y="7978"/>
                    <a:pt x="536" y="7609"/>
                    <a:pt x="548" y="7240"/>
                  </a:cubicBezTo>
                  <a:cubicBezTo>
                    <a:pt x="548" y="6859"/>
                    <a:pt x="548" y="6478"/>
                    <a:pt x="548" y="6097"/>
                  </a:cubicBezTo>
                  <a:cubicBezTo>
                    <a:pt x="548" y="5716"/>
                    <a:pt x="548" y="5335"/>
                    <a:pt x="548" y="4954"/>
                  </a:cubicBezTo>
                  <a:cubicBezTo>
                    <a:pt x="536" y="4585"/>
                    <a:pt x="536" y="4216"/>
                    <a:pt x="525" y="3858"/>
                  </a:cubicBezTo>
                  <a:cubicBezTo>
                    <a:pt x="501" y="3144"/>
                    <a:pt x="465" y="2477"/>
                    <a:pt x="441" y="1906"/>
                  </a:cubicBezTo>
                  <a:cubicBezTo>
                    <a:pt x="405" y="1334"/>
                    <a:pt x="358" y="858"/>
                    <a:pt x="334" y="525"/>
                  </a:cubicBezTo>
                  <a:cubicBezTo>
                    <a:pt x="322" y="358"/>
                    <a:pt x="298" y="227"/>
                    <a:pt x="298"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3554;p64">
              <a:extLst>
                <a:ext uri="{FF2B5EF4-FFF2-40B4-BE49-F238E27FC236}">
                  <a16:creationId xmlns:a16="http://schemas.microsoft.com/office/drawing/2014/main" id="{517F3058-D372-B331-9218-D0762C2FFFBF}"/>
                </a:ext>
              </a:extLst>
            </p:cNvPr>
            <p:cNvSpPr/>
            <p:nvPr/>
          </p:nvSpPr>
          <p:spPr>
            <a:xfrm>
              <a:off x="4350761" y="3336931"/>
              <a:ext cx="36828" cy="819796"/>
            </a:xfrm>
            <a:custGeom>
              <a:avLst/>
              <a:gdLst/>
              <a:ahLst/>
              <a:cxnLst/>
              <a:rect l="l" t="t" r="r" b="b"/>
              <a:pathLst>
                <a:path w="548" h="12193" extrusionOk="0">
                  <a:moveTo>
                    <a:pt x="274" y="1"/>
                  </a:moveTo>
                  <a:cubicBezTo>
                    <a:pt x="274" y="1"/>
                    <a:pt x="262" y="48"/>
                    <a:pt x="262" y="132"/>
                  </a:cubicBezTo>
                  <a:cubicBezTo>
                    <a:pt x="250" y="227"/>
                    <a:pt x="238" y="358"/>
                    <a:pt x="214" y="525"/>
                  </a:cubicBezTo>
                  <a:cubicBezTo>
                    <a:pt x="191" y="858"/>
                    <a:pt x="155" y="1334"/>
                    <a:pt x="119" y="1906"/>
                  </a:cubicBezTo>
                  <a:cubicBezTo>
                    <a:pt x="83" y="2477"/>
                    <a:pt x="48" y="3144"/>
                    <a:pt x="24" y="3858"/>
                  </a:cubicBezTo>
                  <a:cubicBezTo>
                    <a:pt x="24" y="4216"/>
                    <a:pt x="12" y="4585"/>
                    <a:pt x="12" y="4954"/>
                  </a:cubicBezTo>
                  <a:cubicBezTo>
                    <a:pt x="0" y="5335"/>
                    <a:pt x="0" y="5716"/>
                    <a:pt x="0" y="6097"/>
                  </a:cubicBezTo>
                  <a:cubicBezTo>
                    <a:pt x="0" y="6478"/>
                    <a:pt x="0" y="6859"/>
                    <a:pt x="0" y="7240"/>
                  </a:cubicBezTo>
                  <a:cubicBezTo>
                    <a:pt x="12" y="7609"/>
                    <a:pt x="24" y="7978"/>
                    <a:pt x="24" y="8335"/>
                  </a:cubicBezTo>
                  <a:cubicBezTo>
                    <a:pt x="48" y="9049"/>
                    <a:pt x="83" y="9716"/>
                    <a:pt x="119" y="10288"/>
                  </a:cubicBezTo>
                  <a:cubicBezTo>
                    <a:pt x="143" y="10859"/>
                    <a:pt x="191" y="11335"/>
                    <a:pt x="214" y="11669"/>
                  </a:cubicBezTo>
                  <a:cubicBezTo>
                    <a:pt x="226" y="11835"/>
                    <a:pt x="250" y="11966"/>
                    <a:pt x="262" y="12062"/>
                  </a:cubicBezTo>
                  <a:cubicBezTo>
                    <a:pt x="262" y="12145"/>
                    <a:pt x="274" y="12193"/>
                    <a:pt x="274" y="12193"/>
                  </a:cubicBezTo>
                  <a:cubicBezTo>
                    <a:pt x="274" y="12193"/>
                    <a:pt x="274" y="12145"/>
                    <a:pt x="286" y="12062"/>
                  </a:cubicBezTo>
                  <a:cubicBezTo>
                    <a:pt x="298" y="11966"/>
                    <a:pt x="310" y="11835"/>
                    <a:pt x="333"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500" y="3144"/>
                    <a:pt x="464" y="2477"/>
                    <a:pt x="429" y="1906"/>
                  </a:cubicBezTo>
                  <a:cubicBezTo>
                    <a:pt x="393" y="1334"/>
                    <a:pt x="357" y="858"/>
                    <a:pt x="321"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3555;p64">
              <a:extLst>
                <a:ext uri="{FF2B5EF4-FFF2-40B4-BE49-F238E27FC236}">
                  <a16:creationId xmlns:a16="http://schemas.microsoft.com/office/drawing/2014/main" id="{4815B122-5D26-3760-B22C-A2CD2DA78C23}"/>
                </a:ext>
              </a:extLst>
            </p:cNvPr>
            <p:cNvSpPr/>
            <p:nvPr/>
          </p:nvSpPr>
          <p:spPr>
            <a:xfrm>
              <a:off x="4756411" y="3336931"/>
              <a:ext cx="36896" cy="819796"/>
            </a:xfrm>
            <a:custGeom>
              <a:avLst/>
              <a:gdLst/>
              <a:ahLst/>
              <a:cxnLst/>
              <a:rect l="l" t="t" r="r" b="b"/>
              <a:pathLst>
                <a:path w="549" h="12193" extrusionOk="0">
                  <a:moveTo>
                    <a:pt x="274" y="1"/>
                  </a:moveTo>
                  <a:cubicBezTo>
                    <a:pt x="274" y="1"/>
                    <a:pt x="274" y="48"/>
                    <a:pt x="262" y="132"/>
                  </a:cubicBezTo>
                  <a:cubicBezTo>
                    <a:pt x="251" y="227"/>
                    <a:pt x="239" y="358"/>
                    <a:pt x="215" y="525"/>
                  </a:cubicBezTo>
                  <a:cubicBezTo>
                    <a:pt x="191" y="858"/>
                    <a:pt x="155" y="1334"/>
                    <a:pt x="120" y="1906"/>
                  </a:cubicBezTo>
                  <a:cubicBezTo>
                    <a:pt x="84" y="2477"/>
                    <a:pt x="48" y="3144"/>
                    <a:pt x="36" y="3858"/>
                  </a:cubicBezTo>
                  <a:cubicBezTo>
                    <a:pt x="24" y="4216"/>
                    <a:pt x="12" y="4585"/>
                    <a:pt x="12" y="4954"/>
                  </a:cubicBezTo>
                  <a:cubicBezTo>
                    <a:pt x="0" y="5335"/>
                    <a:pt x="0" y="5716"/>
                    <a:pt x="0" y="6097"/>
                  </a:cubicBezTo>
                  <a:cubicBezTo>
                    <a:pt x="0" y="6478"/>
                    <a:pt x="0" y="6859"/>
                    <a:pt x="12" y="7240"/>
                  </a:cubicBezTo>
                  <a:cubicBezTo>
                    <a:pt x="12" y="7609"/>
                    <a:pt x="24" y="7978"/>
                    <a:pt x="36" y="8335"/>
                  </a:cubicBezTo>
                  <a:cubicBezTo>
                    <a:pt x="48" y="9049"/>
                    <a:pt x="84" y="9716"/>
                    <a:pt x="120" y="10288"/>
                  </a:cubicBezTo>
                  <a:cubicBezTo>
                    <a:pt x="155" y="10859"/>
                    <a:pt x="191" y="11335"/>
                    <a:pt x="215" y="11669"/>
                  </a:cubicBezTo>
                  <a:cubicBezTo>
                    <a:pt x="239" y="11835"/>
                    <a:pt x="251" y="11966"/>
                    <a:pt x="262" y="12062"/>
                  </a:cubicBezTo>
                  <a:cubicBezTo>
                    <a:pt x="274" y="12145"/>
                    <a:pt x="274" y="12193"/>
                    <a:pt x="274" y="12193"/>
                  </a:cubicBezTo>
                  <a:cubicBezTo>
                    <a:pt x="274" y="12193"/>
                    <a:pt x="286" y="12145"/>
                    <a:pt x="286" y="12062"/>
                  </a:cubicBezTo>
                  <a:cubicBezTo>
                    <a:pt x="298" y="11966"/>
                    <a:pt x="310" y="11835"/>
                    <a:pt x="334" y="11669"/>
                  </a:cubicBezTo>
                  <a:cubicBezTo>
                    <a:pt x="358" y="11335"/>
                    <a:pt x="393" y="10859"/>
                    <a:pt x="429" y="10288"/>
                  </a:cubicBezTo>
                  <a:cubicBezTo>
                    <a:pt x="465" y="9716"/>
                    <a:pt x="501" y="9049"/>
                    <a:pt x="524" y="8335"/>
                  </a:cubicBezTo>
                  <a:cubicBezTo>
                    <a:pt x="524" y="7978"/>
                    <a:pt x="536" y="7609"/>
                    <a:pt x="536" y="7240"/>
                  </a:cubicBezTo>
                  <a:cubicBezTo>
                    <a:pt x="548" y="6859"/>
                    <a:pt x="548" y="6478"/>
                    <a:pt x="548" y="6097"/>
                  </a:cubicBezTo>
                  <a:cubicBezTo>
                    <a:pt x="548" y="5716"/>
                    <a:pt x="548" y="5335"/>
                    <a:pt x="536" y="4954"/>
                  </a:cubicBezTo>
                  <a:cubicBezTo>
                    <a:pt x="536" y="4585"/>
                    <a:pt x="524" y="4216"/>
                    <a:pt x="524" y="3858"/>
                  </a:cubicBezTo>
                  <a:cubicBezTo>
                    <a:pt x="501" y="3144"/>
                    <a:pt x="465" y="2477"/>
                    <a:pt x="429" y="1906"/>
                  </a:cubicBezTo>
                  <a:cubicBezTo>
                    <a:pt x="393" y="1334"/>
                    <a:pt x="358" y="858"/>
                    <a:pt x="334" y="525"/>
                  </a:cubicBezTo>
                  <a:cubicBezTo>
                    <a:pt x="310" y="358"/>
                    <a:pt x="298" y="227"/>
                    <a:pt x="286"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3556;p64">
              <a:extLst>
                <a:ext uri="{FF2B5EF4-FFF2-40B4-BE49-F238E27FC236}">
                  <a16:creationId xmlns:a16="http://schemas.microsoft.com/office/drawing/2014/main" id="{FCD32F40-DB50-67A6-2C54-0E096777ED6F}"/>
                </a:ext>
              </a:extLst>
            </p:cNvPr>
            <p:cNvSpPr/>
            <p:nvPr/>
          </p:nvSpPr>
          <p:spPr>
            <a:xfrm>
              <a:off x="5162866" y="3336931"/>
              <a:ext cx="36896" cy="819796"/>
            </a:xfrm>
            <a:custGeom>
              <a:avLst/>
              <a:gdLst/>
              <a:ahLst/>
              <a:cxnLst/>
              <a:rect l="l" t="t" r="r" b="b"/>
              <a:pathLst>
                <a:path w="549" h="12193" extrusionOk="0">
                  <a:moveTo>
                    <a:pt x="275" y="1"/>
                  </a:moveTo>
                  <a:cubicBezTo>
                    <a:pt x="275" y="1"/>
                    <a:pt x="263" y="48"/>
                    <a:pt x="251" y="132"/>
                  </a:cubicBezTo>
                  <a:cubicBezTo>
                    <a:pt x="251" y="227"/>
                    <a:pt x="227" y="358"/>
                    <a:pt x="215" y="525"/>
                  </a:cubicBezTo>
                  <a:cubicBezTo>
                    <a:pt x="191" y="858"/>
                    <a:pt x="144" y="1334"/>
                    <a:pt x="108" y="1906"/>
                  </a:cubicBezTo>
                  <a:cubicBezTo>
                    <a:pt x="84" y="2477"/>
                    <a:pt x="48" y="3144"/>
                    <a:pt x="25" y="3858"/>
                  </a:cubicBezTo>
                  <a:cubicBezTo>
                    <a:pt x="13" y="4216"/>
                    <a:pt x="13" y="4585"/>
                    <a:pt x="1" y="4954"/>
                  </a:cubicBezTo>
                  <a:cubicBezTo>
                    <a:pt x="1" y="5335"/>
                    <a:pt x="1" y="5716"/>
                    <a:pt x="1" y="6097"/>
                  </a:cubicBezTo>
                  <a:cubicBezTo>
                    <a:pt x="1" y="6478"/>
                    <a:pt x="1" y="6859"/>
                    <a:pt x="1" y="7240"/>
                  </a:cubicBezTo>
                  <a:cubicBezTo>
                    <a:pt x="13" y="7609"/>
                    <a:pt x="13" y="7978"/>
                    <a:pt x="25" y="8335"/>
                  </a:cubicBezTo>
                  <a:cubicBezTo>
                    <a:pt x="48" y="9049"/>
                    <a:pt x="72" y="9716"/>
                    <a:pt x="108" y="10288"/>
                  </a:cubicBezTo>
                  <a:cubicBezTo>
                    <a:pt x="144" y="10859"/>
                    <a:pt x="179" y="11335"/>
                    <a:pt x="215" y="11669"/>
                  </a:cubicBezTo>
                  <a:cubicBezTo>
                    <a:pt x="227" y="11835"/>
                    <a:pt x="251" y="11966"/>
                    <a:pt x="251" y="12062"/>
                  </a:cubicBezTo>
                  <a:cubicBezTo>
                    <a:pt x="263" y="12145"/>
                    <a:pt x="275" y="12193"/>
                    <a:pt x="275" y="12193"/>
                  </a:cubicBezTo>
                  <a:cubicBezTo>
                    <a:pt x="275" y="12193"/>
                    <a:pt x="275" y="12145"/>
                    <a:pt x="287" y="12062"/>
                  </a:cubicBezTo>
                  <a:cubicBezTo>
                    <a:pt x="299" y="11966"/>
                    <a:pt x="310" y="11835"/>
                    <a:pt x="322" y="11669"/>
                  </a:cubicBezTo>
                  <a:cubicBezTo>
                    <a:pt x="358" y="11335"/>
                    <a:pt x="394" y="10859"/>
                    <a:pt x="429" y="10288"/>
                  </a:cubicBezTo>
                  <a:cubicBezTo>
                    <a:pt x="465" y="9716"/>
                    <a:pt x="501" y="9049"/>
                    <a:pt x="513" y="8335"/>
                  </a:cubicBezTo>
                  <a:cubicBezTo>
                    <a:pt x="525" y="7978"/>
                    <a:pt x="537" y="7609"/>
                    <a:pt x="537" y="7240"/>
                  </a:cubicBezTo>
                  <a:cubicBezTo>
                    <a:pt x="549" y="6859"/>
                    <a:pt x="549" y="6478"/>
                    <a:pt x="549" y="6097"/>
                  </a:cubicBezTo>
                  <a:cubicBezTo>
                    <a:pt x="549" y="5716"/>
                    <a:pt x="549" y="5335"/>
                    <a:pt x="537" y="4954"/>
                  </a:cubicBezTo>
                  <a:cubicBezTo>
                    <a:pt x="537" y="4585"/>
                    <a:pt x="525" y="4216"/>
                    <a:pt x="513" y="3858"/>
                  </a:cubicBezTo>
                  <a:cubicBezTo>
                    <a:pt x="501" y="3144"/>
                    <a:pt x="465" y="2477"/>
                    <a:pt x="429" y="1906"/>
                  </a:cubicBezTo>
                  <a:cubicBezTo>
                    <a:pt x="394" y="1334"/>
                    <a:pt x="358" y="858"/>
                    <a:pt x="322" y="525"/>
                  </a:cubicBezTo>
                  <a:cubicBezTo>
                    <a:pt x="310" y="358"/>
                    <a:pt x="299" y="227"/>
                    <a:pt x="287" y="132"/>
                  </a:cubicBezTo>
                  <a:cubicBezTo>
                    <a:pt x="275" y="48"/>
                    <a:pt x="275" y="1"/>
                    <a:pt x="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3557;p64">
              <a:extLst>
                <a:ext uri="{FF2B5EF4-FFF2-40B4-BE49-F238E27FC236}">
                  <a16:creationId xmlns:a16="http://schemas.microsoft.com/office/drawing/2014/main" id="{A0936245-B754-C95C-3F6E-D3FB1ED80AA0}"/>
                </a:ext>
              </a:extLst>
            </p:cNvPr>
            <p:cNvSpPr/>
            <p:nvPr/>
          </p:nvSpPr>
          <p:spPr>
            <a:xfrm>
              <a:off x="3468158" y="3152035"/>
              <a:ext cx="2207684" cy="247425"/>
            </a:xfrm>
            <a:custGeom>
              <a:avLst/>
              <a:gdLst/>
              <a:ahLst/>
              <a:cxnLst/>
              <a:rect l="l" t="t" r="r" b="b"/>
              <a:pathLst>
                <a:path w="32850" h="3680" extrusionOk="0">
                  <a:moveTo>
                    <a:pt x="1084" y="0"/>
                  </a:moveTo>
                  <a:cubicBezTo>
                    <a:pt x="191" y="0"/>
                    <a:pt x="0" y="822"/>
                    <a:pt x="0" y="1834"/>
                  </a:cubicBezTo>
                  <a:cubicBezTo>
                    <a:pt x="0" y="2858"/>
                    <a:pt x="191" y="3679"/>
                    <a:pt x="1084" y="3679"/>
                  </a:cubicBezTo>
                  <a:lnTo>
                    <a:pt x="31766" y="3679"/>
                  </a:lnTo>
                  <a:cubicBezTo>
                    <a:pt x="32659" y="3679"/>
                    <a:pt x="32850" y="2858"/>
                    <a:pt x="32850" y="1834"/>
                  </a:cubicBezTo>
                  <a:cubicBezTo>
                    <a:pt x="32850" y="822"/>
                    <a:pt x="32659" y="0"/>
                    <a:pt x="317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1" name="Google Shape;3558;p64">
              <a:extLst>
                <a:ext uri="{FF2B5EF4-FFF2-40B4-BE49-F238E27FC236}">
                  <a16:creationId xmlns:a16="http://schemas.microsoft.com/office/drawing/2014/main" id="{280F1503-90BC-E435-FE4B-DCC190AC110F}"/>
                </a:ext>
              </a:extLst>
            </p:cNvPr>
            <p:cNvSpPr/>
            <p:nvPr/>
          </p:nvSpPr>
          <p:spPr>
            <a:xfrm>
              <a:off x="3468158" y="3247307"/>
              <a:ext cx="2207684" cy="56881"/>
            </a:xfrm>
            <a:custGeom>
              <a:avLst/>
              <a:gdLst/>
              <a:ahLst/>
              <a:cxnLst/>
              <a:rect l="l" t="t" r="r" b="b"/>
              <a:pathLst>
                <a:path w="32850" h="846" extrusionOk="0">
                  <a:moveTo>
                    <a:pt x="1084" y="0"/>
                  </a:moveTo>
                  <a:cubicBezTo>
                    <a:pt x="191" y="0"/>
                    <a:pt x="0" y="191"/>
                    <a:pt x="0" y="417"/>
                  </a:cubicBezTo>
                  <a:cubicBezTo>
                    <a:pt x="0" y="655"/>
                    <a:pt x="191" y="846"/>
                    <a:pt x="1084" y="846"/>
                  </a:cubicBezTo>
                  <a:lnTo>
                    <a:pt x="31766" y="846"/>
                  </a:lnTo>
                  <a:cubicBezTo>
                    <a:pt x="32659" y="846"/>
                    <a:pt x="32850" y="655"/>
                    <a:pt x="32850" y="417"/>
                  </a:cubicBezTo>
                  <a:cubicBezTo>
                    <a:pt x="32850" y="191"/>
                    <a:pt x="32659" y="0"/>
                    <a:pt x="31766"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2" name="Google Shape;3559;p64">
              <a:extLst>
                <a:ext uri="{FF2B5EF4-FFF2-40B4-BE49-F238E27FC236}">
                  <a16:creationId xmlns:a16="http://schemas.microsoft.com/office/drawing/2014/main" id="{BC2BDF16-7013-C8E9-3A00-84A590A8FBBF}"/>
                </a:ext>
              </a:extLst>
            </p:cNvPr>
            <p:cNvSpPr/>
            <p:nvPr/>
          </p:nvSpPr>
          <p:spPr>
            <a:xfrm>
              <a:off x="3546586" y="3986152"/>
              <a:ext cx="180109" cy="348277"/>
            </a:xfrm>
            <a:custGeom>
              <a:avLst/>
              <a:gdLst/>
              <a:ahLst/>
              <a:cxnLst/>
              <a:rect l="l" t="t" r="r" b="b"/>
              <a:pathLst>
                <a:path w="2680"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3" name="Google Shape;3560;p64">
              <a:extLst>
                <a:ext uri="{FF2B5EF4-FFF2-40B4-BE49-F238E27FC236}">
                  <a16:creationId xmlns:a16="http://schemas.microsoft.com/office/drawing/2014/main" id="{6F83E2EC-C528-5BEB-48C9-6675C7A24797}"/>
                </a:ext>
              </a:extLst>
            </p:cNvPr>
            <p:cNvSpPr/>
            <p:nvPr/>
          </p:nvSpPr>
          <p:spPr>
            <a:xfrm>
              <a:off x="3546586"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4" name="Google Shape;3561;p64">
              <a:extLst>
                <a:ext uri="{FF2B5EF4-FFF2-40B4-BE49-F238E27FC236}">
                  <a16:creationId xmlns:a16="http://schemas.microsoft.com/office/drawing/2014/main" id="{85B6ECB4-BF20-6817-EE83-B86A460412B5}"/>
                </a:ext>
              </a:extLst>
            </p:cNvPr>
            <p:cNvSpPr/>
            <p:nvPr/>
          </p:nvSpPr>
          <p:spPr>
            <a:xfrm>
              <a:off x="3585767" y="4019770"/>
              <a:ext cx="92071" cy="71336"/>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5" name="Google Shape;3562;p64">
              <a:extLst>
                <a:ext uri="{FF2B5EF4-FFF2-40B4-BE49-F238E27FC236}">
                  <a16:creationId xmlns:a16="http://schemas.microsoft.com/office/drawing/2014/main" id="{730361EA-D331-3DEE-0D45-B00BADDC03F3}"/>
                </a:ext>
              </a:extLst>
            </p:cNvPr>
            <p:cNvSpPr/>
            <p:nvPr/>
          </p:nvSpPr>
          <p:spPr>
            <a:xfrm>
              <a:off x="3775419" y="4222281"/>
              <a:ext cx="92071" cy="71336"/>
            </a:xfrm>
            <a:custGeom>
              <a:avLst/>
              <a:gdLst/>
              <a:ahLst/>
              <a:cxnLst/>
              <a:rect l="l" t="t" r="r" b="b"/>
              <a:pathLst>
                <a:path w="1370" h="1061" extrusionOk="0">
                  <a:moveTo>
                    <a:pt x="691" y="1"/>
                  </a:moveTo>
                  <a:cubicBezTo>
                    <a:pt x="0" y="1"/>
                    <a:pt x="0" y="1061"/>
                    <a:pt x="691" y="1061"/>
                  </a:cubicBezTo>
                  <a:cubicBezTo>
                    <a:pt x="1370" y="1061"/>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6" name="Google Shape;3563;p64">
              <a:extLst>
                <a:ext uri="{FF2B5EF4-FFF2-40B4-BE49-F238E27FC236}">
                  <a16:creationId xmlns:a16="http://schemas.microsoft.com/office/drawing/2014/main" id="{0305ACDB-989E-6C2B-D180-EA30DB728438}"/>
                </a:ext>
              </a:extLst>
            </p:cNvPr>
            <p:cNvSpPr/>
            <p:nvPr/>
          </p:nvSpPr>
          <p:spPr>
            <a:xfrm>
              <a:off x="5417372" y="3986152"/>
              <a:ext cx="180042" cy="348277"/>
            </a:xfrm>
            <a:custGeom>
              <a:avLst/>
              <a:gdLst/>
              <a:ahLst/>
              <a:cxnLst/>
              <a:rect l="l" t="t" r="r" b="b"/>
              <a:pathLst>
                <a:path w="2679"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7" name="Google Shape;3564;p64">
              <a:extLst>
                <a:ext uri="{FF2B5EF4-FFF2-40B4-BE49-F238E27FC236}">
                  <a16:creationId xmlns:a16="http://schemas.microsoft.com/office/drawing/2014/main" id="{CDA8A67B-4CC1-F21E-0855-30509A9EF7E0}"/>
                </a:ext>
              </a:extLst>
            </p:cNvPr>
            <p:cNvSpPr/>
            <p:nvPr/>
          </p:nvSpPr>
          <p:spPr>
            <a:xfrm>
              <a:off x="5235717"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8" name="Google Shape;3565;p64">
              <a:extLst>
                <a:ext uri="{FF2B5EF4-FFF2-40B4-BE49-F238E27FC236}">
                  <a16:creationId xmlns:a16="http://schemas.microsoft.com/office/drawing/2014/main" id="{94354C39-AB58-CA53-1137-6531F4F8DE6E}"/>
                </a:ext>
              </a:extLst>
            </p:cNvPr>
            <p:cNvSpPr/>
            <p:nvPr/>
          </p:nvSpPr>
          <p:spPr>
            <a:xfrm>
              <a:off x="5466163" y="4019770"/>
              <a:ext cx="92071" cy="71336"/>
            </a:xfrm>
            <a:custGeom>
              <a:avLst/>
              <a:gdLst/>
              <a:ahLst/>
              <a:cxnLst/>
              <a:rect l="l" t="t" r="r" b="b"/>
              <a:pathLst>
                <a:path w="1370" h="1061" extrusionOk="0">
                  <a:moveTo>
                    <a:pt x="691" y="1"/>
                  </a:moveTo>
                  <a:cubicBezTo>
                    <a:pt x="0" y="1"/>
                    <a:pt x="0"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9" name="Google Shape;3566;p64">
              <a:extLst>
                <a:ext uri="{FF2B5EF4-FFF2-40B4-BE49-F238E27FC236}">
                  <a16:creationId xmlns:a16="http://schemas.microsoft.com/office/drawing/2014/main" id="{5CC369EC-4C5A-325A-8A25-A5DAE5741C80}"/>
                </a:ext>
              </a:extLst>
            </p:cNvPr>
            <p:cNvSpPr/>
            <p:nvPr/>
          </p:nvSpPr>
          <p:spPr>
            <a:xfrm>
              <a:off x="5276510" y="4222281"/>
              <a:ext cx="92071" cy="71336"/>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0" name="Google Shape;3567;p64">
              <a:extLst>
                <a:ext uri="{FF2B5EF4-FFF2-40B4-BE49-F238E27FC236}">
                  <a16:creationId xmlns:a16="http://schemas.microsoft.com/office/drawing/2014/main" id="{712FDA3D-B573-3F4E-00A3-A7A42364EA60}"/>
                </a:ext>
              </a:extLst>
            </p:cNvPr>
            <p:cNvSpPr/>
            <p:nvPr/>
          </p:nvSpPr>
          <p:spPr>
            <a:xfrm>
              <a:off x="4273139" y="2947909"/>
              <a:ext cx="597788" cy="652448"/>
            </a:xfrm>
            <a:custGeom>
              <a:avLst/>
              <a:gdLst/>
              <a:ahLst/>
              <a:cxnLst/>
              <a:rect l="l" t="t" r="r" b="b"/>
              <a:pathLst>
                <a:path w="8895" h="9704" extrusionOk="0">
                  <a:moveTo>
                    <a:pt x="3358" y="0"/>
                  </a:moveTo>
                  <a:cubicBezTo>
                    <a:pt x="1512" y="0"/>
                    <a:pt x="0" y="1512"/>
                    <a:pt x="0" y="3370"/>
                  </a:cubicBezTo>
                  <a:lnTo>
                    <a:pt x="0" y="6346"/>
                  </a:lnTo>
                  <a:cubicBezTo>
                    <a:pt x="0" y="8192"/>
                    <a:pt x="1512"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1" name="Google Shape;3568;p64">
              <a:extLst>
                <a:ext uri="{FF2B5EF4-FFF2-40B4-BE49-F238E27FC236}">
                  <a16:creationId xmlns:a16="http://schemas.microsoft.com/office/drawing/2014/main" id="{87F068ED-A8C6-B0F7-FA11-E45221043D2F}"/>
                </a:ext>
              </a:extLst>
            </p:cNvPr>
            <p:cNvSpPr/>
            <p:nvPr/>
          </p:nvSpPr>
          <p:spPr>
            <a:xfrm>
              <a:off x="4343503" y="3018372"/>
              <a:ext cx="456994" cy="511591"/>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3" y="7608"/>
                    <a:pt x="6799" y="6572"/>
                    <a:pt x="6799" y="5298"/>
                  </a:cubicBezTo>
                  <a:lnTo>
                    <a:pt x="6799" y="2322"/>
                  </a:lnTo>
                  <a:cubicBezTo>
                    <a:pt x="6799" y="1036"/>
                    <a:pt x="5763" y="0"/>
                    <a:pt x="44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2" name="Google Shape;3569;p64">
              <a:extLst>
                <a:ext uri="{FF2B5EF4-FFF2-40B4-BE49-F238E27FC236}">
                  <a16:creationId xmlns:a16="http://schemas.microsoft.com/office/drawing/2014/main" id="{8F0B38AD-A316-050D-0A3F-B9EE791739FE}"/>
                </a:ext>
              </a:extLst>
            </p:cNvPr>
            <p:cNvSpPr/>
            <p:nvPr/>
          </p:nvSpPr>
          <p:spPr>
            <a:xfrm>
              <a:off x="4510776" y="3155195"/>
              <a:ext cx="122448" cy="237877"/>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20" y="1573"/>
                    <a:pt x="1822" y="1263"/>
                    <a:pt x="1822" y="918"/>
                  </a:cubicBezTo>
                  <a:cubicBezTo>
                    <a:pt x="1822" y="406"/>
                    <a:pt x="1417" y="1"/>
                    <a:pt x="9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8" name="Google Shape;1278;p36"/>
          <p:cNvGrpSpPr/>
          <p:nvPr/>
        </p:nvGrpSpPr>
        <p:grpSpPr>
          <a:xfrm rot="2632787">
            <a:off x="1557367" y="3962547"/>
            <a:ext cx="820688" cy="1113576"/>
            <a:chOff x="1245850" y="2185200"/>
            <a:chExt cx="689036" cy="934940"/>
          </a:xfrm>
        </p:grpSpPr>
        <p:sp>
          <p:nvSpPr>
            <p:cNvPr id="1279" name="Google Shape;1279;p36"/>
            <p:cNvSpPr/>
            <p:nvPr/>
          </p:nvSpPr>
          <p:spPr>
            <a:xfrm flipH="1">
              <a:off x="1245850" y="2185200"/>
              <a:ext cx="689036" cy="934940"/>
            </a:xfrm>
            <a:custGeom>
              <a:avLst/>
              <a:gdLst/>
              <a:ahLst/>
              <a:cxnLst/>
              <a:rect l="l" t="t" r="r" b="b"/>
              <a:pathLst>
                <a:path w="8706" h="11813" extrusionOk="0">
                  <a:moveTo>
                    <a:pt x="5353" y="5072"/>
                  </a:moveTo>
                  <a:cubicBezTo>
                    <a:pt x="5350" y="5079"/>
                    <a:pt x="5349" y="5089"/>
                    <a:pt x="5343" y="5095"/>
                  </a:cubicBezTo>
                  <a:cubicBezTo>
                    <a:pt x="5336" y="5109"/>
                    <a:pt x="5336" y="5116"/>
                    <a:pt x="5329" y="5131"/>
                  </a:cubicBezTo>
                  <a:lnTo>
                    <a:pt x="5343" y="5087"/>
                  </a:lnTo>
                  <a:lnTo>
                    <a:pt x="5353" y="5072"/>
                  </a:lnTo>
                  <a:close/>
                  <a:moveTo>
                    <a:pt x="5754" y="0"/>
                  </a:moveTo>
                  <a:cubicBezTo>
                    <a:pt x="5520" y="0"/>
                    <a:pt x="5285" y="28"/>
                    <a:pt x="5055" y="83"/>
                  </a:cubicBezTo>
                  <a:cubicBezTo>
                    <a:pt x="4724" y="162"/>
                    <a:pt x="4400" y="299"/>
                    <a:pt x="4126" y="508"/>
                  </a:cubicBezTo>
                  <a:cubicBezTo>
                    <a:pt x="3845" y="709"/>
                    <a:pt x="3622" y="976"/>
                    <a:pt x="3464" y="1264"/>
                  </a:cubicBezTo>
                  <a:cubicBezTo>
                    <a:pt x="3377" y="1408"/>
                    <a:pt x="3320" y="1559"/>
                    <a:pt x="3269" y="1710"/>
                  </a:cubicBezTo>
                  <a:lnTo>
                    <a:pt x="3233" y="1818"/>
                  </a:lnTo>
                  <a:cubicBezTo>
                    <a:pt x="3219" y="1861"/>
                    <a:pt x="3219" y="1883"/>
                    <a:pt x="3212" y="1912"/>
                  </a:cubicBezTo>
                  <a:cubicBezTo>
                    <a:pt x="3204" y="1962"/>
                    <a:pt x="3190" y="2013"/>
                    <a:pt x="3183" y="2049"/>
                  </a:cubicBezTo>
                  <a:cubicBezTo>
                    <a:pt x="3168" y="2077"/>
                    <a:pt x="3161" y="2099"/>
                    <a:pt x="3161" y="2113"/>
                  </a:cubicBezTo>
                  <a:cubicBezTo>
                    <a:pt x="3161" y="2128"/>
                    <a:pt x="3168" y="2142"/>
                    <a:pt x="3147" y="2149"/>
                  </a:cubicBezTo>
                  <a:cubicBezTo>
                    <a:pt x="3134" y="2156"/>
                    <a:pt x="3117" y="2160"/>
                    <a:pt x="3097" y="2160"/>
                  </a:cubicBezTo>
                  <a:cubicBezTo>
                    <a:pt x="3034" y="2160"/>
                    <a:pt x="2940" y="2130"/>
                    <a:pt x="2859" y="2092"/>
                  </a:cubicBezTo>
                  <a:lnTo>
                    <a:pt x="2852" y="2085"/>
                  </a:lnTo>
                  <a:cubicBezTo>
                    <a:pt x="2827" y="2073"/>
                    <a:pt x="2800" y="2068"/>
                    <a:pt x="2772" y="2068"/>
                  </a:cubicBezTo>
                  <a:cubicBezTo>
                    <a:pt x="2729" y="2068"/>
                    <a:pt x="2685" y="2082"/>
                    <a:pt x="2650" y="2113"/>
                  </a:cubicBezTo>
                  <a:cubicBezTo>
                    <a:pt x="2578" y="2178"/>
                    <a:pt x="2571" y="2293"/>
                    <a:pt x="2636" y="2365"/>
                  </a:cubicBezTo>
                  <a:cubicBezTo>
                    <a:pt x="2693" y="2423"/>
                    <a:pt x="2744" y="2488"/>
                    <a:pt x="2816" y="2538"/>
                  </a:cubicBezTo>
                  <a:cubicBezTo>
                    <a:pt x="2888" y="2589"/>
                    <a:pt x="2967" y="2646"/>
                    <a:pt x="3082" y="2668"/>
                  </a:cubicBezTo>
                  <a:cubicBezTo>
                    <a:pt x="3122" y="2681"/>
                    <a:pt x="3167" y="2687"/>
                    <a:pt x="3214" y="2687"/>
                  </a:cubicBezTo>
                  <a:cubicBezTo>
                    <a:pt x="3296" y="2687"/>
                    <a:pt x="3384" y="2668"/>
                    <a:pt x="3456" y="2632"/>
                  </a:cubicBezTo>
                  <a:cubicBezTo>
                    <a:pt x="3579" y="2574"/>
                    <a:pt x="3665" y="2495"/>
                    <a:pt x="3730" y="2416"/>
                  </a:cubicBezTo>
                  <a:cubicBezTo>
                    <a:pt x="3860" y="2265"/>
                    <a:pt x="3939" y="2092"/>
                    <a:pt x="3982" y="2013"/>
                  </a:cubicBezTo>
                  <a:cubicBezTo>
                    <a:pt x="4040" y="1912"/>
                    <a:pt x="4105" y="1818"/>
                    <a:pt x="4177" y="1732"/>
                  </a:cubicBezTo>
                  <a:cubicBezTo>
                    <a:pt x="4450" y="1386"/>
                    <a:pt x="4839" y="1206"/>
                    <a:pt x="5249" y="1163"/>
                  </a:cubicBezTo>
                  <a:cubicBezTo>
                    <a:pt x="5303" y="1158"/>
                    <a:pt x="5356" y="1156"/>
                    <a:pt x="5410" y="1156"/>
                  </a:cubicBezTo>
                  <a:cubicBezTo>
                    <a:pt x="5778" y="1156"/>
                    <a:pt x="6150" y="1262"/>
                    <a:pt x="6452" y="1444"/>
                  </a:cubicBezTo>
                  <a:cubicBezTo>
                    <a:pt x="6812" y="1653"/>
                    <a:pt x="7057" y="1969"/>
                    <a:pt x="7143" y="2286"/>
                  </a:cubicBezTo>
                  <a:cubicBezTo>
                    <a:pt x="7186" y="2445"/>
                    <a:pt x="7194" y="2610"/>
                    <a:pt x="7165" y="2783"/>
                  </a:cubicBezTo>
                  <a:cubicBezTo>
                    <a:pt x="7150" y="2869"/>
                    <a:pt x="7129" y="2956"/>
                    <a:pt x="7100" y="3049"/>
                  </a:cubicBezTo>
                  <a:cubicBezTo>
                    <a:pt x="7086" y="3093"/>
                    <a:pt x="7064" y="3136"/>
                    <a:pt x="7050" y="3186"/>
                  </a:cubicBezTo>
                  <a:lnTo>
                    <a:pt x="6985" y="3338"/>
                  </a:lnTo>
                  <a:cubicBezTo>
                    <a:pt x="6898" y="3532"/>
                    <a:pt x="6798" y="3705"/>
                    <a:pt x="6697" y="3834"/>
                  </a:cubicBezTo>
                  <a:cubicBezTo>
                    <a:pt x="6596" y="3971"/>
                    <a:pt x="6495" y="4058"/>
                    <a:pt x="6373" y="4130"/>
                  </a:cubicBezTo>
                  <a:cubicBezTo>
                    <a:pt x="6261" y="4189"/>
                    <a:pt x="6118" y="4224"/>
                    <a:pt x="5952" y="4224"/>
                  </a:cubicBezTo>
                  <a:cubicBezTo>
                    <a:pt x="5936" y="4224"/>
                    <a:pt x="5921" y="4224"/>
                    <a:pt x="5905" y="4223"/>
                  </a:cubicBezTo>
                  <a:cubicBezTo>
                    <a:pt x="5811" y="4223"/>
                    <a:pt x="5710" y="4209"/>
                    <a:pt x="5610" y="4180"/>
                  </a:cubicBezTo>
                  <a:lnTo>
                    <a:pt x="5538" y="4166"/>
                  </a:lnTo>
                  <a:lnTo>
                    <a:pt x="5494" y="4151"/>
                  </a:lnTo>
                  <a:lnTo>
                    <a:pt x="5415" y="4122"/>
                  </a:lnTo>
                  <a:cubicBezTo>
                    <a:pt x="5323" y="4093"/>
                    <a:pt x="5223" y="4078"/>
                    <a:pt x="5119" y="4078"/>
                  </a:cubicBezTo>
                  <a:cubicBezTo>
                    <a:pt x="5044" y="4078"/>
                    <a:pt x="4967" y="4086"/>
                    <a:pt x="4889" y="4101"/>
                  </a:cubicBezTo>
                  <a:cubicBezTo>
                    <a:pt x="4709" y="4144"/>
                    <a:pt x="4515" y="4245"/>
                    <a:pt x="4371" y="4432"/>
                  </a:cubicBezTo>
                  <a:cubicBezTo>
                    <a:pt x="4335" y="4475"/>
                    <a:pt x="4306" y="4526"/>
                    <a:pt x="4285" y="4583"/>
                  </a:cubicBezTo>
                  <a:cubicBezTo>
                    <a:pt x="4270" y="4605"/>
                    <a:pt x="4263" y="4634"/>
                    <a:pt x="4249" y="4662"/>
                  </a:cubicBezTo>
                  <a:lnTo>
                    <a:pt x="4241" y="4684"/>
                  </a:lnTo>
                  <a:lnTo>
                    <a:pt x="4213" y="4785"/>
                  </a:lnTo>
                  <a:cubicBezTo>
                    <a:pt x="4177" y="4914"/>
                    <a:pt x="4133" y="5044"/>
                    <a:pt x="4090" y="5174"/>
                  </a:cubicBezTo>
                  <a:cubicBezTo>
                    <a:pt x="4011" y="5390"/>
                    <a:pt x="3932" y="5613"/>
                    <a:pt x="3845" y="5822"/>
                  </a:cubicBezTo>
                  <a:cubicBezTo>
                    <a:pt x="3677" y="5789"/>
                    <a:pt x="3508" y="5773"/>
                    <a:pt x="3340" y="5773"/>
                  </a:cubicBezTo>
                  <a:cubicBezTo>
                    <a:pt x="2263" y="5773"/>
                    <a:pt x="1250" y="6435"/>
                    <a:pt x="857" y="7507"/>
                  </a:cubicBezTo>
                  <a:lnTo>
                    <a:pt x="0" y="9833"/>
                  </a:lnTo>
                  <a:lnTo>
                    <a:pt x="5386" y="11813"/>
                  </a:lnTo>
                  <a:lnTo>
                    <a:pt x="6243" y="9480"/>
                  </a:lnTo>
                  <a:cubicBezTo>
                    <a:pt x="6711" y="8198"/>
                    <a:pt x="6121" y="6779"/>
                    <a:pt x="4918" y="6196"/>
                  </a:cubicBezTo>
                  <a:cubicBezTo>
                    <a:pt x="4990" y="5980"/>
                    <a:pt x="5062" y="5771"/>
                    <a:pt x="5149" y="5563"/>
                  </a:cubicBezTo>
                  <a:cubicBezTo>
                    <a:pt x="5170" y="5505"/>
                    <a:pt x="5192" y="5440"/>
                    <a:pt x="5221" y="5383"/>
                  </a:cubicBezTo>
                  <a:cubicBezTo>
                    <a:pt x="5372" y="5440"/>
                    <a:pt x="5538" y="5498"/>
                    <a:pt x="5710" y="5534"/>
                  </a:cubicBezTo>
                  <a:cubicBezTo>
                    <a:pt x="5870" y="5567"/>
                    <a:pt x="6043" y="5586"/>
                    <a:pt x="6222" y="5586"/>
                  </a:cubicBezTo>
                  <a:cubicBezTo>
                    <a:pt x="6431" y="5586"/>
                    <a:pt x="6649" y="5560"/>
                    <a:pt x="6862" y="5498"/>
                  </a:cubicBezTo>
                  <a:cubicBezTo>
                    <a:pt x="7258" y="5375"/>
                    <a:pt x="7611" y="5131"/>
                    <a:pt x="7863" y="4857"/>
                  </a:cubicBezTo>
                  <a:cubicBezTo>
                    <a:pt x="8123" y="4569"/>
                    <a:pt x="8295" y="4259"/>
                    <a:pt x="8425" y="3957"/>
                  </a:cubicBezTo>
                  <a:cubicBezTo>
                    <a:pt x="8461" y="3878"/>
                    <a:pt x="8490" y="3798"/>
                    <a:pt x="8519" y="3726"/>
                  </a:cubicBezTo>
                  <a:cubicBezTo>
                    <a:pt x="8540" y="3640"/>
                    <a:pt x="8569" y="3561"/>
                    <a:pt x="8591" y="3467"/>
                  </a:cubicBezTo>
                  <a:cubicBezTo>
                    <a:pt x="8634" y="3294"/>
                    <a:pt x="8670" y="3114"/>
                    <a:pt x="8677" y="2927"/>
                  </a:cubicBezTo>
                  <a:cubicBezTo>
                    <a:pt x="8706" y="2560"/>
                    <a:pt x="8655" y="2164"/>
                    <a:pt x="8519" y="1811"/>
                  </a:cubicBezTo>
                  <a:cubicBezTo>
                    <a:pt x="8382" y="1451"/>
                    <a:pt x="8173" y="1127"/>
                    <a:pt x="7914" y="875"/>
                  </a:cubicBezTo>
                  <a:cubicBezTo>
                    <a:pt x="7655" y="623"/>
                    <a:pt x="7352" y="428"/>
                    <a:pt x="7042" y="284"/>
                  </a:cubicBezTo>
                  <a:cubicBezTo>
                    <a:pt x="6634" y="96"/>
                    <a:pt x="6194" y="0"/>
                    <a:pt x="57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280;p36"/>
            <p:cNvSpPr/>
            <p:nvPr/>
          </p:nvSpPr>
          <p:spPr>
            <a:xfrm flipH="1">
              <a:off x="1468089" y="2879230"/>
              <a:ext cx="451997" cy="174277"/>
            </a:xfrm>
            <a:custGeom>
              <a:avLst/>
              <a:gdLst/>
              <a:ahLst/>
              <a:cxnLst/>
              <a:rect l="l" t="t" r="r" b="b"/>
              <a:pathLst>
                <a:path w="5711" h="2202" extrusionOk="0">
                  <a:moveTo>
                    <a:pt x="107" y="1"/>
                  </a:moveTo>
                  <a:cubicBezTo>
                    <a:pt x="68" y="1"/>
                    <a:pt x="33" y="23"/>
                    <a:pt x="22" y="63"/>
                  </a:cubicBezTo>
                  <a:cubicBezTo>
                    <a:pt x="0" y="106"/>
                    <a:pt x="29" y="156"/>
                    <a:pt x="72" y="178"/>
                  </a:cubicBezTo>
                  <a:lnTo>
                    <a:pt x="5574" y="2194"/>
                  </a:lnTo>
                  <a:cubicBezTo>
                    <a:pt x="5588" y="2201"/>
                    <a:pt x="5595" y="2201"/>
                    <a:pt x="5610" y="2201"/>
                  </a:cubicBezTo>
                  <a:cubicBezTo>
                    <a:pt x="5646" y="2201"/>
                    <a:pt x="5682" y="2180"/>
                    <a:pt x="5689" y="2144"/>
                  </a:cubicBezTo>
                  <a:cubicBezTo>
                    <a:pt x="5711" y="2093"/>
                    <a:pt x="5682" y="2043"/>
                    <a:pt x="5639" y="2029"/>
                  </a:cubicBezTo>
                  <a:lnTo>
                    <a:pt x="137" y="5"/>
                  </a:lnTo>
                  <a:cubicBezTo>
                    <a:pt x="127" y="2"/>
                    <a:pt x="117" y="1"/>
                    <a:pt x="1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oogle Shape;1217;p35">
            <a:extLst>
              <a:ext uri="{FF2B5EF4-FFF2-40B4-BE49-F238E27FC236}">
                <a16:creationId xmlns:a16="http://schemas.microsoft.com/office/drawing/2014/main" id="{985F8462-B0E8-ACCF-CCB6-A74BA13F9389}"/>
              </a:ext>
            </a:extLst>
          </p:cNvPr>
          <p:cNvGrpSpPr/>
          <p:nvPr/>
        </p:nvGrpSpPr>
        <p:grpSpPr>
          <a:xfrm flipH="1">
            <a:off x="-220147" y="494589"/>
            <a:ext cx="2988664" cy="2766375"/>
            <a:chOff x="5562666" y="1562100"/>
            <a:chExt cx="3240009" cy="3279056"/>
          </a:xfrm>
        </p:grpSpPr>
        <p:sp>
          <p:nvSpPr>
            <p:cNvPr id="9" name="Google Shape;1218;p35">
              <a:extLst>
                <a:ext uri="{FF2B5EF4-FFF2-40B4-BE49-F238E27FC236}">
                  <a16:creationId xmlns:a16="http://schemas.microsoft.com/office/drawing/2014/main" id="{7862974E-836B-3D79-E7F1-11972F7B4B8C}"/>
                </a:ext>
              </a:extLst>
            </p:cNvPr>
            <p:cNvSpPr/>
            <p:nvPr/>
          </p:nvSpPr>
          <p:spPr>
            <a:xfrm>
              <a:off x="5734050" y="4593625"/>
              <a:ext cx="2725939" cy="247531"/>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19;p35">
              <a:extLst>
                <a:ext uri="{FF2B5EF4-FFF2-40B4-BE49-F238E27FC236}">
                  <a16:creationId xmlns:a16="http://schemas.microsoft.com/office/drawing/2014/main" id="{83A3CA36-E518-E1BB-B25D-69F9D4A13330}"/>
                </a:ext>
              </a:extLst>
            </p:cNvPr>
            <p:cNvSpPr/>
            <p:nvPr/>
          </p:nvSpPr>
          <p:spPr>
            <a:xfrm flipH="1">
              <a:off x="5984134" y="1725538"/>
              <a:ext cx="741583" cy="339598"/>
            </a:xfrm>
            <a:custGeom>
              <a:avLst/>
              <a:gdLst/>
              <a:ahLst/>
              <a:cxnLst/>
              <a:rect l="l" t="t" r="r" b="b"/>
              <a:pathLst>
                <a:path w="14288" h="6543" extrusionOk="0">
                  <a:moveTo>
                    <a:pt x="10122" y="1"/>
                  </a:moveTo>
                  <a:cubicBezTo>
                    <a:pt x="8885" y="1"/>
                    <a:pt x="8008" y="2782"/>
                    <a:pt x="7632" y="3423"/>
                  </a:cubicBezTo>
                  <a:cubicBezTo>
                    <a:pt x="7131" y="2762"/>
                    <a:pt x="5231" y="474"/>
                    <a:pt x="3989" y="474"/>
                  </a:cubicBezTo>
                  <a:cubicBezTo>
                    <a:pt x="3755" y="474"/>
                    <a:pt x="3544" y="555"/>
                    <a:pt x="3370" y="744"/>
                  </a:cubicBezTo>
                  <a:cubicBezTo>
                    <a:pt x="2382" y="1744"/>
                    <a:pt x="5454" y="4721"/>
                    <a:pt x="5846" y="5411"/>
                  </a:cubicBezTo>
                  <a:cubicBezTo>
                    <a:pt x="4916" y="5118"/>
                    <a:pt x="3060" y="4606"/>
                    <a:pt x="1688" y="4606"/>
                  </a:cubicBezTo>
                  <a:cubicBezTo>
                    <a:pt x="725" y="4606"/>
                    <a:pt x="0" y="4858"/>
                    <a:pt x="0" y="5614"/>
                  </a:cubicBezTo>
                  <a:cubicBezTo>
                    <a:pt x="0" y="6442"/>
                    <a:pt x="2093" y="6509"/>
                    <a:pt x="3527" y="6509"/>
                  </a:cubicBezTo>
                  <a:cubicBezTo>
                    <a:pt x="3803" y="6509"/>
                    <a:pt x="4055" y="6507"/>
                    <a:pt x="4263" y="6507"/>
                  </a:cubicBezTo>
                  <a:cubicBezTo>
                    <a:pt x="6644" y="6507"/>
                    <a:pt x="8954" y="6543"/>
                    <a:pt x="11228" y="6543"/>
                  </a:cubicBezTo>
                  <a:cubicBezTo>
                    <a:pt x="12121" y="6543"/>
                    <a:pt x="13883" y="6507"/>
                    <a:pt x="14086" y="5316"/>
                  </a:cubicBezTo>
                  <a:cubicBezTo>
                    <a:pt x="14288" y="3530"/>
                    <a:pt x="11609" y="3828"/>
                    <a:pt x="10609" y="3626"/>
                  </a:cubicBezTo>
                  <a:cubicBezTo>
                    <a:pt x="10907" y="2828"/>
                    <a:pt x="11407" y="447"/>
                    <a:pt x="10418" y="54"/>
                  </a:cubicBezTo>
                  <a:cubicBezTo>
                    <a:pt x="10318" y="17"/>
                    <a:pt x="10219" y="1"/>
                    <a:pt x="10122" y="1"/>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20;p35">
              <a:extLst>
                <a:ext uri="{FF2B5EF4-FFF2-40B4-BE49-F238E27FC236}">
                  <a16:creationId xmlns:a16="http://schemas.microsoft.com/office/drawing/2014/main" id="{6501114C-0723-2B5F-28FD-B6371C284D5C}"/>
                </a:ext>
              </a:extLst>
            </p:cNvPr>
            <p:cNvSpPr/>
            <p:nvPr/>
          </p:nvSpPr>
          <p:spPr>
            <a:xfrm flipH="1">
              <a:off x="7383775" y="1562100"/>
              <a:ext cx="495669" cy="226814"/>
            </a:xfrm>
            <a:custGeom>
              <a:avLst/>
              <a:gdLst/>
              <a:ahLst/>
              <a:cxnLst/>
              <a:rect l="l" t="t" r="r" b="b"/>
              <a:pathLst>
                <a:path w="9550" h="4370" extrusionOk="0">
                  <a:moveTo>
                    <a:pt x="2782" y="0"/>
                  </a:moveTo>
                  <a:cubicBezTo>
                    <a:pt x="2717" y="0"/>
                    <a:pt x="2651" y="11"/>
                    <a:pt x="2584" y="36"/>
                  </a:cubicBezTo>
                  <a:cubicBezTo>
                    <a:pt x="1929" y="298"/>
                    <a:pt x="2251" y="1893"/>
                    <a:pt x="2453" y="2417"/>
                  </a:cubicBezTo>
                  <a:cubicBezTo>
                    <a:pt x="1786" y="2548"/>
                    <a:pt x="0" y="2357"/>
                    <a:pt x="131" y="3548"/>
                  </a:cubicBezTo>
                  <a:cubicBezTo>
                    <a:pt x="262" y="4346"/>
                    <a:pt x="1441" y="4369"/>
                    <a:pt x="2036" y="4369"/>
                  </a:cubicBezTo>
                  <a:cubicBezTo>
                    <a:pt x="3560" y="4369"/>
                    <a:pt x="5108" y="4346"/>
                    <a:pt x="6704" y="4346"/>
                  </a:cubicBezTo>
                  <a:cubicBezTo>
                    <a:pt x="6836" y="4346"/>
                    <a:pt x="6994" y="4347"/>
                    <a:pt x="7168" y="4347"/>
                  </a:cubicBezTo>
                  <a:cubicBezTo>
                    <a:pt x="8126" y="4347"/>
                    <a:pt x="9549" y="4304"/>
                    <a:pt x="9549" y="3750"/>
                  </a:cubicBezTo>
                  <a:cubicBezTo>
                    <a:pt x="9549" y="3246"/>
                    <a:pt x="9068" y="3078"/>
                    <a:pt x="8428" y="3078"/>
                  </a:cubicBezTo>
                  <a:cubicBezTo>
                    <a:pt x="7511" y="3078"/>
                    <a:pt x="6268" y="3423"/>
                    <a:pt x="5644" y="3619"/>
                  </a:cubicBezTo>
                  <a:cubicBezTo>
                    <a:pt x="5906" y="3155"/>
                    <a:pt x="7966" y="1155"/>
                    <a:pt x="7299" y="500"/>
                  </a:cubicBezTo>
                  <a:cubicBezTo>
                    <a:pt x="7183" y="373"/>
                    <a:pt x="7042" y="318"/>
                    <a:pt x="6884" y="318"/>
                  </a:cubicBezTo>
                  <a:cubicBezTo>
                    <a:pt x="6055" y="318"/>
                    <a:pt x="4782" y="1836"/>
                    <a:pt x="4442" y="2286"/>
                  </a:cubicBezTo>
                  <a:cubicBezTo>
                    <a:pt x="4199" y="1855"/>
                    <a:pt x="3607" y="0"/>
                    <a:pt x="2782" y="0"/>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21;p35">
              <a:extLst>
                <a:ext uri="{FF2B5EF4-FFF2-40B4-BE49-F238E27FC236}">
                  <a16:creationId xmlns:a16="http://schemas.microsoft.com/office/drawing/2014/main" id="{D23E1328-EBA5-6B53-055B-5F5B364BDCD1}"/>
                </a:ext>
              </a:extLst>
            </p:cNvPr>
            <p:cNvSpPr/>
            <p:nvPr/>
          </p:nvSpPr>
          <p:spPr>
            <a:xfrm flipH="1">
              <a:off x="6420377" y="2254778"/>
              <a:ext cx="151451" cy="1926257"/>
            </a:xfrm>
            <a:custGeom>
              <a:avLst/>
              <a:gdLst/>
              <a:ahLst/>
              <a:cxnLst/>
              <a:rect l="l" t="t" r="r" b="b"/>
              <a:pathLst>
                <a:path w="2918" h="37113" extrusionOk="0">
                  <a:moveTo>
                    <a:pt x="929" y="1"/>
                  </a:moveTo>
                  <a:lnTo>
                    <a:pt x="0" y="203"/>
                  </a:lnTo>
                  <a:lnTo>
                    <a:pt x="1965" y="37112"/>
                  </a:lnTo>
                  <a:lnTo>
                    <a:pt x="2917" y="37101"/>
                  </a:lnTo>
                  <a:lnTo>
                    <a:pt x="92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22;p35">
              <a:extLst>
                <a:ext uri="{FF2B5EF4-FFF2-40B4-BE49-F238E27FC236}">
                  <a16:creationId xmlns:a16="http://schemas.microsoft.com/office/drawing/2014/main" id="{66C877AE-D7CC-DB7F-607E-76AA46A6A79B}"/>
                </a:ext>
              </a:extLst>
            </p:cNvPr>
            <p:cNvSpPr/>
            <p:nvPr/>
          </p:nvSpPr>
          <p:spPr>
            <a:xfrm flipH="1">
              <a:off x="6012522" y="2258515"/>
              <a:ext cx="963466" cy="1127841"/>
            </a:xfrm>
            <a:custGeom>
              <a:avLst/>
              <a:gdLst/>
              <a:ahLst/>
              <a:cxnLst/>
              <a:rect l="l" t="t" r="r" b="b"/>
              <a:pathLst>
                <a:path w="18563" h="21730" extrusionOk="0">
                  <a:moveTo>
                    <a:pt x="15848" y="0"/>
                  </a:moveTo>
                  <a:lnTo>
                    <a:pt x="0" y="2691"/>
                  </a:lnTo>
                  <a:cubicBezTo>
                    <a:pt x="0" y="2691"/>
                    <a:pt x="1298" y="7430"/>
                    <a:pt x="1501" y="11168"/>
                  </a:cubicBezTo>
                  <a:cubicBezTo>
                    <a:pt x="1727" y="15312"/>
                    <a:pt x="1596" y="21729"/>
                    <a:pt x="1596" y="21729"/>
                  </a:cubicBezTo>
                  <a:lnTo>
                    <a:pt x="17776" y="18491"/>
                  </a:lnTo>
                  <a:cubicBezTo>
                    <a:pt x="17776" y="18491"/>
                    <a:pt x="18562" y="15478"/>
                    <a:pt x="18134" y="9632"/>
                  </a:cubicBezTo>
                  <a:cubicBezTo>
                    <a:pt x="17765" y="4536"/>
                    <a:pt x="15848" y="0"/>
                    <a:pt x="158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23;p35">
              <a:extLst>
                <a:ext uri="{FF2B5EF4-FFF2-40B4-BE49-F238E27FC236}">
                  <a16:creationId xmlns:a16="http://schemas.microsoft.com/office/drawing/2014/main" id="{7A53A220-250F-E1A4-EF59-7CF83FF9A990}"/>
                </a:ext>
              </a:extLst>
            </p:cNvPr>
            <p:cNvSpPr/>
            <p:nvPr/>
          </p:nvSpPr>
          <p:spPr>
            <a:xfrm flipH="1">
              <a:off x="7379464" y="1811123"/>
              <a:ext cx="813260" cy="2430490"/>
            </a:xfrm>
            <a:custGeom>
              <a:avLst/>
              <a:gdLst/>
              <a:ahLst/>
              <a:cxnLst/>
              <a:rect l="l" t="t" r="r" b="b"/>
              <a:pathLst>
                <a:path w="15669" h="46828" extrusionOk="0">
                  <a:moveTo>
                    <a:pt x="1119" y="0"/>
                  </a:moveTo>
                  <a:lnTo>
                    <a:pt x="0" y="214"/>
                  </a:lnTo>
                  <a:lnTo>
                    <a:pt x="14335" y="46780"/>
                  </a:lnTo>
                  <a:lnTo>
                    <a:pt x="15669" y="46827"/>
                  </a:lnTo>
                  <a:lnTo>
                    <a:pt x="11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24;p35">
              <a:extLst>
                <a:ext uri="{FF2B5EF4-FFF2-40B4-BE49-F238E27FC236}">
                  <a16:creationId xmlns:a16="http://schemas.microsoft.com/office/drawing/2014/main" id="{83599380-CC28-6C00-6638-65A9912512B1}"/>
                </a:ext>
              </a:extLst>
            </p:cNvPr>
            <p:cNvSpPr/>
            <p:nvPr/>
          </p:nvSpPr>
          <p:spPr>
            <a:xfrm flipH="1">
              <a:off x="7101366" y="2144176"/>
              <a:ext cx="1442370" cy="1389845"/>
            </a:xfrm>
            <a:custGeom>
              <a:avLst/>
              <a:gdLst/>
              <a:ahLst/>
              <a:cxnLst/>
              <a:rect l="l" t="t" r="r" b="b"/>
              <a:pathLst>
                <a:path w="27790" h="26778" extrusionOk="0">
                  <a:moveTo>
                    <a:pt x="23241" y="1"/>
                  </a:moveTo>
                  <a:lnTo>
                    <a:pt x="0" y="6501"/>
                  </a:lnTo>
                  <a:cubicBezTo>
                    <a:pt x="0" y="6501"/>
                    <a:pt x="5299" y="15895"/>
                    <a:pt x="6072" y="26778"/>
                  </a:cubicBezTo>
                  <a:lnTo>
                    <a:pt x="26515" y="20967"/>
                  </a:lnTo>
                  <a:cubicBezTo>
                    <a:pt x="26515" y="20967"/>
                    <a:pt x="27789" y="14419"/>
                    <a:pt x="26361" y="8942"/>
                  </a:cubicBezTo>
                  <a:cubicBezTo>
                    <a:pt x="25765" y="6644"/>
                    <a:pt x="23241" y="1"/>
                    <a:pt x="232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25;p35">
              <a:extLst>
                <a:ext uri="{FF2B5EF4-FFF2-40B4-BE49-F238E27FC236}">
                  <a16:creationId xmlns:a16="http://schemas.microsoft.com/office/drawing/2014/main" id="{D6C4BBF0-DAAF-6178-A87D-EC8CA783AB22}"/>
                </a:ext>
              </a:extLst>
            </p:cNvPr>
            <p:cNvSpPr/>
            <p:nvPr/>
          </p:nvSpPr>
          <p:spPr>
            <a:xfrm flipH="1">
              <a:off x="5831471" y="3526521"/>
              <a:ext cx="2460749" cy="1211352"/>
            </a:xfrm>
            <a:custGeom>
              <a:avLst/>
              <a:gdLst/>
              <a:ahLst/>
              <a:cxnLst/>
              <a:rect l="l" t="t" r="r" b="b"/>
              <a:pathLst>
                <a:path w="47411" h="23339" extrusionOk="0">
                  <a:moveTo>
                    <a:pt x="46780" y="1"/>
                  </a:moveTo>
                  <a:lnTo>
                    <a:pt x="40946" y="2263"/>
                  </a:lnTo>
                  <a:lnTo>
                    <a:pt x="35886" y="7264"/>
                  </a:lnTo>
                  <a:lnTo>
                    <a:pt x="33552" y="10062"/>
                  </a:lnTo>
                  <a:lnTo>
                    <a:pt x="14645" y="13455"/>
                  </a:lnTo>
                  <a:lnTo>
                    <a:pt x="13823" y="10526"/>
                  </a:lnTo>
                  <a:lnTo>
                    <a:pt x="11001" y="10252"/>
                  </a:lnTo>
                  <a:lnTo>
                    <a:pt x="10561" y="7406"/>
                  </a:lnTo>
                  <a:lnTo>
                    <a:pt x="0" y="10062"/>
                  </a:lnTo>
                  <a:lnTo>
                    <a:pt x="2143" y="15074"/>
                  </a:lnTo>
                  <a:lnTo>
                    <a:pt x="5096" y="14395"/>
                  </a:lnTo>
                  <a:cubicBezTo>
                    <a:pt x="5096" y="14395"/>
                    <a:pt x="6870" y="21480"/>
                    <a:pt x="14264" y="22813"/>
                  </a:cubicBezTo>
                  <a:cubicBezTo>
                    <a:pt x="15789" y="23086"/>
                    <a:pt x="18137" y="23339"/>
                    <a:pt x="20810" y="23339"/>
                  </a:cubicBezTo>
                  <a:cubicBezTo>
                    <a:pt x="27817" y="23339"/>
                    <a:pt x="37064" y="21601"/>
                    <a:pt x="39624" y="13931"/>
                  </a:cubicBezTo>
                  <a:cubicBezTo>
                    <a:pt x="43148" y="3323"/>
                    <a:pt x="45291" y="2525"/>
                    <a:pt x="47411" y="1751"/>
                  </a:cubicBezTo>
                  <a:lnTo>
                    <a:pt x="46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26;p35">
              <a:extLst>
                <a:ext uri="{FF2B5EF4-FFF2-40B4-BE49-F238E27FC236}">
                  <a16:creationId xmlns:a16="http://schemas.microsoft.com/office/drawing/2014/main" id="{9E8B3202-D0F2-9968-3CB4-C81EEC9CCFBE}"/>
                </a:ext>
              </a:extLst>
            </p:cNvPr>
            <p:cNvSpPr/>
            <p:nvPr/>
          </p:nvSpPr>
          <p:spPr>
            <a:xfrm flipH="1">
              <a:off x="5562666" y="3330644"/>
              <a:ext cx="2855624" cy="964089"/>
            </a:xfrm>
            <a:custGeom>
              <a:avLst/>
              <a:gdLst/>
              <a:ahLst/>
              <a:cxnLst/>
              <a:rect l="l" t="t" r="r" b="b"/>
              <a:pathLst>
                <a:path w="55019" h="18575" extrusionOk="0">
                  <a:moveTo>
                    <a:pt x="54602" y="0"/>
                  </a:moveTo>
                  <a:cubicBezTo>
                    <a:pt x="41303" y="2382"/>
                    <a:pt x="38505" y="10371"/>
                    <a:pt x="36541" y="12395"/>
                  </a:cubicBezTo>
                  <a:cubicBezTo>
                    <a:pt x="34576" y="14407"/>
                    <a:pt x="18014" y="16872"/>
                    <a:pt x="18014" y="16872"/>
                  </a:cubicBezTo>
                  <a:lnTo>
                    <a:pt x="16907" y="13478"/>
                  </a:lnTo>
                  <a:lnTo>
                    <a:pt x="14502" y="13574"/>
                  </a:lnTo>
                  <a:lnTo>
                    <a:pt x="13716" y="10430"/>
                  </a:lnTo>
                  <a:lnTo>
                    <a:pt x="0" y="12871"/>
                  </a:lnTo>
                  <a:lnTo>
                    <a:pt x="441" y="14788"/>
                  </a:lnTo>
                  <a:lnTo>
                    <a:pt x="12407" y="12061"/>
                  </a:lnTo>
                  <a:lnTo>
                    <a:pt x="12573" y="14883"/>
                  </a:lnTo>
                  <a:lnTo>
                    <a:pt x="15574" y="14979"/>
                  </a:lnTo>
                  <a:lnTo>
                    <a:pt x="16288" y="18574"/>
                  </a:lnTo>
                  <a:cubicBezTo>
                    <a:pt x="16288" y="18574"/>
                    <a:pt x="32326" y="15907"/>
                    <a:pt x="35362" y="14859"/>
                  </a:cubicBezTo>
                  <a:cubicBezTo>
                    <a:pt x="37731" y="14026"/>
                    <a:pt x="38076" y="13526"/>
                    <a:pt x="38243" y="13264"/>
                  </a:cubicBezTo>
                  <a:cubicBezTo>
                    <a:pt x="44530" y="3013"/>
                    <a:pt x="55019" y="2215"/>
                    <a:pt x="55019" y="2215"/>
                  </a:cubicBezTo>
                  <a:lnTo>
                    <a:pt x="54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27;p35">
              <a:extLst>
                <a:ext uri="{FF2B5EF4-FFF2-40B4-BE49-F238E27FC236}">
                  <a16:creationId xmlns:a16="http://schemas.microsoft.com/office/drawing/2014/main" id="{74B9C51B-F3B2-0A8A-8A69-91E89B6A3DE1}"/>
                </a:ext>
              </a:extLst>
            </p:cNvPr>
            <p:cNvSpPr/>
            <p:nvPr/>
          </p:nvSpPr>
          <p:spPr>
            <a:xfrm flipH="1">
              <a:off x="6359847" y="3803986"/>
              <a:ext cx="1214934" cy="304097"/>
            </a:xfrm>
            <a:custGeom>
              <a:avLst/>
              <a:gdLst/>
              <a:ahLst/>
              <a:cxnLst/>
              <a:rect l="l" t="t" r="r" b="b"/>
              <a:pathLst>
                <a:path w="23408" h="5859" extrusionOk="0">
                  <a:moveTo>
                    <a:pt x="23408" y="1"/>
                  </a:moveTo>
                  <a:lnTo>
                    <a:pt x="0" y="5180"/>
                  </a:lnTo>
                  <a:lnTo>
                    <a:pt x="250" y="5859"/>
                  </a:lnTo>
                  <a:lnTo>
                    <a:pt x="22956" y="1215"/>
                  </a:lnTo>
                  <a:lnTo>
                    <a:pt x="23408"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28;p35">
              <a:extLst>
                <a:ext uri="{FF2B5EF4-FFF2-40B4-BE49-F238E27FC236}">
                  <a16:creationId xmlns:a16="http://schemas.microsoft.com/office/drawing/2014/main" id="{7AFCC015-CB98-C4F7-D11C-BA7B586BBFF2}"/>
                </a:ext>
              </a:extLst>
            </p:cNvPr>
            <p:cNvSpPr/>
            <p:nvPr/>
          </p:nvSpPr>
          <p:spPr>
            <a:xfrm flipH="1">
              <a:off x="7357207" y="4053632"/>
              <a:ext cx="73598" cy="161988"/>
            </a:xfrm>
            <a:custGeom>
              <a:avLst/>
              <a:gdLst/>
              <a:ahLst/>
              <a:cxnLst/>
              <a:rect l="l" t="t" r="r" b="b"/>
              <a:pathLst>
                <a:path w="1418" h="3121" extrusionOk="0">
                  <a:moveTo>
                    <a:pt x="941" y="1"/>
                  </a:moveTo>
                  <a:lnTo>
                    <a:pt x="0" y="358"/>
                  </a:lnTo>
                  <a:lnTo>
                    <a:pt x="584" y="3120"/>
                  </a:lnTo>
                  <a:lnTo>
                    <a:pt x="1417"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29;p35">
              <a:extLst>
                <a:ext uri="{FF2B5EF4-FFF2-40B4-BE49-F238E27FC236}">
                  <a16:creationId xmlns:a16="http://schemas.microsoft.com/office/drawing/2014/main" id="{0D5E1F6F-135E-E634-285B-93A9EEBB5B27}"/>
                </a:ext>
              </a:extLst>
            </p:cNvPr>
            <p:cNvSpPr/>
            <p:nvPr/>
          </p:nvSpPr>
          <p:spPr>
            <a:xfrm flipH="1">
              <a:off x="7211362" y="4019637"/>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30;p35">
              <a:extLst>
                <a:ext uri="{FF2B5EF4-FFF2-40B4-BE49-F238E27FC236}">
                  <a16:creationId xmlns:a16="http://schemas.microsoft.com/office/drawing/2014/main" id="{6DBCA99D-4416-AF99-2E76-160C96925440}"/>
                </a:ext>
              </a:extLst>
            </p:cNvPr>
            <p:cNvSpPr/>
            <p:nvPr/>
          </p:nvSpPr>
          <p:spPr>
            <a:xfrm flipH="1">
              <a:off x="7074809" y="3994309"/>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31;p35">
              <a:extLst>
                <a:ext uri="{FF2B5EF4-FFF2-40B4-BE49-F238E27FC236}">
                  <a16:creationId xmlns:a16="http://schemas.microsoft.com/office/drawing/2014/main" id="{171FA8D9-035D-A0B3-3F2C-AD369B246CFC}"/>
                </a:ext>
              </a:extLst>
            </p:cNvPr>
            <p:cNvSpPr/>
            <p:nvPr/>
          </p:nvSpPr>
          <p:spPr>
            <a:xfrm flipH="1">
              <a:off x="6932078" y="3960936"/>
              <a:ext cx="72975" cy="161988"/>
            </a:xfrm>
            <a:custGeom>
              <a:avLst/>
              <a:gdLst/>
              <a:ahLst/>
              <a:cxnLst/>
              <a:rect l="l" t="t" r="r" b="b"/>
              <a:pathLst>
                <a:path w="1406" h="3121" extrusionOk="0">
                  <a:moveTo>
                    <a:pt x="941" y="1"/>
                  </a:moveTo>
                  <a:lnTo>
                    <a:pt x="1" y="358"/>
                  </a:lnTo>
                  <a:lnTo>
                    <a:pt x="572" y="3120"/>
                  </a:lnTo>
                  <a:lnTo>
                    <a:pt x="1406"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32;p35">
              <a:extLst>
                <a:ext uri="{FF2B5EF4-FFF2-40B4-BE49-F238E27FC236}">
                  <a16:creationId xmlns:a16="http://schemas.microsoft.com/office/drawing/2014/main" id="{25DB5427-A516-7711-B3AC-DCA0633FF96F}"/>
                </a:ext>
              </a:extLst>
            </p:cNvPr>
            <p:cNvSpPr/>
            <p:nvPr/>
          </p:nvSpPr>
          <p:spPr>
            <a:xfrm flipH="1">
              <a:off x="6792410" y="3931300"/>
              <a:ext cx="73598" cy="161936"/>
            </a:xfrm>
            <a:custGeom>
              <a:avLst/>
              <a:gdLst/>
              <a:ahLst/>
              <a:cxnLst/>
              <a:rect l="l" t="t" r="r" b="b"/>
              <a:pathLst>
                <a:path w="1418" h="3120" extrusionOk="0">
                  <a:moveTo>
                    <a:pt x="941" y="0"/>
                  </a:moveTo>
                  <a:lnTo>
                    <a:pt x="1" y="358"/>
                  </a:lnTo>
                  <a:lnTo>
                    <a:pt x="584" y="3120"/>
                  </a:lnTo>
                  <a:lnTo>
                    <a:pt x="1418"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33;p35">
              <a:extLst>
                <a:ext uri="{FF2B5EF4-FFF2-40B4-BE49-F238E27FC236}">
                  <a16:creationId xmlns:a16="http://schemas.microsoft.com/office/drawing/2014/main" id="{8EBE2E24-6538-F37A-42A0-163A6327FD2A}"/>
                </a:ext>
              </a:extLst>
            </p:cNvPr>
            <p:cNvSpPr/>
            <p:nvPr/>
          </p:nvSpPr>
          <p:spPr>
            <a:xfrm flipH="1">
              <a:off x="6648435" y="3904727"/>
              <a:ext cx="73598" cy="162559"/>
            </a:xfrm>
            <a:custGeom>
              <a:avLst/>
              <a:gdLst/>
              <a:ahLst/>
              <a:cxnLst/>
              <a:rect l="l" t="t" r="r" b="b"/>
              <a:pathLst>
                <a:path w="1418" h="3132" extrusionOk="0">
                  <a:moveTo>
                    <a:pt x="941" y="0"/>
                  </a:moveTo>
                  <a:lnTo>
                    <a:pt x="1" y="369"/>
                  </a:lnTo>
                  <a:lnTo>
                    <a:pt x="572" y="3132"/>
                  </a:lnTo>
                  <a:lnTo>
                    <a:pt x="1418" y="3001"/>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34;p35">
              <a:extLst>
                <a:ext uri="{FF2B5EF4-FFF2-40B4-BE49-F238E27FC236}">
                  <a16:creationId xmlns:a16="http://schemas.microsoft.com/office/drawing/2014/main" id="{F2F237BB-38B5-E173-EAFE-A3CF85134970}"/>
                </a:ext>
              </a:extLst>
            </p:cNvPr>
            <p:cNvSpPr/>
            <p:nvPr/>
          </p:nvSpPr>
          <p:spPr>
            <a:xfrm flipH="1">
              <a:off x="6512452" y="3880022"/>
              <a:ext cx="72975" cy="161936"/>
            </a:xfrm>
            <a:custGeom>
              <a:avLst/>
              <a:gdLst/>
              <a:ahLst/>
              <a:cxnLst/>
              <a:rect l="l" t="t" r="r" b="b"/>
              <a:pathLst>
                <a:path w="1406" h="3120" extrusionOk="0">
                  <a:moveTo>
                    <a:pt x="941" y="0"/>
                  </a:moveTo>
                  <a:lnTo>
                    <a:pt x="0" y="357"/>
                  </a:lnTo>
                  <a:lnTo>
                    <a:pt x="572" y="3120"/>
                  </a:lnTo>
                  <a:lnTo>
                    <a:pt x="1405"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35;p35">
              <a:extLst>
                <a:ext uri="{FF2B5EF4-FFF2-40B4-BE49-F238E27FC236}">
                  <a16:creationId xmlns:a16="http://schemas.microsoft.com/office/drawing/2014/main" id="{30E95529-5AF8-4BF0-CBFE-D08393AC33BF}"/>
                </a:ext>
              </a:extLst>
            </p:cNvPr>
            <p:cNvSpPr/>
            <p:nvPr/>
          </p:nvSpPr>
          <p:spPr>
            <a:xfrm flipH="1">
              <a:off x="7872592" y="3747777"/>
              <a:ext cx="93373" cy="186019"/>
            </a:xfrm>
            <a:custGeom>
              <a:avLst/>
              <a:gdLst/>
              <a:ahLst/>
              <a:cxnLst/>
              <a:rect l="l" t="t" r="r" b="b"/>
              <a:pathLst>
                <a:path w="1799" h="3584" extrusionOk="0">
                  <a:moveTo>
                    <a:pt x="1144" y="0"/>
                  </a:moveTo>
                  <a:lnTo>
                    <a:pt x="1" y="465"/>
                  </a:lnTo>
                  <a:lnTo>
                    <a:pt x="560" y="3584"/>
                  </a:lnTo>
                  <a:lnTo>
                    <a:pt x="1798" y="3251"/>
                  </a:lnTo>
                  <a:lnTo>
                    <a:pt x="114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36;p35">
              <a:extLst>
                <a:ext uri="{FF2B5EF4-FFF2-40B4-BE49-F238E27FC236}">
                  <a16:creationId xmlns:a16="http://schemas.microsoft.com/office/drawing/2014/main" id="{D4741818-EBD6-9949-A357-50F66DA097F2}"/>
                </a:ext>
              </a:extLst>
            </p:cNvPr>
            <p:cNvSpPr/>
            <p:nvPr/>
          </p:nvSpPr>
          <p:spPr>
            <a:xfrm flipH="1">
              <a:off x="8240888" y="3805854"/>
              <a:ext cx="92750" cy="186070"/>
            </a:xfrm>
            <a:custGeom>
              <a:avLst/>
              <a:gdLst/>
              <a:ahLst/>
              <a:cxnLst/>
              <a:rect l="l" t="t" r="r" b="b"/>
              <a:pathLst>
                <a:path w="1787" h="3585" extrusionOk="0">
                  <a:moveTo>
                    <a:pt x="1131" y="0"/>
                  </a:moveTo>
                  <a:lnTo>
                    <a:pt x="0" y="465"/>
                  </a:lnTo>
                  <a:lnTo>
                    <a:pt x="560" y="3584"/>
                  </a:lnTo>
                  <a:lnTo>
                    <a:pt x="1786" y="3251"/>
                  </a:lnTo>
                  <a:lnTo>
                    <a:pt x="113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37;p35">
              <a:extLst>
                <a:ext uri="{FF2B5EF4-FFF2-40B4-BE49-F238E27FC236}">
                  <a16:creationId xmlns:a16="http://schemas.microsoft.com/office/drawing/2014/main" id="{FE29CE91-341C-1CC7-4ABB-FFC8357F1690}"/>
                </a:ext>
              </a:extLst>
            </p:cNvPr>
            <p:cNvSpPr/>
            <p:nvPr/>
          </p:nvSpPr>
          <p:spPr>
            <a:xfrm flipH="1">
              <a:off x="8064162" y="3778035"/>
              <a:ext cx="92750" cy="186070"/>
            </a:xfrm>
            <a:custGeom>
              <a:avLst/>
              <a:gdLst/>
              <a:ahLst/>
              <a:cxnLst/>
              <a:rect l="l" t="t" r="r" b="b"/>
              <a:pathLst>
                <a:path w="1787" h="3585" extrusionOk="0">
                  <a:moveTo>
                    <a:pt x="1132" y="1"/>
                  </a:moveTo>
                  <a:lnTo>
                    <a:pt x="1" y="465"/>
                  </a:lnTo>
                  <a:lnTo>
                    <a:pt x="560" y="3584"/>
                  </a:lnTo>
                  <a:lnTo>
                    <a:pt x="1787" y="3251"/>
                  </a:lnTo>
                  <a:lnTo>
                    <a:pt x="1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38;p35">
              <a:extLst>
                <a:ext uri="{FF2B5EF4-FFF2-40B4-BE49-F238E27FC236}">
                  <a16:creationId xmlns:a16="http://schemas.microsoft.com/office/drawing/2014/main" id="{F85865A2-AC29-317A-098F-82716108433B}"/>
                </a:ext>
              </a:extLst>
            </p:cNvPr>
            <p:cNvSpPr/>
            <p:nvPr/>
          </p:nvSpPr>
          <p:spPr>
            <a:xfrm flipH="1">
              <a:off x="7833037" y="3700806"/>
              <a:ext cx="550686" cy="150829"/>
            </a:xfrm>
            <a:custGeom>
              <a:avLst/>
              <a:gdLst/>
              <a:ahLst/>
              <a:cxnLst/>
              <a:rect l="l" t="t" r="r" b="b"/>
              <a:pathLst>
                <a:path w="10610" h="2906" extrusionOk="0">
                  <a:moveTo>
                    <a:pt x="10395" y="0"/>
                  </a:moveTo>
                  <a:lnTo>
                    <a:pt x="1" y="1858"/>
                  </a:lnTo>
                  <a:lnTo>
                    <a:pt x="96" y="2905"/>
                  </a:lnTo>
                  <a:lnTo>
                    <a:pt x="10609" y="1322"/>
                  </a:lnTo>
                  <a:lnTo>
                    <a:pt x="1039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39;p35">
              <a:extLst>
                <a:ext uri="{FF2B5EF4-FFF2-40B4-BE49-F238E27FC236}">
                  <a16:creationId xmlns:a16="http://schemas.microsoft.com/office/drawing/2014/main" id="{E31CF505-A5F2-AD54-6E87-76641C8C539F}"/>
                </a:ext>
              </a:extLst>
            </p:cNvPr>
            <p:cNvSpPr/>
            <p:nvPr/>
          </p:nvSpPr>
          <p:spPr>
            <a:xfrm flipH="1">
              <a:off x="8087043" y="1848804"/>
              <a:ext cx="715632" cy="368819"/>
            </a:xfrm>
            <a:custGeom>
              <a:avLst/>
              <a:gdLst/>
              <a:ahLst/>
              <a:cxnLst/>
              <a:rect l="l" t="t" r="r" b="b"/>
              <a:pathLst>
                <a:path w="13788" h="7106" extrusionOk="0">
                  <a:moveTo>
                    <a:pt x="13526" y="0"/>
                  </a:moveTo>
                  <a:cubicBezTo>
                    <a:pt x="12800" y="84"/>
                    <a:pt x="12443" y="167"/>
                    <a:pt x="11954" y="262"/>
                  </a:cubicBezTo>
                  <a:cubicBezTo>
                    <a:pt x="11169" y="405"/>
                    <a:pt x="10573" y="727"/>
                    <a:pt x="9847" y="1048"/>
                  </a:cubicBezTo>
                  <a:cubicBezTo>
                    <a:pt x="8704" y="1548"/>
                    <a:pt x="7728" y="2179"/>
                    <a:pt x="6632" y="2774"/>
                  </a:cubicBezTo>
                  <a:cubicBezTo>
                    <a:pt x="4561" y="3894"/>
                    <a:pt x="2334" y="3977"/>
                    <a:pt x="1" y="4239"/>
                  </a:cubicBezTo>
                  <a:cubicBezTo>
                    <a:pt x="453" y="4644"/>
                    <a:pt x="1453" y="5203"/>
                    <a:pt x="2156" y="5501"/>
                  </a:cubicBezTo>
                  <a:cubicBezTo>
                    <a:pt x="1615" y="5722"/>
                    <a:pt x="830" y="5922"/>
                    <a:pt x="197" y="5922"/>
                  </a:cubicBezTo>
                  <a:cubicBezTo>
                    <a:pt x="146" y="5922"/>
                    <a:pt x="97" y="5920"/>
                    <a:pt x="48" y="5918"/>
                  </a:cubicBezTo>
                  <a:lnTo>
                    <a:pt x="48" y="5918"/>
                  </a:lnTo>
                  <a:cubicBezTo>
                    <a:pt x="1009" y="6733"/>
                    <a:pt x="2305" y="7106"/>
                    <a:pt x="3611" y="7106"/>
                  </a:cubicBezTo>
                  <a:cubicBezTo>
                    <a:pt x="5091" y="7106"/>
                    <a:pt x="6584" y="6628"/>
                    <a:pt x="7621" y="5775"/>
                  </a:cubicBezTo>
                  <a:cubicBezTo>
                    <a:pt x="9466" y="4251"/>
                    <a:pt x="11240" y="1572"/>
                    <a:pt x="13788" y="1370"/>
                  </a:cubicBezTo>
                  <a:cubicBezTo>
                    <a:pt x="13752" y="893"/>
                    <a:pt x="13669" y="453"/>
                    <a:pt x="135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 name="Google Shape;1240;p35">
              <a:extLst>
                <a:ext uri="{FF2B5EF4-FFF2-40B4-BE49-F238E27FC236}">
                  <a16:creationId xmlns:a16="http://schemas.microsoft.com/office/drawing/2014/main" id="{8F48318F-E8B7-77C0-61B6-31A2CEE871A2}"/>
                </a:ext>
              </a:extLst>
            </p:cNvPr>
            <p:cNvGrpSpPr/>
            <p:nvPr/>
          </p:nvGrpSpPr>
          <p:grpSpPr>
            <a:xfrm>
              <a:off x="6381130" y="4163527"/>
              <a:ext cx="1564688" cy="432654"/>
              <a:chOff x="6379471" y="4160209"/>
              <a:chExt cx="1564688" cy="432654"/>
            </a:xfrm>
          </p:grpSpPr>
          <p:sp>
            <p:nvSpPr>
              <p:cNvPr id="57" name="Google Shape;1241;p35">
                <a:extLst>
                  <a:ext uri="{FF2B5EF4-FFF2-40B4-BE49-F238E27FC236}">
                    <a16:creationId xmlns:a16="http://schemas.microsoft.com/office/drawing/2014/main" id="{E8605005-6D4B-4975-14E7-2ECCE755CA0A}"/>
                  </a:ext>
                </a:extLst>
              </p:cNvPr>
              <p:cNvSpPr/>
              <p:nvPr/>
            </p:nvSpPr>
            <p:spPr>
              <a:xfrm flipH="1">
                <a:off x="7399706" y="4430512"/>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242;p35">
                <a:extLst>
                  <a:ext uri="{FF2B5EF4-FFF2-40B4-BE49-F238E27FC236}">
                    <a16:creationId xmlns:a16="http://schemas.microsoft.com/office/drawing/2014/main" id="{921BDFDE-5AF6-0B20-E695-92934DB8F46F}"/>
                  </a:ext>
                </a:extLst>
              </p:cNvPr>
              <p:cNvSpPr/>
              <p:nvPr/>
            </p:nvSpPr>
            <p:spPr>
              <a:xfrm flipH="1">
                <a:off x="7069091" y="4371189"/>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243;p35">
                <a:extLst>
                  <a:ext uri="{FF2B5EF4-FFF2-40B4-BE49-F238E27FC236}">
                    <a16:creationId xmlns:a16="http://schemas.microsoft.com/office/drawing/2014/main" id="{1BB7A7BF-2A93-BB4E-42A4-0C2648EA9D29}"/>
                  </a:ext>
                </a:extLst>
              </p:cNvPr>
              <p:cNvSpPr/>
              <p:nvPr/>
            </p:nvSpPr>
            <p:spPr>
              <a:xfrm flipH="1">
                <a:off x="6699550" y="4308751"/>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244;p35">
                <a:extLst>
                  <a:ext uri="{FF2B5EF4-FFF2-40B4-BE49-F238E27FC236}">
                    <a16:creationId xmlns:a16="http://schemas.microsoft.com/office/drawing/2014/main" id="{34F8F68F-08A9-6EEE-B5F0-0B7F791DEE52}"/>
                  </a:ext>
                </a:extLst>
              </p:cNvPr>
              <p:cNvSpPr/>
              <p:nvPr/>
            </p:nvSpPr>
            <p:spPr>
              <a:xfrm flipH="1">
                <a:off x="6379471" y="4197526"/>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245;p35">
                <a:extLst>
                  <a:ext uri="{FF2B5EF4-FFF2-40B4-BE49-F238E27FC236}">
                    <a16:creationId xmlns:a16="http://schemas.microsoft.com/office/drawing/2014/main" id="{B9A87447-D85F-DE48-23AC-239C29139397}"/>
                  </a:ext>
                </a:extLst>
              </p:cNvPr>
              <p:cNvSpPr/>
              <p:nvPr/>
            </p:nvSpPr>
            <p:spPr>
              <a:xfrm flipH="1">
                <a:off x="7722276" y="4160209"/>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 name="Google Shape;1246;p35">
              <a:extLst>
                <a:ext uri="{FF2B5EF4-FFF2-40B4-BE49-F238E27FC236}">
                  <a16:creationId xmlns:a16="http://schemas.microsoft.com/office/drawing/2014/main" id="{B25BD566-C659-F719-3A61-5BA40C19116A}"/>
                </a:ext>
              </a:extLst>
            </p:cNvPr>
            <p:cNvSpPr/>
            <p:nvPr/>
          </p:nvSpPr>
          <p:spPr>
            <a:xfrm flipH="1">
              <a:off x="7393070" y="4420161"/>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47;p35">
              <a:extLst>
                <a:ext uri="{FF2B5EF4-FFF2-40B4-BE49-F238E27FC236}">
                  <a16:creationId xmlns:a16="http://schemas.microsoft.com/office/drawing/2014/main" id="{CA9FCA66-8C2C-27DF-5816-4B2D29FB5CB0}"/>
                </a:ext>
              </a:extLst>
            </p:cNvPr>
            <p:cNvSpPr/>
            <p:nvPr/>
          </p:nvSpPr>
          <p:spPr>
            <a:xfrm flipH="1">
              <a:off x="7420267" y="4442634"/>
              <a:ext cx="124255" cy="114134"/>
            </a:xfrm>
            <a:custGeom>
              <a:avLst/>
              <a:gdLst/>
              <a:ahLst/>
              <a:cxnLst/>
              <a:rect l="l" t="t" r="r" b="b"/>
              <a:pathLst>
                <a:path w="2394" h="2199" extrusionOk="0">
                  <a:moveTo>
                    <a:pt x="1274" y="1"/>
                  </a:moveTo>
                  <a:cubicBezTo>
                    <a:pt x="1087" y="1"/>
                    <a:pt x="892" y="54"/>
                    <a:pt x="703" y="161"/>
                  </a:cubicBezTo>
                  <a:cubicBezTo>
                    <a:pt x="179" y="471"/>
                    <a:pt x="1" y="1126"/>
                    <a:pt x="298" y="1650"/>
                  </a:cubicBezTo>
                  <a:cubicBezTo>
                    <a:pt x="507" y="2002"/>
                    <a:pt x="871" y="2198"/>
                    <a:pt x="1247" y="2198"/>
                  </a:cubicBezTo>
                  <a:cubicBezTo>
                    <a:pt x="1430" y="2198"/>
                    <a:pt x="1615" y="2152"/>
                    <a:pt x="1787" y="2055"/>
                  </a:cubicBezTo>
                  <a:cubicBezTo>
                    <a:pt x="2310" y="1745"/>
                    <a:pt x="2394" y="1019"/>
                    <a:pt x="2096" y="495"/>
                  </a:cubicBezTo>
                  <a:cubicBezTo>
                    <a:pt x="1906" y="168"/>
                    <a:pt x="1604" y="1"/>
                    <a:pt x="1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48;p35">
              <a:extLst>
                <a:ext uri="{FF2B5EF4-FFF2-40B4-BE49-F238E27FC236}">
                  <a16:creationId xmlns:a16="http://schemas.microsoft.com/office/drawing/2014/main" id="{D3A64A7F-EFC9-1B3D-9FD9-6CE0CB6C8B69}"/>
                </a:ext>
              </a:extLst>
            </p:cNvPr>
            <p:cNvSpPr/>
            <p:nvPr/>
          </p:nvSpPr>
          <p:spPr>
            <a:xfrm flipH="1">
              <a:off x="7062455" y="4360837"/>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49;p35">
              <a:extLst>
                <a:ext uri="{FF2B5EF4-FFF2-40B4-BE49-F238E27FC236}">
                  <a16:creationId xmlns:a16="http://schemas.microsoft.com/office/drawing/2014/main" id="{AD87DCE9-8433-8BBC-B498-2A7AFD9D6038}"/>
                </a:ext>
              </a:extLst>
            </p:cNvPr>
            <p:cNvSpPr/>
            <p:nvPr/>
          </p:nvSpPr>
          <p:spPr>
            <a:xfrm flipH="1">
              <a:off x="7089652" y="4383518"/>
              <a:ext cx="123632" cy="113926"/>
            </a:xfrm>
            <a:custGeom>
              <a:avLst/>
              <a:gdLst/>
              <a:ahLst/>
              <a:cxnLst/>
              <a:rect l="l" t="t" r="r" b="b"/>
              <a:pathLst>
                <a:path w="2382" h="2195" extrusionOk="0">
                  <a:moveTo>
                    <a:pt x="1268" y="1"/>
                  </a:moveTo>
                  <a:cubicBezTo>
                    <a:pt x="1080" y="1"/>
                    <a:pt x="882" y="56"/>
                    <a:pt x="691" y="169"/>
                  </a:cubicBezTo>
                  <a:cubicBezTo>
                    <a:pt x="179" y="467"/>
                    <a:pt x="0" y="1122"/>
                    <a:pt x="298" y="1646"/>
                  </a:cubicBezTo>
                  <a:cubicBezTo>
                    <a:pt x="498" y="1998"/>
                    <a:pt x="866" y="2194"/>
                    <a:pt x="1240" y="2194"/>
                  </a:cubicBezTo>
                  <a:cubicBezTo>
                    <a:pt x="1423" y="2194"/>
                    <a:pt x="1607" y="2148"/>
                    <a:pt x="1774" y="2051"/>
                  </a:cubicBezTo>
                  <a:cubicBezTo>
                    <a:pt x="2298" y="1753"/>
                    <a:pt x="2382" y="1015"/>
                    <a:pt x="2084" y="503"/>
                  </a:cubicBezTo>
                  <a:cubicBezTo>
                    <a:pt x="1895" y="170"/>
                    <a:pt x="1595" y="1"/>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50;p35">
              <a:extLst>
                <a:ext uri="{FF2B5EF4-FFF2-40B4-BE49-F238E27FC236}">
                  <a16:creationId xmlns:a16="http://schemas.microsoft.com/office/drawing/2014/main" id="{C8108826-2F1A-DFE3-277F-361A7299004E}"/>
                </a:ext>
              </a:extLst>
            </p:cNvPr>
            <p:cNvSpPr/>
            <p:nvPr/>
          </p:nvSpPr>
          <p:spPr>
            <a:xfrm flipH="1">
              <a:off x="6692913" y="4298400"/>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51;p35">
              <a:extLst>
                <a:ext uri="{FF2B5EF4-FFF2-40B4-BE49-F238E27FC236}">
                  <a16:creationId xmlns:a16="http://schemas.microsoft.com/office/drawing/2014/main" id="{2D394036-C98F-DB9B-8F49-A596438F2A3F}"/>
                </a:ext>
              </a:extLst>
            </p:cNvPr>
            <p:cNvSpPr/>
            <p:nvPr/>
          </p:nvSpPr>
          <p:spPr>
            <a:xfrm flipH="1">
              <a:off x="6720111" y="4320925"/>
              <a:ext cx="123632" cy="113926"/>
            </a:xfrm>
            <a:custGeom>
              <a:avLst/>
              <a:gdLst/>
              <a:ahLst/>
              <a:cxnLst/>
              <a:rect l="l" t="t" r="r" b="b"/>
              <a:pathLst>
                <a:path w="2382" h="2195" extrusionOk="0">
                  <a:moveTo>
                    <a:pt x="1262" y="0"/>
                  </a:moveTo>
                  <a:cubicBezTo>
                    <a:pt x="1075" y="0"/>
                    <a:pt x="880" y="54"/>
                    <a:pt x="691" y="161"/>
                  </a:cubicBezTo>
                  <a:cubicBezTo>
                    <a:pt x="179" y="459"/>
                    <a:pt x="0" y="1125"/>
                    <a:pt x="298" y="1649"/>
                  </a:cubicBezTo>
                  <a:cubicBezTo>
                    <a:pt x="496" y="1998"/>
                    <a:pt x="854" y="2194"/>
                    <a:pt x="1225" y="2194"/>
                  </a:cubicBezTo>
                  <a:cubicBezTo>
                    <a:pt x="1411" y="2194"/>
                    <a:pt x="1600" y="2145"/>
                    <a:pt x="1774" y="2042"/>
                  </a:cubicBezTo>
                  <a:cubicBezTo>
                    <a:pt x="2298" y="1744"/>
                    <a:pt x="2382" y="1018"/>
                    <a:pt x="2084" y="494"/>
                  </a:cubicBezTo>
                  <a:cubicBezTo>
                    <a:pt x="1894" y="167"/>
                    <a:pt x="1592" y="0"/>
                    <a:pt x="1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52;p35">
              <a:extLst>
                <a:ext uri="{FF2B5EF4-FFF2-40B4-BE49-F238E27FC236}">
                  <a16:creationId xmlns:a16="http://schemas.microsoft.com/office/drawing/2014/main" id="{79B556C0-53DC-7613-D07A-129401EC2A07}"/>
                </a:ext>
              </a:extLst>
            </p:cNvPr>
            <p:cNvSpPr/>
            <p:nvPr/>
          </p:nvSpPr>
          <p:spPr>
            <a:xfrm flipH="1">
              <a:off x="6372834" y="4187175"/>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53;p35">
              <a:extLst>
                <a:ext uri="{FF2B5EF4-FFF2-40B4-BE49-F238E27FC236}">
                  <a16:creationId xmlns:a16="http://schemas.microsoft.com/office/drawing/2014/main" id="{27E14D4B-AEAE-B68F-AD09-C3D13CCADFD6}"/>
                </a:ext>
              </a:extLst>
            </p:cNvPr>
            <p:cNvSpPr/>
            <p:nvPr/>
          </p:nvSpPr>
          <p:spPr>
            <a:xfrm flipH="1">
              <a:off x="6399409" y="4210167"/>
              <a:ext cx="124255" cy="113615"/>
            </a:xfrm>
            <a:custGeom>
              <a:avLst/>
              <a:gdLst/>
              <a:ahLst/>
              <a:cxnLst/>
              <a:rect l="l" t="t" r="r" b="b"/>
              <a:pathLst>
                <a:path w="2394" h="2189" extrusionOk="0">
                  <a:moveTo>
                    <a:pt x="1278" y="0"/>
                  </a:moveTo>
                  <a:cubicBezTo>
                    <a:pt x="1091" y="0"/>
                    <a:pt x="895" y="55"/>
                    <a:pt x="703" y="164"/>
                  </a:cubicBezTo>
                  <a:cubicBezTo>
                    <a:pt x="179" y="461"/>
                    <a:pt x="1" y="1128"/>
                    <a:pt x="298" y="1640"/>
                  </a:cubicBezTo>
                  <a:cubicBezTo>
                    <a:pt x="499" y="1993"/>
                    <a:pt x="866" y="2189"/>
                    <a:pt x="1244" y="2189"/>
                  </a:cubicBezTo>
                  <a:cubicBezTo>
                    <a:pt x="1429" y="2189"/>
                    <a:pt x="1615" y="2142"/>
                    <a:pt x="1787" y="2045"/>
                  </a:cubicBezTo>
                  <a:cubicBezTo>
                    <a:pt x="2299" y="1747"/>
                    <a:pt x="2394" y="1009"/>
                    <a:pt x="2096" y="497"/>
                  </a:cubicBezTo>
                  <a:cubicBezTo>
                    <a:pt x="1900" y="165"/>
                    <a:pt x="1603" y="0"/>
                    <a:pt x="12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54;p35">
              <a:extLst>
                <a:ext uri="{FF2B5EF4-FFF2-40B4-BE49-F238E27FC236}">
                  <a16:creationId xmlns:a16="http://schemas.microsoft.com/office/drawing/2014/main" id="{6CEE64C1-23F7-910F-EB3D-0D75944C886F}"/>
                </a:ext>
              </a:extLst>
            </p:cNvPr>
            <p:cNvSpPr/>
            <p:nvPr/>
          </p:nvSpPr>
          <p:spPr>
            <a:xfrm flipH="1">
              <a:off x="7715639" y="4149858"/>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55;p35">
              <a:extLst>
                <a:ext uri="{FF2B5EF4-FFF2-40B4-BE49-F238E27FC236}">
                  <a16:creationId xmlns:a16="http://schemas.microsoft.com/office/drawing/2014/main" id="{D388B6A2-5D86-BB14-802C-A684F0E0C8F7}"/>
                </a:ext>
              </a:extLst>
            </p:cNvPr>
            <p:cNvSpPr/>
            <p:nvPr/>
          </p:nvSpPr>
          <p:spPr>
            <a:xfrm flipH="1">
              <a:off x="7740345" y="4181570"/>
              <a:ext cx="170604" cy="218821"/>
            </a:xfrm>
            <a:custGeom>
              <a:avLst/>
              <a:gdLst/>
              <a:ahLst/>
              <a:cxnLst/>
              <a:rect l="l" t="t" r="r" b="b"/>
              <a:pathLst>
                <a:path w="3287" h="4216" extrusionOk="0">
                  <a:moveTo>
                    <a:pt x="1598" y="0"/>
                  </a:moveTo>
                  <a:cubicBezTo>
                    <a:pt x="1089" y="0"/>
                    <a:pt x="606" y="333"/>
                    <a:pt x="453" y="870"/>
                  </a:cubicBezTo>
                  <a:cubicBezTo>
                    <a:pt x="0" y="2453"/>
                    <a:pt x="929" y="4215"/>
                    <a:pt x="929" y="4215"/>
                  </a:cubicBezTo>
                  <a:lnTo>
                    <a:pt x="3191" y="3798"/>
                  </a:lnTo>
                  <a:cubicBezTo>
                    <a:pt x="3191" y="3798"/>
                    <a:pt x="3286" y="1465"/>
                    <a:pt x="2608" y="548"/>
                  </a:cubicBezTo>
                  <a:cubicBezTo>
                    <a:pt x="2331" y="168"/>
                    <a:pt x="1958" y="0"/>
                    <a:pt x="15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56;p35">
              <a:extLst>
                <a:ext uri="{FF2B5EF4-FFF2-40B4-BE49-F238E27FC236}">
                  <a16:creationId xmlns:a16="http://schemas.microsoft.com/office/drawing/2014/main" id="{92B2A7A8-1535-46E8-4611-F380860D98C8}"/>
                </a:ext>
              </a:extLst>
            </p:cNvPr>
            <p:cNvSpPr/>
            <p:nvPr/>
          </p:nvSpPr>
          <p:spPr>
            <a:xfrm flipH="1">
              <a:off x="7734169" y="4284127"/>
              <a:ext cx="169358" cy="45155"/>
            </a:xfrm>
            <a:custGeom>
              <a:avLst/>
              <a:gdLst/>
              <a:ahLst/>
              <a:cxnLst/>
              <a:rect l="l" t="t" r="r" b="b"/>
              <a:pathLst>
                <a:path w="3263" h="870" extrusionOk="0">
                  <a:moveTo>
                    <a:pt x="3155" y="1"/>
                  </a:moveTo>
                  <a:lnTo>
                    <a:pt x="0" y="489"/>
                  </a:lnTo>
                  <a:lnTo>
                    <a:pt x="83" y="870"/>
                  </a:lnTo>
                  <a:lnTo>
                    <a:pt x="3262" y="632"/>
                  </a:lnTo>
                  <a:lnTo>
                    <a:pt x="31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57;p35">
              <a:extLst>
                <a:ext uri="{FF2B5EF4-FFF2-40B4-BE49-F238E27FC236}">
                  <a16:creationId xmlns:a16="http://schemas.microsoft.com/office/drawing/2014/main" id="{E06DDDDD-29AD-E1E9-3E6F-9E528A151A7E}"/>
                </a:ext>
              </a:extLst>
            </p:cNvPr>
            <p:cNvSpPr/>
            <p:nvPr/>
          </p:nvSpPr>
          <p:spPr>
            <a:xfrm flipH="1">
              <a:off x="7812023" y="4171034"/>
              <a:ext cx="66176" cy="230551"/>
            </a:xfrm>
            <a:custGeom>
              <a:avLst/>
              <a:gdLst/>
              <a:ahLst/>
              <a:cxnLst/>
              <a:rect l="l" t="t" r="r" b="b"/>
              <a:pathLst>
                <a:path w="1275" h="4442" extrusionOk="0">
                  <a:moveTo>
                    <a:pt x="405" y="1"/>
                  </a:moveTo>
                  <a:lnTo>
                    <a:pt x="0" y="299"/>
                  </a:lnTo>
                  <a:lnTo>
                    <a:pt x="846" y="4442"/>
                  </a:lnTo>
                  <a:lnTo>
                    <a:pt x="1274" y="4394"/>
                  </a:lnTo>
                  <a:lnTo>
                    <a:pt x="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58;p35">
              <a:extLst>
                <a:ext uri="{FF2B5EF4-FFF2-40B4-BE49-F238E27FC236}">
                  <a16:creationId xmlns:a16="http://schemas.microsoft.com/office/drawing/2014/main" id="{B0D3C750-BE92-7BB8-25B2-8E6DAC45B095}"/>
                </a:ext>
              </a:extLst>
            </p:cNvPr>
            <p:cNvSpPr/>
            <p:nvPr/>
          </p:nvSpPr>
          <p:spPr>
            <a:xfrm flipH="1">
              <a:off x="7766298" y="4164857"/>
              <a:ext cx="52577" cy="231797"/>
            </a:xfrm>
            <a:custGeom>
              <a:avLst/>
              <a:gdLst/>
              <a:ahLst/>
              <a:cxnLst/>
              <a:rect l="l" t="t" r="r" b="b"/>
              <a:pathLst>
                <a:path w="1013" h="4466" extrusionOk="0">
                  <a:moveTo>
                    <a:pt x="417" y="1"/>
                  </a:moveTo>
                  <a:lnTo>
                    <a:pt x="0" y="275"/>
                  </a:lnTo>
                  <a:lnTo>
                    <a:pt x="584" y="4466"/>
                  </a:lnTo>
                  <a:lnTo>
                    <a:pt x="1012" y="4442"/>
                  </a:lnTo>
                  <a:lnTo>
                    <a:pt x="41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 name="Google Shape;1259;p35">
              <a:extLst>
                <a:ext uri="{FF2B5EF4-FFF2-40B4-BE49-F238E27FC236}">
                  <a16:creationId xmlns:a16="http://schemas.microsoft.com/office/drawing/2014/main" id="{5432B82C-5259-AD9C-A55D-B9A0060B9545}"/>
                </a:ext>
              </a:extLst>
            </p:cNvPr>
            <p:cNvGrpSpPr/>
            <p:nvPr/>
          </p:nvGrpSpPr>
          <p:grpSpPr>
            <a:xfrm rot="399249">
              <a:off x="6303567" y="2542795"/>
              <a:ext cx="351618" cy="462616"/>
              <a:chOff x="6136556" y="2419856"/>
              <a:chExt cx="495670" cy="652143"/>
            </a:xfrm>
          </p:grpSpPr>
          <p:sp>
            <p:nvSpPr>
              <p:cNvPr id="52" name="Google Shape;1260;p35">
                <a:extLst>
                  <a:ext uri="{FF2B5EF4-FFF2-40B4-BE49-F238E27FC236}">
                    <a16:creationId xmlns:a16="http://schemas.microsoft.com/office/drawing/2014/main" id="{D4D5BDC8-F0CB-DDA6-9C1F-87A7FD3E5193}"/>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261;p35">
                <a:extLst>
                  <a:ext uri="{FF2B5EF4-FFF2-40B4-BE49-F238E27FC236}">
                    <a16:creationId xmlns:a16="http://schemas.microsoft.com/office/drawing/2014/main" id="{5E45637A-E864-4BA5-173A-F6F9871617AA}"/>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262;p35">
                <a:extLst>
                  <a:ext uri="{FF2B5EF4-FFF2-40B4-BE49-F238E27FC236}">
                    <a16:creationId xmlns:a16="http://schemas.microsoft.com/office/drawing/2014/main" id="{6FC8F636-4B32-8591-33C9-E73E16DF5967}"/>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263;p35">
                <a:extLst>
                  <a:ext uri="{FF2B5EF4-FFF2-40B4-BE49-F238E27FC236}">
                    <a16:creationId xmlns:a16="http://schemas.microsoft.com/office/drawing/2014/main" id="{B4855A9F-CD26-5D11-4019-5E1B84AD2F58}"/>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264;p35">
                <a:extLst>
                  <a:ext uri="{FF2B5EF4-FFF2-40B4-BE49-F238E27FC236}">
                    <a16:creationId xmlns:a16="http://schemas.microsoft.com/office/drawing/2014/main" id="{C0AC0DD7-E051-0AC0-958F-99AD4CD9042A}"/>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 name="Google Shape;1265;p35">
              <a:extLst>
                <a:ext uri="{FF2B5EF4-FFF2-40B4-BE49-F238E27FC236}">
                  <a16:creationId xmlns:a16="http://schemas.microsoft.com/office/drawing/2014/main" id="{BA0214A7-3E0D-8939-4EDF-3A7B256BD8F5}"/>
                </a:ext>
              </a:extLst>
            </p:cNvPr>
            <p:cNvGrpSpPr/>
            <p:nvPr/>
          </p:nvGrpSpPr>
          <p:grpSpPr>
            <a:xfrm rot="782354">
              <a:off x="7529938" y="2483383"/>
              <a:ext cx="505736" cy="665387"/>
              <a:chOff x="6136556" y="2419856"/>
              <a:chExt cx="495670" cy="652143"/>
            </a:xfrm>
          </p:grpSpPr>
          <p:sp>
            <p:nvSpPr>
              <p:cNvPr id="47" name="Google Shape;1266;p35">
                <a:extLst>
                  <a:ext uri="{FF2B5EF4-FFF2-40B4-BE49-F238E27FC236}">
                    <a16:creationId xmlns:a16="http://schemas.microsoft.com/office/drawing/2014/main" id="{48BE8DCC-52BE-F812-2120-483DBDB5809D}"/>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267;p35">
                <a:extLst>
                  <a:ext uri="{FF2B5EF4-FFF2-40B4-BE49-F238E27FC236}">
                    <a16:creationId xmlns:a16="http://schemas.microsoft.com/office/drawing/2014/main" id="{DB34956B-7414-C757-7BF2-C3DE9A4170A7}"/>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268;p35">
                <a:extLst>
                  <a:ext uri="{FF2B5EF4-FFF2-40B4-BE49-F238E27FC236}">
                    <a16:creationId xmlns:a16="http://schemas.microsoft.com/office/drawing/2014/main" id="{D30FF4D7-A39F-B093-6D00-10236B6D0916}"/>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269;p35">
                <a:extLst>
                  <a:ext uri="{FF2B5EF4-FFF2-40B4-BE49-F238E27FC236}">
                    <a16:creationId xmlns:a16="http://schemas.microsoft.com/office/drawing/2014/main" id="{0665BF39-7535-4023-D78C-27C4E0FA9FAC}"/>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270;p35">
                <a:extLst>
                  <a:ext uri="{FF2B5EF4-FFF2-40B4-BE49-F238E27FC236}">
                    <a16:creationId xmlns:a16="http://schemas.microsoft.com/office/drawing/2014/main" id="{9EE3ACCC-0C00-F7D0-43EA-31C7D9A83FA0}"/>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36" name="cau 1">
            <a:hlinkClick r:id="rId4" action="ppaction://hlinksldjump"/>
            <a:extLst>
              <a:ext uri="{FF2B5EF4-FFF2-40B4-BE49-F238E27FC236}">
                <a16:creationId xmlns:a16="http://schemas.microsoft.com/office/drawing/2014/main" id="{6EE98E52-5D0C-733E-24D2-45D2CDC25158}"/>
              </a:ext>
            </a:extLst>
          </p:cNvPr>
          <p:cNvSpPr/>
          <p:nvPr/>
        </p:nvSpPr>
        <p:spPr>
          <a:xfrm>
            <a:off x="1868498" y="1541630"/>
            <a:ext cx="1051997" cy="928503"/>
          </a:xfrm>
          <a:prstGeom prst="wedgeRoundRectCallout">
            <a:avLst>
              <a:gd name="adj1" fmla="val -32961"/>
              <a:gd name="adj2" fmla="val 238086"/>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ysClr val="windowText" lastClr="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ysClr val="windowText" lastClr="000000"/>
                </a:solidFill>
                <a:effectLst/>
                <a:uLnTx/>
                <a:uFillTx/>
                <a:latin typeface="#9Slide07 SVNStick A Round" panose="02000503000000000000" pitchFamily="2" charset="0"/>
                <a:ea typeface="+mn-ea"/>
                <a:cs typeface="+mn-cs"/>
                <a:sym typeface="Arial"/>
              </a:rPr>
              <a:t> 1</a:t>
            </a:r>
          </a:p>
        </p:txBody>
      </p:sp>
      <p:sp>
        <p:nvSpPr>
          <p:cNvPr id="1537" name="câu 3">
            <a:hlinkClick r:id="rId5" action="ppaction://hlinksldjump"/>
            <a:extLst>
              <a:ext uri="{FF2B5EF4-FFF2-40B4-BE49-F238E27FC236}">
                <a16:creationId xmlns:a16="http://schemas.microsoft.com/office/drawing/2014/main" id="{2A8E2C14-64E8-0F3C-3D6E-E01C4F607C4F}"/>
              </a:ext>
            </a:extLst>
          </p:cNvPr>
          <p:cNvSpPr/>
          <p:nvPr/>
        </p:nvSpPr>
        <p:spPr>
          <a:xfrm>
            <a:off x="8812839" y="-195232"/>
            <a:ext cx="1051997" cy="928503"/>
          </a:xfrm>
          <a:prstGeom prst="wedgeRoundRectCallout">
            <a:avLst>
              <a:gd name="adj1" fmla="val -88214"/>
              <a:gd name="adj2" fmla="val 118993"/>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3</a:t>
            </a:r>
          </a:p>
        </p:txBody>
      </p:sp>
      <p:sp>
        <p:nvSpPr>
          <p:cNvPr id="1542" name="câu 2">
            <a:hlinkClick r:id="rId6" action="ppaction://hlinksldjump"/>
            <a:extLst>
              <a:ext uri="{FF2B5EF4-FFF2-40B4-BE49-F238E27FC236}">
                <a16:creationId xmlns:a16="http://schemas.microsoft.com/office/drawing/2014/main" id="{3F9A8A22-1913-4742-961C-9DFE2680BA32}"/>
              </a:ext>
            </a:extLst>
          </p:cNvPr>
          <p:cNvSpPr/>
          <p:nvPr/>
        </p:nvSpPr>
        <p:spPr>
          <a:xfrm>
            <a:off x="6749108" y="4173046"/>
            <a:ext cx="1051997" cy="928503"/>
          </a:xfrm>
          <a:prstGeom prst="wedgeRoundRectCallout">
            <a:avLst>
              <a:gd name="adj1" fmla="val -134033"/>
              <a:gd name="adj2" fmla="val -128355"/>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2</a:t>
            </a:r>
          </a:p>
        </p:txBody>
      </p:sp>
      <p:sp>
        <p:nvSpPr>
          <p:cNvPr id="2" name="Arrow: Right 1">
            <a:hlinkClick r:id="rId7" action="ppaction://hlinksldjump"/>
            <a:extLst>
              <a:ext uri="{FF2B5EF4-FFF2-40B4-BE49-F238E27FC236}">
                <a16:creationId xmlns:a16="http://schemas.microsoft.com/office/drawing/2014/main" id="{F64E417B-C497-422A-9491-39477D99C7A0}"/>
              </a:ext>
            </a:extLst>
          </p:cNvPr>
          <p:cNvSpPr/>
          <p:nvPr/>
        </p:nvSpPr>
        <p:spPr>
          <a:xfrm>
            <a:off x="223975" y="6190847"/>
            <a:ext cx="1185197" cy="613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3.20988E-6 L 0.00764 0.02839 L 0.01666 0.10617 L 0.02396 0.18889 L 0.02969 0.2679 L 0.03038 0.2679 " pathEditMode="relative" rAng="0" ptsTypes="AAAAAA">
                                      <p:cBhvr>
                                        <p:cTn id="6" dur="2000" fill="hold"/>
                                        <p:tgtEl>
                                          <p:spTgt spid="8"/>
                                        </p:tgtEl>
                                        <p:attrNameLst>
                                          <p:attrName>ppt_x</p:attrName>
                                          <p:attrName>ppt_y</p:attrName>
                                        </p:attrNameLst>
                                      </p:cBhvr>
                                      <p:rCtr x="1510" y="133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36"/>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3034 0.26782 L 0.12903 0.24514 L 0.25638 0.25208 L 0.3151 0.27361 L 0.38112 0.32245 " pathEditMode="relative" rAng="0" ptsTypes="AAAAA">
                                      <p:cBhvr>
                                        <p:cTn id="11" dur="2000" fill="hold"/>
                                        <p:tgtEl>
                                          <p:spTgt spid="8"/>
                                        </p:tgtEl>
                                        <p:attrNameLst>
                                          <p:attrName>ppt_x</p:attrName>
                                          <p:attrName>ppt_y</p:attrName>
                                        </p:attrNameLst>
                                      </p:cBhvr>
                                      <p:rCtr x="17539" y="1597"/>
                                    </p:animMotion>
                                  </p:childTnLst>
                                </p:cTn>
                              </p:par>
                            </p:childTnLst>
                          </p:cTn>
                        </p:par>
                      </p:childTnLst>
                    </p:cTn>
                  </p:par>
                </p:childTnLst>
              </p:cTn>
              <p:nextCondLst>
                <p:cond evt="onClick" delay="0">
                  <p:tgtEl>
                    <p:spTgt spid="1536"/>
                  </p:tgtEl>
                </p:cond>
              </p:nextCondLst>
            </p:seq>
            <p:seq concurrent="1" nextAc="seek">
              <p:cTn id="12" restart="whenNotActive" fill="hold" evtFilter="cancelBubble" nodeType="interactiveSeq">
                <p:stCondLst>
                  <p:cond evt="onClick" delay="0">
                    <p:tgtEl>
                      <p:spTgt spid="1542"/>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2721 0.3338 L 0.25846 0.18102 L 0.30039 0.08866 L 0.43476 0.00116 L 0.59505 -0.04861 L 0.62096 -0.07129 " pathEditMode="relative" rAng="0" ptsTypes="AAAAAA">
                                      <p:cBhvr>
                                        <p:cTn id="16" dur="2000" fill="hold"/>
                                        <p:tgtEl>
                                          <p:spTgt spid="8"/>
                                        </p:tgtEl>
                                        <p:attrNameLst>
                                          <p:attrName>ppt_x</p:attrName>
                                          <p:attrName>ppt_y</p:attrName>
                                        </p:attrNameLst>
                                      </p:cBhvr>
                                      <p:rCtr x="19688" y="-20255"/>
                                    </p:animMotion>
                                  </p:childTnLst>
                                </p:cTn>
                              </p:par>
                            </p:childTnLst>
                          </p:cTn>
                        </p:par>
                      </p:childTnLst>
                    </p:cTn>
                  </p:par>
                </p:childTnLst>
              </p:cTn>
              <p:nextCondLst>
                <p:cond evt="onClick" delay="0">
                  <p:tgtEl>
                    <p:spTgt spid="1542"/>
                  </p:tgtEl>
                </p:cond>
              </p:nextCondLst>
            </p:seq>
            <p:seq concurrent="1" nextAc="seek">
              <p:cTn id="17" restart="whenNotActive" fill="hold" evtFilter="cancelBubble" nodeType="interactiveSeq">
                <p:stCondLst>
                  <p:cond evt="onClick" delay="0">
                    <p:tgtEl>
                      <p:spTgt spid="153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afterEffect">
                                  <p:stCondLst>
                                    <p:cond delay="0"/>
                                  </p:stCondLst>
                                  <p:childTnLst>
                                    <p:animMotion origin="layout" path="M 0.62838 -0.19028 L 0.82812 0.12824 " pathEditMode="relative" rAng="0" ptsTypes="AA">
                                      <p:cBhvr>
                                        <p:cTn id="21" dur="2000" fill="hold"/>
                                        <p:tgtEl>
                                          <p:spTgt spid="8"/>
                                        </p:tgtEl>
                                        <p:attrNameLst>
                                          <p:attrName>ppt_x</p:attrName>
                                          <p:attrName>ppt_y</p:attrName>
                                        </p:attrNameLst>
                                      </p:cBhvr>
                                      <p:rCtr x="9987" y="15926"/>
                                    </p:animMotion>
                                  </p:childTnLst>
                                </p:cTn>
                              </p:par>
                            </p:childTnLst>
                          </p:cTn>
                        </p:par>
                      </p:childTnLst>
                    </p:cTn>
                  </p:par>
                </p:childTnLst>
              </p:cTn>
              <p:nextCondLst>
                <p:cond evt="onClick" delay="0">
                  <p:tgtEl>
                    <p:spTgt spid="153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0" name="Group 19">
            <a:extLst>
              <a:ext uri="{FF2B5EF4-FFF2-40B4-BE49-F238E27FC236}">
                <a16:creationId xmlns:a16="http://schemas.microsoft.com/office/drawing/2014/main" id="{F5AF4543-FEDA-BE60-7426-3F5F933A5E19}"/>
              </a:ext>
            </a:extLst>
          </p:cNvPr>
          <p:cNvGrpSpPr/>
          <p:nvPr/>
        </p:nvGrpSpPr>
        <p:grpSpPr>
          <a:xfrm>
            <a:off x="1254674" y="2889129"/>
            <a:ext cx="9813376" cy="2930646"/>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82" name="TextBox 2881">
            <a:extLst>
              <a:ext uri="{FF2B5EF4-FFF2-40B4-BE49-F238E27FC236}">
                <a16:creationId xmlns:a16="http://schemas.microsoft.com/office/drawing/2014/main" id="{749BA85F-8807-F55A-97C4-9356A2AEF628}"/>
              </a:ext>
            </a:extLst>
          </p:cNvPr>
          <p:cNvSpPr txBox="1"/>
          <p:nvPr/>
        </p:nvSpPr>
        <p:spPr>
          <a:xfrm>
            <a:off x="2057400" y="3344994"/>
            <a:ext cx="8801099" cy="144655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Muốn chia hai phân số : ta nhân với phân số thứ hai đảo ngược</a:t>
            </a:r>
            <a:endParaRPr kumimoji="0" 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1963918" y="818949"/>
            <a:ext cx="841897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chia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hai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898" name="Google Shape;1809;p41">
            <a:extLst>
              <a:ext uri="{FF2B5EF4-FFF2-40B4-BE49-F238E27FC236}">
                <a16:creationId xmlns:a16="http://schemas.microsoft.com/office/drawing/2014/main" id="{CD7924E6-7B78-A197-5DC0-306169DAC1A1}"/>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899" name="Picture 2898">
            <a:hlinkClick r:id="rId4"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5"/>
          <a:stretch>
            <a:fillRect/>
          </a:stretch>
        </p:blipFill>
        <p:spPr>
          <a:xfrm>
            <a:off x="10472078" y="5181614"/>
            <a:ext cx="1609484" cy="15363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98"/>
                                        </p:tgtEl>
                                        <p:attrNameLst>
                                          <p:attrName>style.visibility</p:attrName>
                                        </p:attrNameLst>
                                      </p:cBhvr>
                                      <p:to>
                                        <p:strVal val="visible"/>
                                      </p:to>
                                    </p:set>
                                    <p:animEffect transition="in" filter="barn(inVertical)">
                                      <p:cBhvr>
                                        <p:cTn id="7" dur="500"/>
                                        <p:tgtEl>
                                          <p:spTgt spid="28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82"/>
                                        </p:tgtEl>
                                        <p:attrNameLst>
                                          <p:attrName>style.visibility</p:attrName>
                                        </p:attrNameLst>
                                      </p:cBhvr>
                                      <p:to>
                                        <p:strVal val="visible"/>
                                      </p:to>
                                    </p:set>
                                    <p:animEffect transition="in" filter="barn(inVertical)">
                                      <p:cBhvr>
                                        <p:cTn id="10" dur="500"/>
                                        <p:tgtEl>
                                          <p:spTgt spid="2882"/>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2" grpId="0"/>
      <p:bldP spid="28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954" name="Group 2953">
            <a:extLst>
              <a:ext uri="{FF2B5EF4-FFF2-40B4-BE49-F238E27FC236}">
                <a16:creationId xmlns:a16="http://schemas.microsoft.com/office/drawing/2014/main" id="{944C26AE-ADA8-3B7E-0DEC-CAA302816166}"/>
              </a:ext>
            </a:extLst>
          </p:cNvPr>
          <p:cNvGrpSpPr/>
          <p:nvPr/>
        </p:nvGrpSpPr>
        <p:grpSpPr>
          <a:xfrm>
            <a:off x="1254674" y="2889129"/>
            <a:ext cx="9813376" cy="2930646"/>
            <a:chOff x="0" y="136750"/>
            <a:chExt cx="9371072" cy="5003712"/>
          </a:xfrm>
        </p:grpSpPr>
        <p:sp>
          <p:nvSpPr>
            <p:cNvPr id="2955" name="Google Shape;618;p27">
              <a:extLst>
                <a:ext uri="{FF2B5EF4-FFF2-40B4-BE49-F238E27FC236}">
                  <a16:creationId xmlns:a16="http://schemas.microsoft.com/office/drawing/2014/main" id="{3D9360E4-C04C-F5C6-A9B4-01BA9A0269A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56" name="Google Shape;619;p27">
              <a:extLst>
                <a:ext uri="{FF2B5EF4-FFF2-40B4-BE49-F238E27FC236}">
                  <a16:creationId xmlns:a16="http://schemas.microsoft.com/office/drawing/2014/main" id="{30F99E2C-41BF-71D1-7252-0C60309BAA7F}"/>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57" name="Google Shape;621;p27">
              <a:extLst>
                <a:ext uri="{FF2B5EF4-FFF2-40B4-BE49-F238E27FC236}">
                  <a16:creationId xmlns:a16="http://schemas.microsoft.com/office/drawing/2014/main" id="{41ECFA29-9A78-6A7A-C569-38F8C66FCA23}"/>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958" name="Google Shape;1412;p38">
            <a:extLst>
              <a:ext uri="{FF2B5EF4-FFF2-40B4-BE49-F238E27FC236}">
                <a16:creationId xmlns:a16="http://schemas.microsoft.com/office/drawing/2014/main" id="{F325ED58-5847-5508-E3AF-D10DEF178681}"/>
              </a:ext>
            </a:extLst>
          </p:cNvPr>
          <p:cNvGrpSpPr/>
          <p:nvPr/>
        </p:nvGrpSpPr>
        <p:grpSpPr>
          <a:xfrm>
            <a:off x="169412" y="-4120"/>
            <a:ext cx="1325369" cy="1908691"/>
            <a:chOff x="3644143" y="2086057"/>
            <a:chExt cx="1855714" cy="2588492"/>
          </a:xfrm>
        </p:grpSpPr>
        <p:sp>
          <p:nvSpPr>
            <p:cNvPr id="2959" name="Google Shape;1413;p38">
              <a:extLst>
                <a:ext uri="{FF2B5EF4-FFF2-40B4-BE49-F238E27FC236}">
                  <a16:creationId xmlns:a16="http://schemas.microsoft.com/office/drawing/2014/main" id="{AA09EFE6-974B-2102-548B-F22139BC8FFB}"/>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0" name="Google Shape;1414;p38">
              <a:extLst>
                <a:ext uri="{FF2B5EF4-FFF2-40B4-BE49-F238E27FC236}">
                  <a16:creationId xmlns:a16="http://schemas.microsoft.com/office/drawing/2014/main" id="{3E80D812-1399-4F97-03E3-F5850CECEA07}"/>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1" name="Google Shape;1415;p38">
              <a:extLst>
                <a:ext uri="{FF2B5EF4-FFF2-40B4-BE49-F238E27FC236}">
                  <a16:creationId xmlns:a16="http://schemas.microsoft.com/office/drawing/2014/main" id="{2B4BF0CF-296B-7B6D-04F9-1FAD09A6BC0A}"/>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2" name="Google Shape;1416;p38">
              <a:extLst>
                <a:ext uri="{FF2B5EF4-FFF2-40B4-BE49-F238E27FC236}">
                  <a16:creationId xmlns:a16="http://schemas.microsoft.com/office/drawing/2014/main" id="{5C0D671F-401D-1C21-396D-68CC5240DB88}"/>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3" name="Google Shape;1417;p38">
              <a:extLst>
                <a:ext uri="{FF2B5EF4-FFF2-40B4-BE49-F238E27FC236}">
                  <a16:creationId xmlns:a16="http://schemas.microsoft.com/office/drawing/2014/main" id="{6A057B4D-E0E5-4AC9-78FA-C6F2FC7E3BEF}"/>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4" name="Google Shape;1418;p38">
              <a:extLst>
                <a:ext uri="{FF2B5EF4-FFF2-40B4-BE49-F238E27FC236}">
                  <a16:creationId xmlns:a16="http://schemas.microsoft.com/office/drawing/2014/main" id="{DDD44F89-558D-E1CC-7CC5-F67D792EA634}"/>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5" name="Google Shape;1419;p38">
              <a:extLst>
                <a:ext uri="{FF2B5EF4-FFF2-40B4-BE49-F238E27FC236}">
                  <a16:creationId xmlns:a16="http://schemas.microsoft.com/office/drawing/2014/main" id="{1B88A033-E584-8870-9FA5-9FD7262C8065}"/>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6" name="Google Shape;1420;p38">
              <a:extLst>
                <a:ext uri="{FF2B5EF4-FFF2-40B4-BE49-F238E27FC236}">
                  <a16:creationId xmlns:a16="http://schemas.microsoft.com/office/drawing/2014/main" id="{A87DDC19-68AC-B612-76C5-3AEBAB28E87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7" name="Google Shape;1421;p38">
              <a:extLst>
                <a:ext uri="{FF2B5EF4-FFF2-40B4-BE49-F238E27FC236}">
                  <a16:creationId xmlns:a16="http://schemas.microsoft.com/office/drawing/2014/main" id="{8207E695-28AF-EC60-B540-7E759E3E8350}"/>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8" name="Google Shape;1422;p38">
              <a:extLst>
                <a:ext uri="{FF2B5EF4-FFF2-40B4-BE49-F238E27FC236}">
                  <a16:creationId xmlns:a16="http://schemas.microsoft.com/office/drawing/2014/main" id="{595E8393-9A20-4A4C-07EB-83EDE340DC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9" name="Google Shape;1423;p38">
              <a:extLst>
                <a:ext uri="{FF2B5EF4-FFF2-40B4-BE49-F238E27FC236}">
                  <a16:creationId xmlns:a16="http://schemas.microsoft.com/office/drawing/2014/main" id="{B95E01A3-ACBD-2CDB-CEBF-9B92B780D8F7}"/>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0" name="Google Shape;1424;p38">
              <a:extLst>
                <a:ext uri="{FF2B5EF4-FFF2-40B4-BE49-F238E27FC236}">
                  <a16:creationId xmlns:a16="http://schemas.microsoft.com/office/drawing/2014/main" id="{128CB1B5-AAD8-18E0-1055-439520CCB9E2}"/>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1" name="Google Shape;1425;p38">
              <a:extLst>
                <a:ext uri="{FF2B5EF4-FFF2-40B4-BE49-F238E27FC236}">
                  <a16:creationId xmlns:a16="http://schemas.microsoft.com/office/drawing/2014/main" id="{3F1E7808-840C-227E-CEFC-03AF3C5E67AC}"/>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2" name="Google Shape;1426;p38">
              <a:extLst>
                <a:ext uri="{FF2B5EF4-FFF2-40B4-BE49-F238E27FC236}">
                  <a16:creationId xmlns:a16="http://schemas.microsoft.com/office/drawing/2014/main" id="{E7DF042A-AAD9-8DFA-DA8E-4FFB64EBA21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3" name="Google Shape;1427;p38">
              <a:extLst>
                <a:ext uri="{FF2B5EF4-FFF2-40B4-BE49-F238E27FC236}">
                  <a16:creationId xmlns:a16="http://schemas.microsoft.com/office/drawing/2014/main" id="{A1C6153F-13AE-043D-AB0B-A32817467D13}"/>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4" name="Google Shape;1428;p38">
              <a:extLst>
                <a:ext uri="{FF2B5EF4-FFF2-40B4-BE49-F238E27FC236}">
                  <a16:creationId xmlns:a16="http://schemas.microsoft.com/office/drawing/2014/main" id="{BD8220A2-3933-1FA4-553D-A085C745A002}"/>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5" name="Google Shape;1429;p38">
              <a:extLst>
                <a:ext uri="{FF2B5EF4-FFF2-40B4-BE49-F238E27FC236}">
                  <a16:creationId xmlns:a16="http://schemas.microsoft.com/office/drawing/2014/main" id="{7364652E-C662-5C60-C1A9-31AF66EB7C21}"/>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6" name="Google Shape;1430;p38">
              <a:extLst>
                <a:ext uri="{FF2B5EF4-FFF2-40B4-BE49-F238E27FC236}">
                  <a16:creationId xmlns:a16="http://schemas.microsoft.com/office/drawing/2014/main" id="{CD448A4A-ABC6-1F45-03FD-001EA1FE6DDF}"/>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7" name="Google Shape;1431;p38">
              <a:extLst>
                <a:ext uri="{FF2B5EF4-FFF2-40B4-BE49-F238E27FC236}">
                  <a16:creationId xmlns:a16="http://schemas.microsoft.com/office/drawing/2014/main" id="{FAF4DCB3-3B94-07AB-6F06-E516A3A68C12}"/>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8" name="Google Shape;1432;p38">
              <a:extLst>
                <a:ext uri="{FF2B5EF4-FFF2-40B4-BE49-F238E27FC236}">
                  <a16:creationId xmlns:a16="http://schemas.microsoft.com/office/drawing/2014/main" id="{876CF208-C33A-8B01-1F25-D6D01BDA71A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9" name="Google Shape;1433;p38">
              <a:extLst>
                <a:ext uri="{FF2B5EF4-FFF2-40B4-BE49-F238E27FC236}">
                  <a16:creationId xmlns:a16="http://schemas.microsoft.com/office/drawing/2014/main" id="{D8C1179A-B37B-0CC7-64DA-4E9997A01428}"/>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0" name="Google Shape;1434;p38">
              <a:extLst>
                <a:ext uri="{FF2B5EF4-FFF2-40B4-BE49-F238E27FC236}">
                  <a16:creationId xmlns:a16="http://schemas.microsoft.com/office/drawing/2014/main" id="{4587659E-9BB6-7593-5B88-0AECE661C711}"/>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1" name="Google Shape;1435;p38">
              <a:extLst>
                <a:ext uri="{FF2B5EF4-FFF2-40B4-BE49-F238E27FC236}">
                  <a16:creationId xmlns:a16="http://schemas.microsoft.com/office/drawing/2014/main" id="{8E69FD45-552A-5357-3F35-D12C8E7A9CAF}"/>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2" name="Google Shape;1436;p38">
              <a:extLst>
                <a:ext uri="{FF2B5EF4-FFF2-40B4-BE49-F238E27FC236}">
                  <a16:creationId xmlns:a16="http://schemas.microsoft.com/office/drawing/2014/main" id="{081FF8C3-1F20-9654-7FE8-026838FDDEBB}"/>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3" name="Google Shape;1437;p38">
              <a:extLst>
                <a:ext uri="{FF2B5EF4-FFF2-40B4-BE49-F238E27FC236}">
                  <a16:creationId xmlns:a16="http://schemas.microsoft.com/office/drawing/2014/main" id="{5965F854-43CE-56CB-3019-B968C63A7DE3}"/>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4" name="Google Shape;1438;p38">
              <a:extLst>
                <a:ext uri="{FF2B5EF4-FFF2-40B4-BE49-F238E27FC236}">
                  <a16:creationId xmlns:a16="http://schemas.microsoft.com/office/drawing/2014/main" id="{62A5F348-F4D4-005E-3861-E591E0CF1253}"/>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5" name="Google Shape;1439;p38">
              <a:extLst>
                <a:ext uri="{FF2B5EF4-FFF2-40B4-BE49-F238E27FC236}">
                  <a16:creationId xmlns:a16="http://schemas.microsoft.com/office/drawing/2014/main" id="{5DD518D4-BEFD-BFC6-9CB3-FF3CE87801DB}"/>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6" name="Google Shape;1440;p38">
              <a:extLst>
                <a:ext uri="{FF2B5EF4-FFF2-40B4-BE49-F238E27FC236}">
                  <a16:creationId xmlns:a16="http://schemas.microsoft.com/office/drawing/2014/main" id="{0B5AAE62-9DB6-A238-37CB-15E11BEE0B3E}"/>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7" name="Google Shape;1441;p38">
              <a:extLst>
                <a:ext uri="{FF2B5EF4-FFF2-40B4-BE49-F238E27FC236}">
                  <a16:creationId xmlns:a16="http://schemas.microsoft.com/office/drawing/2014/main" id="{10FD02D0-DA84-8A50-537F-31B89B4A944F}"/>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8" name="Google Shape;1442;p38">
              <a:extLst>
                <a:ext uri="{FF2B5EF4-FFF2-40B4-BE49-F238E27FC236}">
                  <a16:creationId xmlns:a16="http://schemas.microsoft.com/office/drawing/2014/main" id="{492A9670-2419-A983-15B7-D486D6316C23}"/>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9" name="Google Shape;1443;p38">
              <a:extLst>
                <a:ext uri="{FF2B5EF4-FFF2-40B4-BE49-F238E27FC236}">
                  <a16:creationId xmlns:a16="http://schemas.microsoft.com/office/drawing/2014/main" id="{9755EFCB-E3BE-116C-81DF-ADB3269D34F2}"/>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0" name="Google Shape;1444;p38">
              <a:extLst>
                <a:ext uri="{FF2B5EF4-FFF2-40B4-BE49-F238E27FC236}">
                  <a16:creationId xmlns:a16="http://schemas.microsoft.com/office/drawing/2014/main" id="{D875EDCE-900C-7E87-C884-C9D3CCBC1A92}"/>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1" name="Google Shape;1445;p38">
              <a:extLst>
                <a:ext uri="{FF2B5EF4-FFF2-40B4-BE49-F238E27FC236}">
                  <a16:creationId xmlns:a16="http://schemas.microsoft.com/office/drawing/2014/main" id="{BB0D7EB7-9219-5B40-E627-AF10E8E5A4C1}"/>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2" name="Google Shape;1446;p38">
              <a:extLst>
                <a:ext uri="{FF2B5EF4-FFF2-40B4-BE49-F238E27FC236}">
                  <a16:creationId xmlns:a16="http://schemas.microsoft.com/office/drawing/2014/main" id="{A21DB830-469D-7D6D-9165-5599DD1953A8}"/>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3" name="Google Shape;1447;p38">
              <a:extLst>
                <a:ext uri="{FF2B5EF4-FFF2-40B4-BE49-F238E27FC236}">
                  <a16:creationId xmlns:a16="http://schemas.microsoft.com/office/drawing/2014/main" id="{4D6101A5-1422-31EC-B8E9-58E583304F18}"/>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4" name="Google Shape;1448;p38">
              <a:extLst>
                <a:ext uri="{FF2B5EF4-FFF2-40B4-BE49-F238E27FC236}">
                  <a16:creationId xmlns:a16="http://schemas.microsoft.com/office/drawing/2014/main" id="{462189EA-CFE7-637D-0EAC-189683FE79F2}"/>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5" name="Google Shape;1449;p38">
              <a:extLst>
                <a:ext uri="{FF2B5EF4-FFF2-40B4-BE49-F238E27FC236}">
                  <a16:creationId xmlns:a16="http://schemas.microsoft.com/office/drawing/2014/main" id="{B4EA9A7D-EF70-B087-B32D-51BD9674A982}"/>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996" name="Google Shape;1450;p38">
              <a:extLst>
                <a:ext uri="{FF2B5EF4-FFF2-40B4-BE49-F238E27FC236}">
                  <a16:creationId xmlns:a16="http://schemas.microsoft.com/office/drawing/2014/main" id="{6586666C-8DA4-CE9E-E2E5-632C25340708}"/>
                </a:ext>
              </a:extLst>
            </p:cNvPr>
            <p:cNvGrpSpPr/>
            <p:nvPr/>
          </p:nvGrpSpPr>
          <p:grpSpPr>
            <a:xfrm rot="-1425915" flipH="1">
              <a:off x="3942800" y="2086057"/>
              <a:ext cx="1472132" cy="1382077"/>
              <a:chOff x="553027" y="2008603"/>
              <a:chExt cx="1417913" cy="1331058"/>
            </a:xfrm>
          </p:grpSpPr>
          <p:sp>
            <p:nvSpPr>
              <p:cNvPr id="3000" name="Google Shape;1451;p38">
                <a:extLst>
                  <a:ext uri="{FF2B5EF4-FFF2-40B4-BE49-F238E27FC236}">
                    <a16:creationId xmlns:a16="http://schemas.microsoft.com/office/drawing/2014/main" id="{900CFECF-E4A8-2A71-1C0B-B366593651FC}"/>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1" name="Google Shape;1452;p38">
                <a:extLst>
                  <a:ext uri="{FF2B5EF4-FFF2-40B4-BE49-F238E27FC236}">
                    <a16:creationId xmlns:a16="http://schemas.microsoft.com/office/drawing/2014/main" id="{0DC15C9A-50DE-97BC-1A3C-B50114211DBB}"/>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2" name="Google Shape;1453;p38">
                <a:extLst>
                  <a:ext uri="{FF2B5EF4-FFF2-40B4-BE49-F238E27FC236}">
                    <a16:creationId xmlns:a16="http://schemas.microsoft.com/office/drawing/2014/main" id="{C16B6AD5-EBDD-6E7D-C3A2-94943C18BAE6}"/>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3" name="Google Shape;1454;p38">
                <a:extLst>
                  <a:ext uri="{FF2B5EF4-FFF2-40B4-BE49-F238E27FC236}">
                    <a16:creationId xmlns:a16="http://schemas.microsoft.com/office/drawing/2014/main" id="{6759686E-D3B0-8DC7-992C-F4B02D0FBDD6}"/>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4" name="Google Shape;1455;p38">
                <a:extLst>
                  <a:ext uri="{FF2B5EF4-FFF2-40B4-BE49-F238E27FC236}">
                    <a16:creationId xmlns:a16="http://schemas.microsoft.com/office/drawing/2014/main" id="{1A505F7D-A2A4-BD4C-5898-55C30C2935B4}"/>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5" name="Google Shape;1456;p38">
                <a:extLst>
                  <a:ext uri="{FF2B5EF4-FFF2-40B4-BE49-F238E27FC236}">
                    <a16:creationId xmlns:a16="http://schemas.microsoft.com/office/drawing/2014/main" id="{23976E1C-82AC-98E4-15C8-FF02D4455B73}"/>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6" name="Google Shape;1457;p38">
                <a:extLst>
                  <a:ext uri="{FF2B5EF4-FFF2-40B4-BE49-F238E27FC236}">
                    <a16:creationId xmlns:a16="http://schemas.microsoft.com/office/drawing/2014/main" id="{CAB179FB-A6AA-406E-EDA6-9FF40FDA1327}"/>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7" name="Google Shape;1458;p38">
                <a:extLst>
                  <a:ext uri="{FF2B5EF4-FFF2-40B4-BE49-F238E27FC236}">
                    <a16:creationId xmlns:a16="http://schemas.microsoft.com/office/drawing/2014/main" id="{37D7DA03-E549-9D9B-5059-7D860C63D2BF}"/>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8" name="Google Shape;1459;p38">
                <a:extLst>
                  <a:ext uri="{FF2B5EF4-FFF2-40B4-BE49-F238E27FC236}">
                    <a16:creationId xmlns:a16="http://schemas.microsoft.com/office/drawing/2014/main" id="{24995373-0278-5F9E-0CFA-4206797FD121}"/>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9" name="Google Shape;1460;p38">
                <a:extLst>
                  <a:ext uri="{FF2B5EF4-FFF2-40B4-BE49-F238E27FC236}">
                    <a16:creationId xmlns:a16="http://schemas.microsoft.com/office/drawing/2014/main" id="{24CE135E-35E2-5169-BE43-AE988FE6D30A}"/>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0" name="Google Shape;1461;p38">
                <a:extLst>
                  <a:ext uri="{FF2B5EF4-FFF2-40B4-BE49-F238E27FC236}">
                    <a16:creationId xmlns:a16="http://schemas.microsoft.com/office/drawing/2014/main" id="{63FE676F-BB6E-A1E1-3CE8-027E0B6959A1}"/>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1" name="Google Shape;1462;p38">
                <a:extLst>
                  <a:ext uri="{FF2B5EF4-FFF2-40B4-BE49-F238E27FC236}">
                    <a16:creationId xmlns:a16="http://schemas.microsoft.com/office/drawing/2014/main" id="{63FED465-EFDF-C876-37B4-62B624F0CA29}"/>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2" name="Google Shape;1463;p38">
                <a:extLst>
                  <a:ext uri="{FF2B5EF4-FFF2-40B4-BE49-F238E27FC236}">
                    <a16:creationId xmlns:a16="http://schemas.microsoft.com/office/drawing/2014/main" id="{70322AE4-C588-8E86-3024-4C124720B80D}"/>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3" name="Google Shape;1464;p38">
                <a:extLst>
                  <a:ext uri="{FF2B5EF4-FFF2-40B4-BE49-F238E27FC236}">
                    <a16:creationId xmlns:a16="http://schemas.microsoft.com/office/drawing/2014/main" id="{6FFAFE16-5919-EE02-A5C0-CCBFAAE42E01}"/>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4" name="Google Shape;1465;p38">
                <a:extLst>
                  <a:ext uri="{FF2B5EF4-FFF2-40B4-BE49-F238E27FC236}">
                    <a16:creationId xmlns:a16="http://schemas.microsoft.com/office/drawing/2014/main" id="{1BBD6911-C6FD-806B-B1AF-BF4D6E379AA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997" name="Google Shape;1466;p38">
              <a:extLst>
                <a:ext uri="{FF2B5EF4-FFF2-40B4-BE49-F238E27FC236}">
                  <a16:creationId xmlns:a16="http://schemas.microsoft.com/office/drawing/2014/main" id="{7987D38E-B94C-C21B-A6B7-1DB07416225B}"/>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8" name="Google Shape;1467;p38">
              <a:extLst>
                <a:ext uri="{FF2B5EF4-FFF2-40B4-BE49-F238E27FC236}">
                  <a16:creationId xmlns:a16="http://schemas.microsoft.com/office/drawing/2014/main" id="{87BA6500-8E1D-2A8A-9A79-231BC5E01460}"/>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9" name="Google Shape;1468;p38">
              <a:extLst>
                <a:ext uri="{FF2B5EF4-FFF2-40B4-BE49-F238E27FC236}">
                  <a16:creationId xmlns:a16="http://schemas.microsoft.com/office/drawing/2014/main" id="{80296471-5E93-6B30-D457-940E2627142E}"/>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3015" name="Google Shape;1015;p33">
            <a:extLst>
              <a:ext uri="{FF2B5EF4-FFF2-40B4-BE49-F238E27FC236}">
                <a16:creationId xmlns:a16="http://schemas.microsoft.com/office/drawing/2014/main" id="{4E043F41-FD22-D681-7F3A-D16F8853014B}"/>
              </a:ext>
            </a:extLst>
          </p:cNvPr>
          <p:cNvGrpSpPr/>
          <p:nvPr/>
        </p:nvGrpSpPr>
        <p:grpSpPr>
          <a:xfrm>
            <a:off x="1436628" y="66324"/>
            <a:ext cx="9458779" cy="2599649"/>
            <a:chOff x="757401" y="1763217"/>
            <a:chExt cx="2517696" cy="1245772"/>
          </a:xfrm>
        </p:grpSpPr>
        <p:sp>
          <p:nvSpPr>
            <p:cNvPr id="3016" name="Google Shape;1016;p33">
              <a:extLst>
                <a:ext uri="{FF2B5EF4-FFF2-40B4-BE49-F238E27FC236}">
                  <a16:creationId xmlns:a16="http://schemas.microsoft.com/office/drawing/2014/main" id="{87E5DB50-3250-7DB6-813F-29BEDFCC5AFB}"/>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7" name="Google Shape;1017;p33">
              <a:extLst>
                <a:ext uri="{FF2B5EF4-FFF2-40B4-BE49-F238E27FC236}">
                  <a16:creationId xmlns:a16="http://schemas.microsoft.com/office/drawing/2014/main" id="{596364E7-E2D4-CD2E-5FB9-A7B2CD6B3546}"/>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8" name="Google Shape;1018;p33">
              <a:extLst>
                <a:ext uri="{FF2B5EF4-FFF2-40B4-BE49-F238E27FC236}">
                  <a16:creationId xmlns:a16="http://schemas.microsoft.com/office/drawing/2014/main" id="{4541B035-674E-2A86-00FD-F8AD35C01A21}"/>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9" name="Google Shape;1019;p33">
              <a:extLst>
                <a:ext uri="{FF2B5EF4-FFF2-40B4-BE49-F238E27FC236}">
                  <a16:creationId xmlns:a16="http://schemas.microsoft.com/office/drawing/2014/main" id="{1F223349-6ACE-C87C-70EC-BFD312B4DF3B}"/>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0" name="Google Shape;1020;p33">
              <a:extLst>
                <a:ext uri="{FF2B5EF4-FFF2-40B4-BE49-F238E27FC236}">
                  <a16:creationId xmlns:a16="http://schemas.microsoft.com/office/drawing/2014/main" id="{1156D66D-E914-D082-A43A-249C5047DA0D}"/>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1" name="Google Shape;1021;p33">
              <a:extLst>
                <a:ext uri="{FF2B5EF4-FFF2-40B4-BE49-F238E27FC236}">
                  <a16:creationId xmlns:a16="http://schemas.microsoft.com/office/drawing/2014/main" id="{2D3E61CD-7647-0DEE-5B53-1F7776DE8E78}"/>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2" name="Google Shape;1022;p33">
              <a:extLst>
                <a:ext uri="{FF2B5EF4-FFF2-40B4-BE49-F238E27FC236}">
                  <a16:creationId xmlns:a16="http://schemas.microsoft.com/office/drawing/2014/main" id="{1445EBDD-C87C-7AD5-BACC-D6A579FB7E07}"/>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3" name="Google Shape;1023;p33">
              <a:extLst>
                <a:ext uri="{FF2B5EF4-FFF2-40B4-BE49-F238E27FC236}">
                  <a16:creationId xmlns:a16="http://schemas.microsoft.com/office/drawing/2014/main" id="{F8D68659-5B0B-2795-E61C-5B768C653691}"/>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4" name="Google Shape;1024;p33">
              <a:extLst>
                <a:ext uri="{FF2B5EF4-FFF2-40B4-BE49-F238E27FC236}">
                  <a16:creationId xmlns:a16="http://schemas.microsoft.com/office/drawing/2014/main" id="{CDF1CBC0-D211-0F26-3C0F-5AA0E7780117}"/>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5" name="Google Shape;1025;p33">
              <a:extLst>
                <a:ext uri="{FF2B5EF4-FFF2-40B4-BE49-F238E27FC236}">
                  <a16:creationId xmlns:a16="http://schemas.microsoft.com/office/drawing/2014/main" id="{5D3C66E2-C4C5-9F1E-02B6-D6D678746344}"/>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mc:AlternateContent xmlns:mc="http://schemas.openxmlformats.org/markup-compatibility/2006">
        <mc:Choice xmlns:a14="http://schemas.microsoft.com/office/drawing/2010/main" Requires="a14">
          <p:sp>
            <p:nvSpPr>
              <p:cNvPr id="3026" name="TextBox 3025">
                <a:extLst>
                  <a:ext uri="{FF2B5EF4-FFF2-40B4-BE49-F238E27FC236}">
                    <a16:creationId xmlns:a16="http://schemas.microsoft.com/office/drawing/2014/main" id="{5A3B8FD5-8F60-3DB5-BC56-60D567759596}"/>
                  </a:ext>
                </a:extLst>
              </p:cNvPr>
              <p:cNvSpPr txBox="1"/>
              <p:nvPr/>
            </p:nvSpPr>
            <p:spPr>
              <a:xfrm>
                <a:off x="2057400" y="3344994"/>
                <a:ext cx="8801099" cy="148034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4800" b="1" i="1" smtClean="0">
                          <a:solidFill>
                            <a:srgbClr val="FFFF00"/>
                          </a:solidFill>
                        </a:rPr>
                        <m:t>=</m:t>
                      </m:r>
                      <m:f>
                        <m:fPr>
                          <m:ctrlPr>
                            <a:rPr lang="en-US" sz="4800" b="1" i="1">
                              <a:solidFill>
                                <a:srgbClr val="FFFF00"/>
                              </a:solidFill>
                            </a:rPr>
                          </m:ctrlPr>
                        </m:fPr>
                        <m:num>
                          <m:r>
                            <a:rPr lang="en-US" sz="4800" b="1" i="1">
                              <a:solidFill>
                                <a:srgbClr val="FFFF00"/>
                              </a:solidFill>
                            </a:rPr>
                            <m:t>𝟐</m:t>
                          </m:r>
                          <m:r>
                            <a:rPr lang="en-US" sz="4800" b="1" i="1">
                              <a:solidFill>
                                <a:srgbClr val="FFFF00"/>
                              </a:solidFill>
                            </a:rPr>
                            <m:t>×</m:t>
                          </m:r>
                          <m:r>
                            <a:rPr lang="en-US" sz="4800" b="1" i="1">
                              <a:solidFill>
                                <a:srgbClr val="FFFF00"/>
                              </a:solidFill>
                            </a:rPr>
                            <m:t>𝟒</m:t>
                          </m:r>
                        </m:num>
                        <m:den>
                          <m:r>
                            <a:rPr lang="en-US" sz="4800" b="1" i="1">
                              <a:solidFill>
                                <a:srgbClr val="FFFF00"/>
                              </a:solidFill>
                            </a:rPr>
                            <m:t>𝟖</m:t>
                          </m:r>
                          <m:r>
                            <a:rPr lang="en-US" sz="4800" b="1" i="1">
                              <a:solidFill>
                                <a:srgbClr val="FFFF00"/>
                              </a:solidFill>
                            </a:rPr>
                            <m:t>×</m:t>
                          </m:r>
                          <m:r>
                            <a:rPr lang="en-US" sz="4800" b="1" i="1">
                              <a:solidFill>
                                <a:srgbClr val="FFFF00"/>
                              </a:solidFill>
                            </a:rPr>
                            <m:t>𝟑</m:t>
                          </m:r>
                        </m:den>
                      </m:f>
                      <m:r>
                        <a:rPr lang="en-US" sz="4800" b="1" i="1">
                          <a:solidFill>
                            <a:srgbClr val="FFFF00"/>
                          </a:solidFill>
                        </a:rPr>
                        <m:t>=</m:t>
                      </m:r>
                      <m:f>
                        <m:fPr>
                          <m:ctrlPr>
                            <a:rPr lang="en-US" sz="4800" b="1" i="1">
                              <a:solidFill>
                                <a:srgbClr val="FFFF00"/>
                              </a:solidFill>
                            </a:rPr>
                          </m:ctrlPr>
                        </m:fPr>
                        <m:num>
                          <m:r>
                            <a:rPr lang="en-US" sz="4800" b="1" i="1">
                              <a:solidFill>
                                <a:srgbClr val="FFFF00"/>
                              </a:solidFill>
                            </a:rPr>
                            <m:t>𝟖</m:t>
                          </m:r>
                        </m:num>
                        <m:den>
                          <m:r>
                            <a:rPr lang="en-US" sz="4800" b="1" i="1">
                              <a:solidFill>
                                <a:srgbClr val="FFFF00"/>
                              </a:solidFill>
                            </a:rPr>
                            <m:t>𝟐𝟒</m:t>
                          </m:r>
                        </m:den>
                      </m:f>
                      <m:r>
                        <a:rPr lang="en-US" sz="4800" b="1" i="1">
                          <a:solidFill>
                            <a:srgbClr val="FFFF00"/>
                          </a:solidFill>
                        </a:rPr>
                        <m:t>=</m:t>
                      </m:r>
                      <m:f>
                        <m:fPr>
                          <m:ctrlPr>
                            <a:rPr lang="en-US" sz="4800" b="1" i="1">
                              <a:solidFill>
                                <a:srgbClr val="FFFF00"/>
                              </a:solidFill>
                            </a:rPr>
                          </m:ctrlPr>
                        </m:fPr>
                        <m:num>
                          <m:r>
                            <a:rPr lang="en-US" sz="4800" b="1" i="1">
                              <a:solidFill>
                                <a:srgbClr val="FFFF00"/>
                              </a:solidFill>
                            </a:rPr>
                            <m:t>𝟏</m:t>
                          </m:r>
                        </m:num>
                        <m:den>
                          <m:r>
                            <a:rPr lang="en-US" sz="4800" b="1" i="1">
                              <a:solidFill>
                                <a:srgbClr val="FFFF00"/>
                              </a:solidFill>
                            </a:rPr>
                            <m:t>𝟑</m:t>
                          </m:r>
                        </m:den>
                      </m:f>
                    </m:oMath>
                  </m:oMathPara>
                </a14:m>
                <a:endParaRPr lang="en-US" sz="4800" b="1" dirty="0">
                  <a:solidFill>
                    <a:srgbClr val="FFFF00"/>
                  </a:solidFill>
                </a:endParaRPr>
              </a:p>
            </p:txBody>
          </p:sp>
        </mc:Choice>
        <mc:Fallback>
          <p:sp>
            <p:nvSpPr>
              <p:cNvPr id="3026" name="TextBox 3025">
                <a:extLst>
                  <a:ext uri="{FF2B5EF4-FFF2-40B4-BE49-F238E27FC236}">
                    <a16:creationId xmlns:a16="http://schemas.microsoft.com/office/drawing/2014/main" id="{5A3B8FD5-8F60-3DB5-BC56-60D567759596}"/>
                  </a:ext>
                </a:extLst>
              </p:cNvPr>
              <p:cNvSpPr txBox="1">
                <a:spLocks noRot="1" noChangeAspect="1" noMove="1" noResize="1" noEditPoints="1" noAdjustHandles="1" noChangeArrowheads="1" noChangeShapeType="1" noTextEdit="1"/>
              </p:cNvSpPr>
              <p:nvPr/>
            </p:nvSpPr>
            <p:spPr>
              <a:xfrm>
                <a:off x="2057400" y="3344994"/>
                <a:ext cx="8801099" cy="14803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27" name="TextBox 3026">
                <a:extLst>
                  <a:ext uri="{FF2B5EF4-FFF2-40B4-BE49-F238E27FC236}">
                    <a16:creationId xmlns:a16="http://schemas.microsoft.com/office/drawing/2014/main" id="{B21C7BBC-5536-8E93-3AC0-EA3EAC68B015}"/>
                  </a:ext>
                </a:extLst>
              </p:cNvPr>
              <p:cNvSpPr txBox="1"/>
              <p:nvPr/>
            </p:nvSpPr>
            <p:spPr>
              <a:xfrm>
                <a:off x="2011543" y="704649"/>
                <a:ext cx="8418974" cy="1426288"/>
              </a:xfrm>
              <a:prstGeom prst="rect">
                <a:avLst/>
              </a:prstGeom>
              <a:noFill/>
            </p:spPr>
            <p:txBody>
              <a:bodyPr wrap="square" rtlCol="0">
                <a:spAutoFit/>
              </a:bodyPr>
              <a:lstStyle/>
              <a:p>
                <a:pPr algn="ctr"/>
                <a14:m>
                  <m:oMath xmlns:m="http://schemas.openxmlformats.org/officeDocument/2006/math">
                    <m:f>
                      <m:fPr>
                        <m:ctrlPr>
                          <a:rPr lang="en-US" sz="6000" b="1" i="1"/>
                        </m:ctrlPr>
                      </m:fPr>
                      <m:num>
                        <m:r>
                          <a:rPr lang="en-US" sz="6000" b="1" i="1"/>
                          <m:t>𝟐</m:t>
                        </m:r>
                      </m:num>
                      <m:den>
                        <m:r>
                          <a:rPr lang="en-US" sz="6000" b="1" i="1"/>
                          <m:t>𝟖</m:t>
                        </m:r>
                      </m:den>
                    </m:f>
                    <m:r>
                      <a:rPr lang="en-US" sz="6000" b="1" i="1"/>
                      <m:t>:</m:t>
                    </m:r>
                    <m:f>
                      <m:fPr>
                        <m:ctrlPr>
                          <a:rPr lang="en-US" sz="6000" b="1" i="1"/>
                        </m:ctrlPr>
                      </m:fPr>
                      <m:num>
                        <m:r>
                          <a:rPr lang="en-US" sz="6000" b="1" i="1"/>
                          <m:t>𝟑</m:t>
                        </m:r>
                      </m:num>
                      <m:den>
                        <m:r>
                          <a:rPr lang="en-US" sz="6000" b="1" i="1"/>
                          <m:t>𝟒</m:t>
                        </m:r>
                      </m:den>
                    </m:f>
                    <m:r>
                      <a:rPr lang="en-US" sz="6000" b="1" i="1"/>
                      <m:t>=</m:t>
                    </m:r>
                  </m:oMath>
                </a14:m>
                <a:r>
                  <a:rPr lang="en-US" sz="6000" dirty="0">
                    <a:latin typeface="Cambria" panose="02040503050406030204" pitchFamily="18" charset="0"/>
                    <a:ea typeface="Cambria" panose="02040503050406030204" pitchFamily="18" charset="0"/>
                  </a:rPr>
                  <a:t> ?</a:t>
                </a:r>
              </a:p>
            </p:txBody>
          </p:sp>
        </mc:Choice>
        <mc:Fallback>
          <p:sp>
            <p:nvSpPr>
              <p:cNvPr id="3027" name="TextBox 3026">
                <a:extLst>
                  <a:ext uri="{FF2B5EF4-FFF2-40B4-BE49-F238E27FC236}">
                    <a16:creationId xmlns:a16="http://schemas.microsoft.com/office/drawing/2014/main" id="{B21C7BBC-5536-8E93-3AC0-EA3EAC68B015}"/>
                  </a:ext>
                </a:extLst>
              </p:cNvPr>
              <p:cNvSpPr txBox="1">
                <a:spLocks noRot="1" noChangeAspect="1" noMove="1" noResize="1" noEditPoints="1" noAdjustHandles="1" noChangeArrowheads="1" noChangeShapeType="1" noTextEdit="1"/>
              </p:cNvSpPr>
              <p:nvPr/>
            </p:nvSpPr>
            <p:spPr>
              <a:xfrm>
                <a:off x="2011543" y="704649"/>
                <a:ext cx="8418974" cy="1426288"/>
              </a:xfrm>
              <a:prstGeom prst="rect">
                <a:avLst/>
              </a:prstGeom>
              <a:blipFill>
                <a:blip r:embed="rId5"/>
                <a:stretch>
                  <a:fillRect b="-13248"/>
                </a:stretch>
              </a:blipFill>
            </p:spPr>
            <p:txBody>
              <a:bodyPr/>
              <a:lstStyle/>
              <a:p>
                <a:r>
                  <a:rPr lang="en-US">
                    <a:noFill/>
                  </a:rPr>
                  <a:t> </a:t>
                </a:r>
              </a:p>
            </p:txBody>
          </p:sp>
        </mc:Fallback>
      </mc:AlternateContent>
      <p:sp>
        <p:nvSpPr>
          <p:cNvPr id="3028" name="Google Shape;1809;p41">
            <a:extLst>
              <a:ext uri="{FF2B5EF4-FFF2-40B4-BE49-F238E27FC236}">
                <a16:creationId xmlns:a16="http://schemas.microsoft.com/office/drawing/2014/main" id="{7F14A1C9-EABC-E361-FF8C-76C5C0652223}"/>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3029" name="Picture 3028">
            <a:hlinkClick r:id="rId6" action="ppaction://hlinksldjump"/>
            <a:extLst>
              <a:ext uri="{FF2B5EF4-FFF2-40B4-BE49-F238E27FC236}">
                <a16:creationId xmlns:a16="http://schemas.microsoft.com/office/drawing/2014/main" id="{F274AC83-E231-4104-144B-917451483DC2}"/>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25863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28"/>
                                        </p:tgtEl>
                                        <p:attrNameLst>
                                          <p:attrName>style.visibility</p:attrName>
                                        </p:attrNameLst>
                                      </p:cBhvr>
                                      <p:to>
                                        <p:strVal val="visible"/>
                                      </p:to>
                                    </p:set>
                                    <p:animEffect transition="in" filter="barn(inVertical)">
                                      <p:cBhvr>
                                        <p:cTn id="7" dur="500"/>
                                        <p:tgtEl>
                                          <p:spTgt spid="30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26"/>
                                        </p:tgtEl>
                                        <p:attrNameLst>
                                          <p:attrName>style.visibility</p:attrName>
                                        </p:attrNameLst>
                                      </p:cBhvr>
                                      <p:to>
                                        <p:strVal val="visible"/>
                                      </p:to>
                                    </p:set>
                                    <p:animEffect transition="in" filter="barn(inVertical)">
                                      <p:cBhvr>
                                        <p:cTn id="10" dur="500"/>
                                        <p:tgtEl>
                                          <p:spTgt spid="3026"/>
                                        </p:tgtEl>
                                      </p:cBhvr>
                                    </p:animEffect>
                                  </p:childTnLst>
                                </p:cTn>
                              </p:par>
                              <p:par>
                                <p:cTn id="11" presetID="16" presetClass="entr" presetSubtype="21" fill="hold" nodeType="withEffect">
                                  <p:stCondLst>
                                    <p:cond delay="0"/>
                                  </p:stCondLst>
                                  <p:childTnLst>
                                    <p:set>
                                      <p:cBhvr>
                                        <p:cTn id="12" dur="1" fill="hold">
                                          <p:stCondLst>
                                            <p:cond delay="0"/>
                                          </p:stCondLst>
                                        </p:cTn>
                                        <p:tgtEl>
                                          <p:spTgt spid="2954"/>
                                        </p:tgtEl>
                                        <p:attrNameLst>
                                          <p:attrName>style.visibility</p:attrName>
                                        </p:attrNameLst>
                                      </p:cBhvr>
                                      <p:to>
                                        <p:strVal val="visible"/>
                                      </p:to>
                                    </p:set>
                                    <p:animEffect transition="in" filter="barn(inVertical)">
                                      <p:cBhvr>
                                        <p:cTn id="13" dur="500"/>
                                        <p:tgtEl>
                                          <p:spTgt spid="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p:bldP spid="30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 name="Group 1">
            <a:extLst>
              <a:ext uri="{FF2B5EF4-FFF2-40B4-BE49-F238E27FC236}">
                <a16:creationId xmlns:a16="http://schemas.microsoft.com/office/drawing/2014/main" id="{86137F50-E7CA-C6E5-70D0-4493FE41E3D6}"/>
              </a:ext>
            </a:extLst>
          </p:cNvPr>
          <p:cNvGrpSpPr/>
          <p:nvPr/>
        </p:nvGrpSpPr>
        <p:grpSpPr>
          <a:xfrm>
            <a:off x="1254674" y="2889129"/>
            <a:ext cx="9813376" cy="2930646"/>
            <a:chOff x="0" y="136750"/>
            <a:chExt cx="9371072" cy="5003712"/>
          </a:xfrm>
        </p:grpSpPr>
        <p:sp>
          <p:nvSpPr>
            <p:cNvPr id="3" name="Google Shape;618;p27">
              <a:extLst>
                <a:ext uri="{FF2B5EF4-FFF2-40B4-BE49-F238E27FC236}">
                  <a16:creationId xmlns:a16="http://schemas.microsoft.com/office/drawing/2014/main" id="{22E6E902-E77A-72F2-DAE3-23C9E89894F6}"/>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 name="Google Shape;619;p27">
              <a:extLst>
                <a:ext uri="{FF2B5EF4-FFF2-40B4-BE49-F238E27FC236}">
                  <a16:creationId xmlns:a16="http://schemas.microsoft.com/office/drawing/2014/main" id="{65E14473-278D-191E-7028-1CEDC53DBCF4}"/>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 name="Google Shape;621;p27">
              <a:extLst>
                <a:ext uri="{FF2B5EF4-FFF2-40B4-BE49-F238E27FC236}">
                  <a16:creationId xmlns:a16="http://schemas.microsoft.com/office/drawing/2014/main" id="{F89442D7-21A9-EEF9-7772-D0F4F6734BD5}"/>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6" name="Google Shape;1412;p38">
            <a:extLst>
              <a:ext uri="{FF2B5EF4-FFF2-40B4-BE49-F238E27FC236}">
                <a16:creationId xmlns:a16="http://schemas.microsoft.com/office/drawing/2014/main" id="{206D9A58-AD79-2D7C-E9EE-AAF924D89CDB}"/>
              </a:ext>
            </a:extLst>
          </p:cNvPr>
          <p:cNvGrpSpPr/>
          <p:nvPr/>
        </p:nvGrpSpPr>
        <p:grpSpPr>
          <a:xfrm>
            <a:off x="169412" y="-4120"/>
            <a:ext cx="1325369" cy="1908691"/>
            <a:chOff x="3644143" y="2086057"/>
            <a:chExt cx="1855714" cy="2588492"/>
          </a:xfrm>
        </p:grpSpPr>
        <p:sp>
          <p:nvSpPr>
            <p:cNvPr id="7" name="Google Shape;1413;p38">
              <a:extLst>
                <a:ext uri="{FF2B5EF4-FFF2-40B4-BE49-F238E27FC236}">
                  <a16:creationId xmlns:a16="http://schemas.microsoft.com/office/drawing/2014/main" id="{3972EAFA-ADC5-1AC3-8265-4DE70852CC0F}"/>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6" name="Google Shape;1414;p38">
              <a:extLst>
                <a:ext uri="{FF2B5EF4-FFF2-40B4-BE49-F238E27FC236}">
                  <a16:creationId xmlns:a16="http://schemas.microsoft.com/office/drawing/2014/main" id="{7D2D54B3-FCF4-A002-207E-5C8F21E4242E}"/>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7" name="Google Shape;1415;p38">
              <a:extLst>
                <a:ext uri="{FF2B5EF4-FFF2-40B4-BE49-F238E27FC236}">
                  <a16:creationId xmlns:a16="http://schemas.microsoft.com/office/drawing/2014/main" id="{00B84803-A766-23D7-6ED2-3C75D04787BC}"/>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8" name="Google Shape;1416;p38">
              <a:extLst>
                <a:ext uri="{FF2B5EF4-FFF2-40B4-BE49-F238E27FC236}">
                  <a16:creationId xmlns:a16="http://schemas.microsoft.com/office/drawing/2014/main" id="{129CBF76-01F7-FC33-CAA5-024F96C63BAB}"/>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9" name="Google Shape;1417;p38">
              <a:extLst>
                <a:ext uri="{FF2B5EF4-FFF2-40B4-BE49-F238E27FC236}">
                  <a16:creationId xmlns:a16="http://schemas.microsoft.com/office/drawing/2014/main" id="{3EF27E3B-9323-5081-DA87-BD8737FEA9A0}"/>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0" name="Google Shape;1418;p38">
              <a:extLst>
                <a:ext uri="{FF2B5EF4-FFF2-40B4-BE49-F238E27FC236}">
                  <a16:creationId xmlns:a16="http://schemas.microsoft.com/office/drawing/2014/main" id="{B299C615-DF97-1A87-5A48-21D2BCB7B4EE}"/>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1" name="Google Shape;1419;p38">
              <a:extLst>
                <a:ext uri="{FF2B5EF4-FFF2-40B4-BE49-F238E27FC236}">
                  <a16:creationId xmlns:a16="http://schemas.microsoft.com/office/drawing/2014/main" id="{3DA95CD1-B77E-0A24-758C-4E968E171A07}"/>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2" name="Google Shape;1420;p38">
              <a:extLst>
                <a:ext uri="{FF2B5EF4-FFF2-40B4-BE49-F238E27FC236}">
                  <a16:creationId xmlns:a16="http://schemas.microsoft.com/office/drawing/2014/main" id="{5B702551-820E-C31E-9F7C-9809ADEEB89A}"/>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3" name="Google Shape;1421;p38">
              <a:extLst>
                <a:ext uri="{FF2B5EF4-FFF2-40B4-BE49-F238E27FC236}">
                  <a16:creationId xmlns:a16="http://schemas.microsoft.com/office/drawing/2014/main" id="{46F7E6ED-02B1-459C-1D1D-8F447F6A93CC}"/>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4" name="Google Shape;1422;p38">
              <a:extLst>
                <a:ext uri="{FF2B5EF4-FFF2-40B4-BE49-F238E27FC236}">
                  <a16:creationId xmlns:a16="http://schemas.microsoft.com/office/drawing/2014/main" id="{C89B1B00-9F7A-2385-1F7F-68138D516C11}"/>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5" name="Google Shape;1423;p38">
              <a:extLst>
                <a:ext uri="{FF2B5EF4-FFF2-40B4-BE49-F238E27FC236}">
                  <a16:creationId xmlns:a16="http://schemas.microsoft.com/office/drawing/2014/main" id="{C42FDF23-3A0C-8AE0-CB12-CDE879D9C5C7}"/>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6" name="Google Shape;1424;p38">
              <a:extLst>
                <a:ext uri="{FF2B5EF4-FFF2-40B4-BE49-F238E27FC236}">
                  <a16:creationId xmlns:a16="http://schemas.microsoft.com/office/drawing/2014/main" id="{F08CE81F-1A97-0BFA-0855-D61FA7B6DB03}"/>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7" name="Google Shape;1425;p38">
              <a:extLst>
                <a:ext uri="{FF2B5EF4-FFF2-40B4-BE49-F238E27FC236}">
                  <a16:creationId xmlns:a16="http://schemas.microsoft.com/office/drawing/2014/main" id="{D73BF542-7DE6-35CD-A278-FC68E172F16B}"/>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8" name="Google Shape;1426;p38">
              <a:extLst>
                <a:ext uri="{FF2B5EF4-FFF2-40B4-BE49-F238E27FC236}">
                  <a16:creationId xmlns:a16="http://schemas.microsoft.com/office/drawing/2014/main" id="{5471A501-2CD1-751B-90A5-1F61E0299D35}"/>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9" name="Google Shape;1427;p38">
              <a:extLst>
                <a:ext uri="{FF2B5EF4-FFF2-40B4-BE49-F238E27FC236}">
                  <a16:creationId xmlns:a16="http://schemas.microsoft.com/office/drawing/2014/main" id="{E8E22D29-1FEE-DE8B-FE4E-5D5B7D015990}"/>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0" name="Google Shape;1428;p38">
              <a:extLst>
                <a:ext uri="{FF2B5EF4-FFF2-40B4-BE49-F238E27FC236}">
                  <a16:creationId xmlns:a16="http://schemas.microsoft.com/office/drawing/2014/main" id="{6A7DCC1E-464E-A60B-1BA7-C1DC60A80C3D}"/>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1" name="Google Shape;1429;p38">
              <a:extLst>
                <a:ext uri="{FF2B5EF4-FFF2-40B4-BE49-F238E27FC236}">
                  <a16:creationId xmlns:a16="http://schemas.microsoft.com/office/drawing/2014/main" id="{1BFF9728-1F3C-1F26-879B-3E5F867B79BD}"/>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2" name="Google Shape;1430;p38">
              <a:extLst>
                <a:ext uri="{FF2B5EF4-FFF2-40B4-BE49-F238E27FC236}">
                  <a16:creationId xmlns:a16="http://schemas.microsoft.com/office/drawing/2014/main" id="{9CBBD57A-DE5C-CEE8-6747-13E6A9EDF2FE}"/>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3" name="Google Shape;1431;p38">
              <a:extLst>
                <a:ext uri="{FF2B5EF4-FFF2-40B4-BE49-F238E27FC236}">
                  <a16:creationId xmlns:a16="http://schemas.microsoft.com/office/drawing/2014/main" id="{1C82A131-1A08-2D64-C7B2-3A8DD29770BD}"/>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4" name="Google Shape;1432;p38">
              <a:extLst>
                <a:ext uri="{FF2B5EF4-FFF2-40B4-BE49-F238E27FC236}">
                  <a16:creationId xmlns:a16="http://schemas.microsoft.com/office/drawing/2014/main" id="{69A70F44-36BB-4630-3AC2-BD7F1B997230}"/>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5" name="Google Shape;1433;p38">
              <a:extLst>
                <a:ext uri="{FF2B5EF4-FFF2-40B4-BE49-F238E27FC236}">
                  <a16:creationId xmlns:a16="http://schemas.microsoft.com/office/drawing/2014/main" id="{CCD197EA-E888-635A-1E6D-B7B66C274B3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6" name="Google Shape;1434;p38">
              <a:extLst>
                <a:ext uri="{FF2B5EF4-FFF2-40B4-BE49-F238E27FC236}">
                  <a16:creationId xmlns:a16="http://schemas.microsoft.com/office/drawing/2014/main" id="{91A27660-B70A-87BB-53B9-362842598D60}"/>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7" name="Google Shape;1435;p38">
              <a:extLst>
                <a:ext uri="{FF2B5EF4-FFF2-40B4-BE49-F238E27FC236}">
                  <a16:creationId xmlns:a16="http://schemas.microsoft.com/office/drawing/2014/main" id="{DBB69CFB-3A75-4E05-3152-EB659C1618D3}"/>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8" name="Google Shape;1436;p38">
              <a:extLst>
                <a:ext uri="{FF2B5EF4-FFF2-40B4-BE49-F238E27FC236}">
                  <a16:creationId xmlns:a16="http://schemas.microsoft.com/office/drawing/2014/main" id="{BAA40D4F-6552-7A67-52EF-A607CDA403DF}"/>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9" name="Google Shape;1437;p38">
              <a:extLst>
                <a:ext uri="{FF2B5EF4-FFF2-40B4-BE49-F238E27FC236}">
                  <a16:creationId xmlns:a16="http://schemas.microsoft.com/office/drawing/2014/main" id="{6A407C49-6F99-5A7A-855F-753144B926B9}"/>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0" name="Google Shape;1438;p38">
              <a:extLst>
                <a:ext uri="{FF2B5EF4-FFF2-40B4-BE49-F238E27FC236}">
                  <a16:creationId xmlns:a16="http://schemas.microsoft.com/office/drawing/2014/main" id="{9C7CC3B4-674E-2676-7619-9FC7EAEC759D}"/>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1" name="Google Shape;1439;p38">
              <a:extLst>
                <a:ext uri="{FF2B5EF4-FFF2-40B4-BE49-F238E27FC236}">
                  <a16:creationId xmlns:a16="http://schemas.microsoft.com/office/drawing/2014/main" id="{D183DB4C-7940-4919-0FFF-8B0156168E49}"/>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2" name="Google Shape;1440;p38">
              <a:extLst>
                <a:ext uri="{FF2B5EF4-FFF2-40B4-BE49-F238E27FC236}">
                  <a16:creationId xmlns:a16="http://schemas.microsoft.com/office/drawing/2014/main" id="{67F824FC-9E03-B2E6-8463-1312A4020DE5}"/>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3" name="Google Shape;1441;p38">
              <a:extLst>
                <a:ext uri="{FF2B5EF4-FFF2-40B4-BE49-F238E27FC236}">
                  <a16:creationId xmlns:a16="http://schemas.microsoft.com/office/drawing/2014/main" id="{9B4314ED-070A-557A-9A6B-2F8F074628AA}"/>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4" name="Google Shape;1442;p38">
              <a:extLst>
                <a:ext uri="{FF2B5EF4-FFF2-40B4-BE49-F238E27FC236}">
                  <a16:creationId xmlns:a16="http://schemas.microsoft.com/office/drawing/2014/main" id="{8BD58A7B-79FB-B235-1B85-07C7C6AAB063}"/>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5" name="Google Shape;1443;p38">
              <a:extLst>
                <a:ext uri="{FF2B5EF4-FFF2-40B4-BE49-F238E27FC236}">
                  <a16:creationId xmlns:a16="http://schemas.microsoft.com/office/drawing/2014/main" id="{063315F5-6684-91E9-D644-43D445593A3F}"/>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6" name="Google Shape;1444;p38">
              <a:extLst>
                <a:ext uri="{FF2B5EF4-FFF2-40B4-BE49-F238E27FC236}">
                  <a16:creationId xmlns:a16="http://schemas.microsoft.com/office/drawing/2014/main" id="{92206F4A-6CD3-2F9F-2DBF-1D429AA227F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7" name="Google Shape;1445;p38">
              <a:extLst>
                <a:ext uri="{FF2B5EF4-FFF2-40B4-BE49-F238E27FC236}">
                  <a16:creationId xmlns:a16="http://schemas.microsoft.com/office/drawing/2014/main" id="{FB6C287B-EA84-9342-6D5B-A21C82EC2E7D}"/>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8" name="Google Shape;1446;p38">
              <a:extLst>
                <a:ext uri="{FF2B5EF4-FFF2-40B4-BE49-F238E27FC236}">
                  <a16:creationId xmlns:a16="http://schemas.microsoft.com/office/drawing/2014/main" id="{0B693393-7FE6-7336-9253-0C4D82689B68}"/>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9" name="Google Shape;1447;p38">
              <a:extLst>
                <a:ext uri="{FF2B5EF4-FFF2-40B4-BE49-F238E27FC236}">
                  <a16:creationId xmlns:a16="http://schemas.microsoft.com/office/drawing/2014/main" id="{87C24C0A-B92E-6230-A2F3-EA83374C62A3}"/>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0" name="Google Shape;1448;p38">
              <a:extLst>
                <a:ext uri="{FF2B5EF4-FFF2-40B4-BE49-F238E27FC236}">
                  <a16:creationId xmlns:a16="http://schemas.microsoft.com/office/drawing/2014/main" id="{7BFB6589-F383-B290-22AB-E91D60EB6E53}"/>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4" name="Google Shape;1449;p38">
              <a:extLst>
                <a:ext uri="{FF2B5EF4-FFF2-40B4-BE49-F238E27FC236}">
                  <a16:creationId xmlns:a16="http://schemas.microsoft.com/office/drawing/2014/main" id="{BB2EC225-6358-52F4-7A9A-DFEBC0A3CC78}"/>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885" name="Google Shape;1450;p38">
              <a:extLst>
                <a:ext uri="{FF2B5EF4-FFF2-40B4-BE49-F238E27FC236}">
                  <a16:creationId xmlns:a16="http://schemas.microsoft.com/office/drawing/2014/main" id="{6E4B2923-3A38-3DDA-D313-582E41C48262}"/>
                </a:ext>
              </a:extLst>
            </p:cNvPr>
            <p:cNvGrpSpPr/>
            <p:nvPr/>
          </p:nvGrpSpPr>
          <p:grpSpPr>
            <a:xfrm rot="-1425915" flipH="1">
              <a:off x="3942800" y="2086057"/>
              <a:ext cx="1472132" cy="1382077"/>
              <a:chOff x="553027" y="2008603"/>
              <a:chExt cx="1417913" cy="1331058"/>
            </a:xfrm>
          </p:grpSpPr>
          <p:sp>
            <p:nvSpPr>
              <p:cNvPr id="2900" name="Google Shape;1451;p38">
                <a:extLst>
                  <a:ext uri="{FF2B5EF4-FFF2-40B4-BE49-F238E27FC236}">
                    <a16:creationId xmlns:a16="http://schemas.microsoft.com/office/drawing/2014/main" id="{CA6C65EA-DADA-ACBA-CD8C-2DE5B472E299}"/>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1" name="Google Shape;1452;p38">
                <a:extLst>
                  <a:ext uri="{FF2B5EF4-FFF2-40B4-BE49-F238E27FC236}">
                    <a16:creationId xmlns:a16="http://schemas.microsoft.com/office/drawing/2014/main" id="{9AA7BEBA-58C6-AEF0-5F4B-1ECC6FE55458}"/>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2" name="Google Shape;1453;p38">
                <a:extLst>
                  <a:ext uri="{FF2B5EF4-FFF2-40B4-BE49-F238E27FC236}">
                    <a16:creationId xmlns:a16="http://schemas.microsoft.com/office/drawing/2014/main" id="{590F7081-5F91-19D0-DFEA-70B76FE9CE50}"/>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3" name="Google Shape;1454;p38">
                <a:extLst>
                  <a:ext uri="{FF2B5EF4-FFF2-40B4-BE49-F238E27FC236}">
                    <a16:creationId xmlns:a16="http://schemas.microsoft.com/office/drawing/2014/main" id="{1D465BB0-5DBC-1228-75D5-5A7F73B7C8A6}"/>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4" name="Google Shape;1455;p38">
                <a:extLst>
                  <a:ext uri="{FF2B5EF4-FFF2-40B4-BE49-F238E27FC236}">
                    <a16:creationId xmlns:a16="http://schemas.microsoft.com/office/drawing/2014/main" id="{E719FE5B-79ED-5B1D-93A3-56DEB89BD3A1}"/>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5" name="Google Shape;1456;p38">
                <a:extLst>
                  <a:ext uri="{FF2B5EF4-FFF2-40B4-BE49-F238E27FC236}">
                    <a16:creationId xmlns:a16="http://schemas.microsoft.com/office/drawing/2014/main" id="{141B63DF-3CDD-D14D-DBDD-15E894DC8FD4}"/>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6" name="Google Shape;1457;p38">
                <a:extLst>
                  <a:ext uri="{FF2B5EF4-FFF2-40B4-BE49-F238E27FC236}">
                    <a16:creationId xmlns:a16="http://schemas.microsoft.com/office/drawing/2014/main" id="{C5C719D3-989C-B168-FCD7-DFA30B8002B3}"/>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7" name="Google Shape;1458;p38">
                <a:extLst>
                  <a:ext uri="{FF2B5EF4-FFF2-40B4-BE49-F238E27FC236}">
                    <a16:creationId xmlns:a16="http://schemas.microsoft.com/office/drawing/2014/main" id="{DEDA8AA4-8347-7E3A-AE6F-2931477D8F6A}"/>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8" name="Google Shape;1459;p38">
                <a:extLst>
                  <a:ext uri="{FF2B5EF4-FFF2-40B4-BE49-F238E27FC236}">
                    <a16:creationId xmlns:a16="http://schemas.microsoft.com/office/drawing/2014/main" id="{D67C0DA8-5DFA-A8F7-983B-BE065FFDDCCB}"/>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9" name="Google Shape;1460;p38">
                <a:extLst>
                  <a:ext uri="{FF2B5EF4-FFF2-40B4-BE49-F238E27FC236}">
                    <a16:creationId xmlns:a16="http://schemas.microsoft.com/office/drawing/2014/main" id="{71253D40-E7F4-9450-55E7-B790981A2E19}"/>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0" name="Google Shape;1461;p38">
                <a:extLst>
                  <a:ext uri="{FF2B5EF4-FFF2-40B4-BE49-F238E27FC236}">
                    <a16:creationId xmlns:a16="http://schemas.microsoft.com/office/drawing/2014/main" id="{E2C5D6A0-1138-3058-F13A-0A161F001E5B}"/>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1" name="Google Shape;1462;p38">
                <a:extLst>
                  <a:ext uri="{FF2B5EF4-FFF2-40B4-BE49-F238E27FC236}">
                    <a16:creationId xmlns:a16="http://schemas.microsoft.com/office/drawing/2014/main" id="{3D29B3BA-7721-1B81-B67A-C752D38C9A50}"/>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2" name="Google Shape;1463;p38">
                <a:extLst>
                  <a:ext uri="{FF2B5EF4-FFF2-40B4-BE49-F238E27FC236}">
                    <a16:creationId xmlns:a16="http://schemas.microsoft.com/office/drawing/2014/main" id="{AEBF4A07-DFCB-9E7E-D806-473B85808615}"/>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3" name="Google Shape;1464;p38">
                <a:extLst>
                  <a:ext uri="{FF2B5EF4-FFF2-40B4-BE49-F238E27FC236}">
                    <a16:creationId xmlns:a16="http://schemas.microsoft.com/office/drawing/2014/main" id="{74184674-7558-B466-6E14-20424A85A40E}"/>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4" name="Google Shape;1465;p38">
                <a:extLst>
                  <a:ext uri="{FF2B5EF4-FFF2-40B4-BE49-F238E27FC236}">
                    <a16:creationId xmlns:a16="http://schemas.microsoft.com/office/drawing/2014/main" id="{B86DB25D-83B8-8DB9-A78E-4E6611BF9B77}"/>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86" name="Google Shape;1466;p38">
              <a:extLst>
                <a:ext uri="{FF2B5EF4-FFF2-40B4-BE49-F238E27FC236}">
                  <a16:creationId xmlns:a16="http://schemas.microsoft.com/office/drawing/2014/main" id="{06D37245-5173-7E47-39C6-D6FB37EBA118}"/>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7" name="Google Shape;1467;p38">
              <a:extLst>
                <a:ext uri="{FF2B5EF4-FFF2-40B4-BE49-F238E27FC236}">
                  <a16:creationId xmlns:a16="http://schemas.microsoft.com/office/drawing/2014/main" id="{0D812AE6-F708-0DF7-C942-8EE28DA0D01A}"/>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8" name="Google Shape;1468;p38">
              <a:extLst>
                <a:ext uri="{FF2B5EF4-FFF2-40B4-BE49-F238E27FC236}">
                  <a16:creationId xmlns:a16="http://schemas.microsoft.com/office/drawing/2014/main" id="{7FDEC7A4-06B5-20F2-C494-DEF2493F902F}"/>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915" name="Google Shape;1015;p33">
            <a:extLst>
              <a:ext uri="{FF2B5EF4-FFF2-40B4-BE49-F238E27FC236}">
                <a16:creationId xmlns:a16="http://schemas.microsoft.com/office/drawing/2014/main" id="{AD11495A-F41F-4282-A217-394F7F3CAF8B}"/>
              </a:ext>
            </a:extLst>
          </p:cNvPr>
          <p:cNvGrpSpPr/>
          <p:nvPr/>
        </p:nvGrpSpPr>
        <p:grpSpPr>
          <a:xfrm>
            <a:off x="1436628" y="66324"/>
            <a:ext cx="9458779" cy="2599649"/>
            <a:chOff x="757401" y="1763217"/>
            <a:chExt cx="2517696" cy="1245772"/>
          </a:xfrm>
        </p:grpSpPr>
        <p:sp>
          <p:nvSpPr>
            <p:cNvPr id="2916" name="Google Shape;1016;p33">
              <a:extLst>
                <a:ext uri="{FF2B5EF4-FFF2-40B4-BE49-F238E27FC236}">
                  <a16:creationId xmlns:a16="http://schemas.microsoft.com/office/drawing/2014/main" id="{2297C0D7-3F2B-96BE-63BB-6BE4917F1A2B}"/>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7" name="Google Shape;1017;p33">
              <a:extLst>
                <a:ext uri="{FF2B5EF4-FFF2-40B4-BE49-F238E27FC236}">
                  <a16:creationId xmlns:a16="http://schemas.microsoft.com/office/drawing/2014/main" id="{4E4C967B-383D-23C2-6318-C1641C98C553}"/>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8" name="Google Shape;1018;p33">
              <a:extLst>
                <a:ext uri="{FF2B5EF4-FFF2-40B4-BE49-F238E27FC236}">
                  <a16:creationId xmlns:a16="http://schemas.microsoft.com/office/drawing/2014/main" id="{19DE9CBE-CFCB-AAFF-0E94-FFC122C89BFC}"/>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9" name="Google Shape;1019;p33">
              <a:extLst>
                <a:ext uri="{FF2B5EF4-FFF2-40B4-BE49-F238E27FC236}">
                  <a16:creationId xmlns:a16="http://schemas.microsoft.com/office/drawing/2014/main" id="{EA40A1D7-4E86-CDE1-7D87-22663DA18D7D}"/>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0" name="Google Shape;1020;p33">
              <a:extLst>
                <a:ext uri="{FF2B5EF4-FFF2-40B4-BE49-F238E27FC236}">
                  <a16:creationId xmlns:a16="http://schemas.microsoft.com/office/drawing/2014/main" id="{744A3207-9E8A-A108-8DD4-B9FDD8647E11}"/>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1" name="Google Shape;1021;p33">
              <a:extLst>
                <a:ext uri="{FF2B5EF4-FFF2-40B4-BE49-F238E27FC236}">
                  <a16:creationId xmlns:a16="http://schemas.microsoft.com/office/drawing/2014/main" id="{FBE7AA66-D346-F84A-8C0A-CF5DFC9E1438}"/>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2" name="Google Shape;1022;p33">
              <a:extLst>
                <a:ext uri="{FF2B5EF4-FFF2-40B4-BE49-F238E27FC236}">
                  <a16:creationId xmlns:a16="http://schemas.microsoft.com/office/drawing/2014/main" id="{096BC0AB-97E3-B12E-AF7B-5142EEA6C03A}"/>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3" name="Google Shape;1023;p33">
              <a:extLst>
                <a:ext uri="{FF2B5EF4-FFF2-40B4-BE49-F238E27FC236}">
                  <a16:creationId xmlns:a16="http://schemas.microsoft.com/office/drawing/2014/main" id="{32115BC4-F2E7-D57E-7B4D-1766DCCD1920}"/>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4" name="Google Shape;1024;p33">
              <a:extLst>
                <a:ext uri="{FF2B5EF4-FFF2-40B4-BE49-F238E27FC236}">
                  <a16:creationId xmlns:a16="http://schemas.microsoft.com/office/drawing/2014/main" id="{0E34416C-D708-6FD6-250D-ABBAB22D0B28}"/>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5" name="Google Shape;1025;p33">
              <a:extLst>
                <a:ext uri="{FF2B5EF4-FFF2-40B4-BE49-F238E27FC236}">
                  <a16:creationId xmlns:a16="http://schemas.microsoft.com/office/drawing/2014/main" id="{3B0CC3EB-1B32-E180-1A6F-D42622A1CBE5}"/>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mc:AlternateContent xmlns:mc="http://schemas.openxmlformats.org/markup-compatibility/2006">
        <mc:Choice xmlns:a14="http://schemas.microsoft.com/office/drawing/2010/main" Requires="a14">
          <p:sp>
            <p:nvSpPr>
              <p:cNvPr id="2926" name="TextBox 2925">
                <a:extLst>
                  <a:ext uri="{FF2B5EF4-FFF2-40B4-BE49-F238E27FC236}">
                    <a16:creationId xmlns:a16="http://schemas.microsoft.com/office/drawing/2014/main" id="{5BBB8E04-D8D7-123F-93A5-FB8FDFFAC7BC}"/>
                  </a:ext>
                </a:extLst>
              </p:cNvPr>
              <p:cNvSpPr txBox="1"/>
              <p:nvPr/>
            </p:nvSpPr>
            <p:spPr>
              <a:xfrm>
                <a:off x="2057400" y="3344994"/>
                <a:ext cx="8801099" cy="148002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4800" b="1" i="1" smtClean="0">
                          <a:solidFill>
                            <a:srgbClr val="FFFF00"/>
                          </a:solidFill>
                        </a:rPr>
                        <m:t>=</m:t>
                      </m:r>
                      <m:f>
                        <m:fPr>
                          <m:ctrlPr>
                            <a:rPr lang="en-US" sz="4800" b="1" i="1">
                              <a:solidFill>
                                <a:srgbClr val="FFFF00"/>
                              </a:solidFill>
                            </a:rPr>
                          </m:ctrlPr>
                        </m:fPr>
                        <m:num>
                          <m:r>
                            <a:rPr lang="en-US" sz="4800" b="1" i="1">
                              <a:solidFill>
                                <a:srgbClr val="FFFF00"/>
                              </a:solidFill>
                            </a:rPr>
                            <m:t>𝟑</m:t>
                          </m:r>
                          <m:r>
                            <a:rPr lang="en-US" sz="4800" b="1" i="1">
                              <a:solidFill>
                                <a:srgbClr val="FFFF00"/>
                              </a:solidFill>
                            </a:rPr>
                            <m:t>×</m:t>
                          </m:r>
                          <m:r>
                            <a:rPr lang="en-US" sz="4800" b="1" i="1">
                              <a:solidFill>
                                <a:srgbClr val="FFFF00"/>
                              </a:solidFill>
                            </a:rPr>
                            <m:t>𝟖</m:t>
                          </m:r>
                        </m:num>
                        <m:den>
                          <m:r>
                            <a:rPr lang="en-US" sz="4800" b="1" i="1">
                              <a:solidFill>
                                <a:srgbClr val="FFFF00"/>
                              </a:solidFill>
                            </a:rPr>
                            <m:t>𝟕</m:t>
                          </m:r>
                          <m:r>
                            <a:rPr lang="en-US" sz="4800" b="1" i="1">
                              <a:solidFill>
                                <a:srgbClr val="FFFF00"/>
                              </a:solidFill>
                            </a:rPr>
                            <m:t>×</m:t>
                          </m:r>
                          <m:r>
                            <a:rPr lang="en-US" sz="4800" b="1" i="1">
                              <a:solidFill>
                                <a:srgbClr val="FFFF00"/>
                              </a:solidFill>
                            </a:rPr>
                            <m:t>𝟓</m:t>
                          </m:r>
                        </m:den>
                      </m:f>
                      <m:r>
                        <a:rPr lang="en-US" sz="4800" b="1" i="1">
                          <a:solidFill>
                            <a:srgbClr val="FFFF00"/>
                          </a:solidFill>
                        </a:rPr>
                        <m:t>=</m:t>
                      </m:r>
                      <m:f>
                        <m:fPr>
                          <m:ctrlPr>
                            <a:rPr lang="en-US" sz="4800" b="1" i="1">
                              <a:solidFill>
                                <a:srgbClr val="FFFF00"/>
                              </a:solidFill>
                            </a:rPr>
                          </m:ctrlPr>
                        </m:fPr>
                        <m:num>
                          <m:r>
                            <a:rPr lang="en-US" sz="4800" b="1" i="1">
                              <a:solidFill>
                                <a:srgbClr val="FFFF00"/>
                              </a:solidFill>
                            </a:rPr>
                            <m:t>𝟐𝟒</m:t>
                          </m:r>
                        </m:num>
                        <m:den>
                          <m:r>
                            <a:rPr lang="en-US" sz="4800" b="1" i="1">
                              <a:solidFill>
                                <a:srgbClr val="FFFF00"/>
                              </a:solidFill>
                            </a:rPr>
                            <m:t>𝟑𝟓</m:t>
                          </m:r>
                        </m:den>
                      </m:f>
                    </m:oMath>
                  </m:oMathPara>
                </a14:m>
                <a:endParaRPr lang="en-US" sz="4800" b="1" dirty="0">
                  <a:solidFill>
                    <a:srgbClr val="FFFF00"/>
                  </a:solidFill>
                </a:endParaRPr>
              </a:p>
            </p:txBody>
          </p:sp>
        </mc:Choice>
        <mc:Fallback>
          <p:sp>
            <p:nvSpPr>
              <p:cNvPr id="2926" name="TextBox 2925">
                <a:extLst>
                  <a:ext uri="{FF2B5EF4-FFF2-40B4-BE49-F238E27FC236}">
                    <a16:creationId xmlns:a16="http://schemas.microsoft.com/office/drawing/2014/main" id="{5BBB8E04-D8D7-123F-93A5-FB8FDFFAC7BC}"/>
                  </a:ext>
                </a:extLst>
              </p:cNvPr>
              <p:cNvSpPr txBox="1">
                <a:spLocks noRot="1" noChangeAspect="1" noMove="1" noResize="1" noEditPoints="1" noAdjustHandles="1" noChangeArrowheads="1" noChangeShapeType="1" noTextEdit="1"/>
              </p:cNvSpPr>
              <p:nvPr/>
            </p:nvSpPr>
            <p:spPr>
              <a:xfrm>
                <a:off x="2057400" y="3344994"/>
                <a:ext cx="8801099" cy="14800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27" name="TextBox 2926">
                <a:extLst>
                  <a:ext uri="{FF2B5EF4-FFF2-40B4-BE49-F238E27FC236}">
                    <a16:creationId xmlns:a16="http://schemas.microsoft.com/office/drawing/2014/main" id="{313741FE-B578-789B-6218-6BC5CFD13820}"/>
                  </a:ext>
                </a:extLst>
              </p:cNvPr>
              <p:cNvSpPr txBox="1"/>
              <p:nvPr/>
            </p:nvSpPr>
            <p:spPr>
              <a:xfrm>
                <a:off x="1992493" y="704649"/>
                <a:ext cx="8418974" cy="1574790"/>
              </a:xfrm>
              <a:prstGeom prst="rect">
                <a:avLst/>
              </a:prstGeom>
              <a:noFill/>
            </p:spPr>
            <p:txBody>
              <a:bodyPr wrap="square" rtlCol="0">
                <a:spAutoFit/>
              </a:bodyPr>
              <a:lstStyle/>
              <a:p>
                <a:pPr algn="ctr"/>
                <a14:m>
                  <m:oMath xmlns:m="http://schemas.openxmlformats.org/officeDocument/2006/math">
                    <m:f>
                      <m:fPr>
                        <m:ctrlPr>
                          <a:rPr lang="en-US" sz="6600" b="1" i="1" smtClean="0">
                            <a:solidFill>
                              <a:srgbClr val="002060"/>
                            </a:solidFill>
                          </a:rPr>
                        </m:ctrlPr>
                      </m:fPr>
                      <m:num>
                        <m:r>
                          <a:rPr lang="en-US" sz="6600" b="1" i="1">
                            <a:solidFill>
                              <a:srgbClr val="002060"/>
                            </a:solidFill>
                          </a:rPr>
                          <m:t>𝟑</m:t>
                        </m:r>
                      </m:num>
                      <m:den>
                        <m:r>
                          <a:rPr lang="en-US" sz="6600" b="1" i="1">
                            <a:solidFill>
                              <a:srgbClr val="002060"/>
                            </a:solidFill>
                          </a:rPr>
                          <m:t>𝟕</m:t>
                        </m:r>
                      </m:den>
                    </m:f>
                    <m:r>
                      <a:rPr lang="en-US" sz="6600" b="1" i="1">
                        <a:solidFill>
                          <a:srgbClr val="002060"/>
                        </a:solidFill>
                      </a:rPr>
                      <m:t>:</m:t>
                    </m:r>
                    <m:f>
                      <m:fPr>
                        <m:ctrlPr>
                          <a:rPr lang="en-US" sz="6600" b="1" i="1">
                            <a:solidFill>
                              <a:srgbClr val="002060"/>
                            </a:solidFill>
                          </a:rPr>
                        </m:ctrlPr>
                      </m:fPr>
                      <m:num>
                        <m:r>
                          <a:rPr lang="en-US" sz="6600" b="1" i="1">
                            <a:solidFill>
                              <a:srgbClr val="002060"/>
                            </a:solidFill>
                          </a:rPr>
                          <m:t>𝟓</m:t>
                        </m:r>
                      </m:num>
                      <m:den>
                        <m:r>
                          <a:rPr lang="en-US" sz="6600" b="1" i="1">
                            <a:solidFill>
                              <a:srgbClr val="002060"/>
                            </a:solidFill>
                          </a:rPr>
                          <m:t>𝟖</m:t>
                        </m:r>
                      </m:den>
                    </m:f>
                    <m:r>
                      <a:rPr lang="en-US" sz="6600" b="1" i="1">
                        <a:solidFill>
                          <a:srgbClr val="002060"/>
                        </a:solidFill>
                      </a:rPr>
                      <m:t>=</m:t>
                    </m:r>
                  </m:oMath>
                </a14:m>
                <a:r>
                  <a:rPr lang="en-US" sz="6600" dirty="0">
                    <a:solidFill>
                      <a:srgbClr val="002060"/>
                    </a:solidFill>
                    <a:latin typeface="Cambria" panose="02040503050406030204" pitchFamily="18" charset="0"/>
                    <a:ea typeface="Cambria" panose="02040503050406030204" pitchFamily="18" charset="0"/>
                  </a:rPr>
                  <a:t> ?</a:t>
                </a:r>
              </a:p>
            </p:txBody>
          </p:sp>
        </mc:Choice>
        <mc:Fallback>
          <p:sp>
            <p:nvSpPr>
              <p:cNvPr id="2927" name="TextBox 2926">
                <a:extLst>
                  <a:ext uri="{FF2B5EF4-FFF2-40B4-BE49-F238E27FC236}">
                    <a16:creationId xmlns:a16="http://schemas.microsoft.com/office/drawing/2014/main" id="{313741FE-B578-789B-6218-6BC5CFD13820}"/>
                  </a:ext>
                </a:extLst>
              </p:cNvPr>
              <p:cNvSpPr txBox="1">
                <a:spLocks noRot="1" noChangeAspect="1" noMove="1" noResize="1" noEditPoints="1" noAdjustHandles="1" noChangeArrowheads="1" noChangeShapeType="1" noTextEdit="1"/>
              </p:cNvSpPr>
              <p:nvPr/>
            </p:nvSpPr>
            <p:spPr>
              <a:xfrm>
                <a:off x="1992493" y="704649"/>
                <a:ext cx="8418974" cy="1574790"/>
              </a:xfrm>
              <a:prstGeom prst="rect">
                <a:avLst/>
              </a:prstGeom>
              <a:blipFill>
                <a:blip r:embed="rId5"/>
                <a:stretch>
                  <a:fillRect b="-13953"/>
                </a:stretch>
              </a:blipFill>
            </p:spPr>
            <p:txBody>
              <a:bodyPr/>
              <a:lstStyle/>
              <a:p>
                <a:r>
                  <a:rPr lang="en-US">
                    <a:noFill/>
                  </a:rPr>
                  <a:t> </a:t>
                </a:r>
              </a:p>
            </p:txBody>
          </p:sp>
        </mc:Fallback>
      </mc:AlternateContent>
      <p:sp>
        <p:nvSpPr>
          <p:cNvPr id="2928" name="Google Shape;1809;p41">
            <a:extLst>
              <a:ext uri="{FF2B5EF4-FFF2-40B4-BE49-F238E27FC236}">
                <a16:creationId xmlns:a16="http://schemas.microsoft.com/office/drawing/2014/main" id="{CDB95229-5F91-5A79-54B3-32CF06BFFEC2}"/>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929" name="Picture 2928">
            <a:hlinkClick r:id="rId6" action="ppaction://hlinksldjump"/>
            <a:extLst>
              <a:ext uri="{FF2B5EF4-FFF2-40B4-BE49-F238E27FC236}">
                <a16:creationId xmlns:a16="http://schemas.microsoft.com/office/drawing/2014/main" id="{8528D82E-F815-1BDC-F38E-1C295D179C03}"/>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79593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28"/>
                                        </p:tgtEl>
                                        <p:attrNameLst>
                                          <p:attrName>style.visibility</p:attrName>
                                        </p:attrNameLst>
                                      </p:cBhvr>
                                      <p:to>
                                        <p:strVal val="visible"/>
                                      </p:to>
                                    </p:set>
                                    <p:animEffect transition="in" filter="barn(inVertical)">
                                      <p:cBhvr>
                                        <p:cTn id="7" dur="500"/>
                                        <p:tgtEl>
                                          <p:spTgt spid="29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26"/>
                                        </p:tgtEl>
                                        <p:attrNameLst>
                                          <p:attrName>style.visibility</p:attrName>
                                        </p:attrNameLst>
                                      </p:cBhvr>
                                      <p:to>
                                        <p:strVal val="visible"/>
                                      </p:to>
                                    </p:set>
                                    <p:animEffect transition="in" filter="barn(inVertical)">
                                      <p:cBhvr>
                                        <p:cTn id="10" dur="500"/>
                                        <p:tgtEl>
                                          <p:spTgt spid="292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6" grpId="0"/>
      <p:bldP spid="29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741460" y="337026"/>
            <a:ext cx="8433048" cy="739562"/>
            <a:chOff x="579535" y="498951"/>
            <a:chExt cx="8433048" cy="739562"/>
          </a:xfrm>
        </p:grpSpPr>
        <p:sp>
          <p:nvSpPr>
            <p:cNvPr id="22" name="TextBox 16">
              <a:extLst>
                <a:ext uri="{FF2B5EF4-FFF2-40B4-BE49-F238E27FC236}">
                  <a16:creationId xmlns:a16="http://schemas.microsoft.com/office/drawing/2014/main" id="{26DA287F-80C3-BFDD-2792-4403BD97486B}"/>
                </a:ext>
              </a:extLst>
            </p:cNvPr>
            <p:cNvSpPr txBox="1"/>
            <p:nvPr/>
          </p:nvSpPr>
          <p:spPr>
            <a:xfrm>
              <a:off x="1342770" y="498951"/>
              <a:ext cx="7669813"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Tính</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rồi</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rút</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gọn</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052DFE7-19F7-78B3-B793-5E43C9B4B8EB}"/>
                  </a:ext>
                </a:extLst>
              </p:cNvPr>
              <p:cNvSpPr txBox="1"/>
              <p:nvPr/>
            </p:nvSpPr>
            <p:spPr>
              <a:xfrm>
                <a:off x="561975" y="1638300"/>
                <a:ext cx="3876675" cy="1070549"/>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a)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a:solidFill>
                              <a:srgbClr val="002060"/>
                            </a:solidFill>
                            <a:effectLst/>
                            <a:latin typeface="Cambria Math" panose="02040503050406030204" pitchFamily="18" charset="0"/>
                            <a:ea typeface="Calibri" panose="020F0502020204030204" pitchFamily="34" charset="0"/>
                          </a:rPr>
                          <m:t>𝟑</m:t>
                        </m:r>
                      </m:num>
                      <m:den>
                        <m:r>
                          <a:rPr lang="en-US" sz="4400" b="1" i="1">
                            <a:solidFill>
                              <a:srgbClr val="002060"/>
                            </a:solidFill>
                            <a:effectLst/>
                            <a:latin typeface="Cambria Math" panose="02040503050406030204" pitchFamily="18" charset="0"/>
                            <a:ea typeface="Calibri" panose="020F0502020204030204" pitchFamily="34" charset="0"/>
                          </a:rPr>
                          <m:t>𝟖</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a:solidFill>
                              <a:srgbClr val="002060"/>
                            </a:solidFill>
                            <a:effectLst/>
                            <a:latin typeface="Cambria Math" panose="02040503050406030204" pitchFamily="18" charset="0"/>
                            <a:ea typeface="Calibri" panose="020F0502020204030204" pitchFamily="34" charset="0"/>
                          </a:rPr>
                          <m:t>𝟗</m:t>
                        </m:r>
                      </m:num>
                      <m:den>
                        <m:r>
                          <a:rPr lang="en-US" sz="4400" b="1" i="1">
                            <a:solidFill>
                              <a:srgbClr val="002060"/>
                            </a:solidFill>
                            <a:effectLst/>
                            <a:latin typeface="Cambria Math" panose="02040503050406030204" pitchFamily="18" charset="0"/>
                            <a:ea typeface="Calibri" panose="020F0502020204030204" pitchFamily="34" charset="0"/>
                          </a:rPr>
                          <m:t>𝟒</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p:sp>
            <p:nvSpPr>
              <p:cNvPr id="2" name="TextBox 1">
                <a:extLst>
                  <a:ext uri="{FF2B5EF4-FFF2-40B4-BE49-F238E27FC236}">
                    <a16:creationId xmlns:a16="http://schemas.microsoft.com/office/drawing/2014/main" id="{7052DFE7-19F7-78B3-B793-5E43C9B4B8EB}"/>
                  </a:ext>
                </a:extLst>
              </p:cNvPr>
              <p:cNvSpPr txBox="1">
                <a:spLocks noRot="1" noChangeAspect="1" noMove="1" noResize="1" noEditPoints="1" noAdjustHandles="1" noChangeArrowheads="1" noChangeShapeType="1" noTextEdit="1"/>
              </p:cNvSpPr>
              <p:nvPr/>
            </p:nvSpPr>
            <p:spPr>
              <a:xfrm>
                <a:off x="561975" y="1638300"/>
                <a:ext cx="3876675" cy="1070549"/>
              </a:xfrm>
              <a:prstGeom prst="rect">
                <a:avLst/>
              </a:prstGeom>
              <a:blipFill>
                <a:blip r:embed="rId3"/>
                <a:stretch>
                  <a:fillRect l="-6289"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C64885B-4101-CF36-1817-D310168CE932}"/>
                  </a:ext>
                </a:extLst>
              </p:cNvPr>
              <p:cNvSpPr txBox="1"/>
              <p:nvPr/>
            </p:nvSpPr>
            <p:spPr>
              <a:xfrm>
                <a:off x="4705350" y="1676400"/>
                <a:ext cx="3876675" cy="1067152"/>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b)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𝟖</m:t>
                        </m:r>
                      </m:num>
                      <m:den>
                        <m:r>
                          <a:rPr lang="en-US" sz="4400" b="1" i="1" smtClean="0">
                            <a:solidFill>
                              <a:srgbClr val="002060"/>
                            </a:solidFill>
                            <a:effectLst/>
                            <a:latin typeface="Cambria Math" panose="02040503050406030204" pitchFamily="18" charset="0"/>
                            <a:ea typeface="Calibri" panose="020F0502020204030204" pitchFamily="34" charset="0"/>
                          </a:rPr>
                          <m:t>𝟐𝟏</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𝟒</m:t>
                        </m:r>
                      </m:num>
                      <m:den>
                        <m:r>
                          <a:rPr lang="en-US" sz="4400" b="1" i="1" smtClean="0">
                            <a:solidFill>
                              <a:srgbClr val="002060"/>
                            </a:solidFill>
                            <a:effectLst/>
                            <a:latin typeface="Cambria Math" panose="02040503050406030204" pitchFamily="18" charset="0"/>
                            <a:ea typeface="Calibri" panose="020F0502020204030204" pitchFamily="34" charset="0"/>
                          </a:rPr>
                          <m:t>𝟕</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p:sp>
            <p:nvSpPr>
              <p:cNvPr id="3" name="TextBox 2">
                <a:extLst>
                  <a:ext uri="{FF2B5EF4-FFF2-40B4-BE49-F238E27FC236}">
                    <a16:creationId xmlns:a16="http://schemas.microsoft.com/office/drawing/2014/main" id="{7C64885B-4101-CF36-1817-D310168CE932}"/>
                  </a:ext>
                </a:extLst>
              </p:cNvPr>
              <p:cNvSpPr txBox="1">
                <a:spLocks noRot="1" noChangeAspect="1" noMove="1" noResize="1" noEditPoints="1" noAdjustHandles="1" noChangeArrowheads="1" noChangeShapeType="1" noTextEdit="1"/>
              </p:cNvSpPr>
              <p:nvPr/>
            </p:nvSpPr>
            <p:spPr>
              <a:xfrm>
                <a:off x="4705350" y="1676400"/>
                <a:ext cx="3876675" cy="1067152"/>
              </a:xfrm>
              <a:prstGeom prst="rect">
                <a:avLst/>
              </a:prstGeom>
              <a:blipFill>
                <a:blip r:embed="rId4"/>
                <a:stretch>
                  <a:fillRect l="-6447"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364A174-0F9A-3C45-3910-2809BB68D569}"/>
                  </a:ext>
                </a:extLst>
              </p:cNvPr>
              <p:cNvSpPr txBox="1"/>
              <p:nvPr/>
            </p:nvSpPr>
            <p:spPr>
              <a:xfrm>
                <a:off x="8724901" y="1695450"/>
                <a:ext cx="3181350" cy="1110369"/>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c)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𝟓</m:t>
                        </m:r>
                      </m:num>
                      <m:den>
                        <m:r>
                          <a:rPr lang="en-US" sz="4400" b="1" i="1" smtClean="0">
                            <a:solidFill>
                              <a:srgbClr val="002060"/>
                            </a:solidFill>
                            <a:effectLst/>
                            <a:latin typeface="Cambria Math" panose="02040503050406030204" pitchFamily="18" charset="0"/>
                            <a:ea typeface="Calibri" panose="020F0502020204030204" pitchFamily="34" charset="0"/>
                          </a:rPr>
                          <m:t>𝟖</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𝟏𝟓</m:t>
                        </m:r>
                      </m:num>
                      <m:den>
                        <m:r>
                          <a:rPr lang="en-US" sz="4400" b="1" i="1" smtClean="0">
                            <a:solidFill>
                              <a:srgbClr val="002060"/>
                            </a:solidFill>
                            <a:effectLst/>
                            <a:latin typeface="Cambria Math" panose="02040503050406030204" pitchFamily="18" charset="0"/>
                            <a:ea typeface="Calibri" panose="020F0502020204030204" pitchFamily="34" charset="0"/>
                          </a:rPr>
                          <m:t>𝟖</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p:sp>
            <p:nvSpPr>
              <p:cNvPr id="6" name="TextBox 5">
                <a:extLst>
                  <a:ext uri="{FF2B5EF4-FFF2-40B4-BE49-F238E27FC236}">
                    <a16:creationId xmlns:a16="http://schemas.microsoft.com/office/drawing/2014/main" id="{E364A174-0F9A-3C45-3910-2809BB68D569}"/>
                  </a:ext>
                </a:extLst>
              </p:cNvPr>
              <p:cNvSpPr txBox="1">
                <a:spLocks noRot="1" noChangeAspect="1" noMove="1" noResize="1" noEditPoints="1" noAdjustHandles="1" noChangeArrowheads="1" noChangeShapeType="1" noTextEdit="1"/>
              </p:cNvSpPr>
              <p:nvPr/>
            </p:nvSpPr>
            <p:spPr>
              <a:xfrm>
                <a:off x="8724901" y="1695450"/>
                <a:ext cx="3181350" cy="1110369"/>
              </a:xfrm>
              <a:prstGeom prst="rect">
                <a:avLst/>
              </a:prstGeom>
              <a:blipFill>
                <a:blip r:embed="rId5"/>
                <a:stretch>
                  <a:fillRect l="-7663" b="-87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C2F1706-047A-86DE-7C15-23613403F499}"/>
                  </a:ext>
                </a:extLst>
              </p:cNvPr>
              <p:cNvSpPr txBox="1"/>
              <p:nvPr/>
            </p:nvSpPr>
            <p:spPr>
              <a:xfrm>
                <a:off x="638176" y="2914650"/>
                <a:ext cx="1943100" cy="25186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rPr>
                        <m:t>=</m:t>
                      </m:r>
                      <m:f>
                        <m:fPr>
                          <m:ctrlPr>
                            <a:rPr lang="en-US" sz="2800" b="1" i="1" smtClean="0">
                              <a:solidFill>
                                <a:srgbClr val="FF0000"/>
                              </a:solidFill>
                            </a:rPr>
                          </m:ctrlPr>
                        </m:fPr>
                        <m:num>
                          <m:r>
                            <a:rPr lang="en-US" sz="2800" b="1" i="1">
                              <a:solidFill>
                                <a:srgbClr val="FF0000"/>
                              </a:solidFill>
                            </a:rPr>
                            <m:t>𝟑</m:t>
                          </m:r>
                          <m:r>
                            <a:rPr lang="en-US" sz="2800" b="1" i="1">
                              <a:solidFill>
                                <a:srgbClr val="FF0000"/>
                              </a:solidFill>
                            </a:rPr>
                            <m:t>×</m:t>
                          </m:r>
                          <m:r>
                            <a:rPr lang="en-US" sz="2800" b="1" i="1">
                              <a:solidFill>
                                <a:srgbClr val="FF0000"/>
                              </a:solidFill>
                            </a:rPr>
                            <m:t>𝟒</m:t>
                          </m:r>
                        </m:num>
                        <m:den>
                          <m:r>
                            <a:rPr lang="en-US" sz="2800" b="1" i="1">
                              <a:solidFill>
                                <a:srgbClr val="FF0000"/>
                              </a:solidFill>
                            </a:rPr>
                            <m:t>𝟖</m:t>
                          </m:r>
                          <m:r>
                            <a:rPr lang="en-US" sz="2800" b="1" i="1">
                              <a:solidFill>
                                <a:srgbClr val="FF0000"/>
                              </a:solidFill>
                            </a:rPr>
                            <m:t>×</m:t>
                          </m:r>
                          <m:r>
                            <a:rPr lang="en-US" sz="2800" b="1" i="1">
                              <a:solidFill>
                                <a:srgbClr val="FF0000"/>
                              </a:solidFill>
                            </a:rPr>
                            <m:t>𝟗</m:t>
                          </m:r>
                        </m:den>
                      </m:f>
                      <m:r>
                        <a:rPr lang="en-US" sz="2800" b="1" i="1">
                          <a:solidFill>
                            <a:srgbClr val="FF0000"/>
                          </a:solidFill>
                        </a:rPr>
                        <m:t>=</m:t>
                      </m:r>
                      <m:f>
                        <m:fPr>
                          <m:ctrlPr>
                            <a:rPr lang="en-US" sz="2800" b="1" i="1">
                              <a:solidFill>
                                <a:srgbClr val="FF0000"/>
                              </a:solidFill>
                            </a:rPr>
                          </m:ctrlPr>
                        </m:fPr>
                        <m:num>
                          <m:r>
                            <a:rPr lang="en-US" sz="2800" b="1" i="1">
                              <a:solidFill>
                                <a:srgbClr val="FF0000"/>
                              </a:solidFill>
                            </a:rPr>
                            <m:t>𝟏𝟐</m:t>
                          </m:r>
                        </m:num>
                        <m:den>
                          <m:r>
                            <a:rPr lang="en-US" sz="2800" b="1" i="1">
                              <a:solidFill>
                                <a:srgbClr val="FF0000"/>
                              </a:solidFill>
                            </a:rPr>
                            <m:t>𝟕𝟐</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rPr>
                        <m:t>=</m:t>
                      </m:r>
                      <m:f>
                        <m:fPr>
                          <m:ctrlPr>
                            <a:rPr lang="en-US" sz="2800" b="1" i="1">
                              <a:solidFill>
                                <a:srgbClr val="FF0000"/>
                              </a:solidFill>
                            </a:rPr>
                          </m:ctrlPr>
                        </m:fPr>
                        <m:num>
                          <m:r>
                            <a:rPr lang="en-US" sz="2800" b="1" i="1">
                              <a:solidFill>
                                <a:srgbClr val="FF0000"/>
                              </a:solidFill>
                            </a:rPr>
                            <m:t>𝟏</m:t>
                          </m:r>
                        </m:num>
                        <m:den>
                          <m:r>
                            <a:rPr lang="en-US" sz="2800" b="1" i="1">
                              <a:solidFill>
                                <a:srgbClr val="FF0000"/>
                              </a:solidFill>
                            </a:rPr>
                            <m:t>𝟔</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p:sp>
            <p:nvSpPr>
              <p:cNvPr id="7" name="TextBox 6">
                <a:extLst>
                  <a:ext uri="{FF2B5EF4-FFF2-40B4-BE49-F238E27FC236}">
                    <a16:creationId xmlns:a16="http://schemas.microsoft.com/office/drawing/2014/main" id="{1C2F1706-047A-86DE-7C15-23613403F499}"/>
                  </a:ext>
                </a:extLst>
              </p:cNvPr>
              <p:cNvSpPr txBox="1">
                <a:spLocks noRot="1" noChangeAspect="1" noMove="1" noResize="1" noEditPoints="1" noAdjustHandles="1" noChangeArrowheads="1" noChangeShapeType="1" noTextEdit="1"/>
              </p:cNvSpPr>
              <p:nvPr/>
            </p:nvSpPr>
            <p:spPr>
              <a:xfrm>
                <a:off x="638176" y="2914650"/>
                <a:ext cx="1943100" cy="25186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DFFF187-5FA3-38F8-BE4F-5FCA317D95AE}"/>
                  </a:ext>
                </a:extLst>
              </p:cNvPr>
              <p:cNvSpPr txBox="1"/>
              <p:nvPr/>
            </p:nvSpPr>
            <p:spPr>
              <a:xfrm>
                <a:off x="5019676" y="2781300"/>
                <a:ext cx="1943100" cy="2552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rPr>
                        <m:t>=</m:t>
                      </m:r>
                      <m:f>
                        <m:fPr>
                          <m:ctrlPr>
                            <a:rPr lang="en-US" sz="2800" b="1" i="1" smtClean="0">
                              <a:solidFill>
                                <a:srgbClr val="FF0000"/>
                              </a:solidFill>
                            </a:rPr>
                          </m:ctrlPr>
                        </m:fPr>
                        <m:num>
                          <m:r>
                            <a:rPr lang="en-US" sz="2800" b="1" i="1" smtClean="0">
                              <a:solidFill>
                                <a:srgbClr val="FF0000"/>
                              </a:solidFill>
                              <a:latin typeface="Cambria Math" panose="02040503050406030204" pitchFamily="18" charset="0"/>
                            </a:rPr>
                            <m:t>𝟖</m:t>
                          </m:r>
                          <m:r>
                            <a:rPr lang="en-US" sz="2800" b="1" i="1">
                              <a:solidFill>
                                <a:srgbClr val="FF0000"/>
                              </a:solidFill>
                            </a:rPr>
                            <m:t>×</m:t>
                          </m:r>
                          <m:r>
                            <a:rPr lang="en-US" sz="2800" b="1" i="1" smtClean="0">
                              <a:solidFill>
                                <a:srgbClr val="FF0000"/>
                              </a:solidFill>
                              <a:latin typeface="Cambria Math" panose="02040503050406030204" pitchFamily="18" charset="0"/>
                            </a:rPr>
                            <m:t>𝟕</m:t>
                          </m:r>
                        </m:num>
                        <m:den>
                          <m:r>
                            <a:rPr lang="en-US" sz="2800" b="1" i="1" smtClean="0">
                              <a:solidFill>
                                <a:srgbClr val="FF0000"/>
                              </a:solidFill>
                              <a:latin typeface="Cambria Math" panose="02040503050406030204" pitchFamily="18" charset="0"/>
                            </a:rPr>
                            <m:t>𝟐𝟏</m:t>
                          </m:r>
                          <m:r>
                            <a:rPr lang="en-US" sz="2800" b="1" i="1">
                              <a:solidFill>
                                <a:srgbClr val="FF0000"/>
                              </a:solidFill>
                            </a:rPr>
                            <m:t>×</m:t>
                          </m:r>
                          <m:r>
                            <a:rPr lang="en-US" sz="2800" b="1" i="1" smtClean="0">
                              <a:solidFill>
                                <a:srgbClr val="FF0000"/>
                              </a:solidFill>
                              <a:latin typeface="Cambria Math" panose="02040503050406030204" pitchFamily="18" charset="0"/>
                            </a:rPr>
                            <m:t>𝟒</m:t>
                          </m:r>
                        </m:den>
                      </m:f>
                      <m:r>
                        <a:rPr lang="en-US" sz="2800" b="1" i="1">
                          <a:solidFill>
                            <a:srgbClr val="FF0000"/>
                          </a:solidFill>
                        </a:rPr>
                        <m:t>=</m:t>
                      </m:r>
                      <m:f>
                        <m:fPr>
                          <m:ctrlPr>
                            <a:rPr lang="en-US" sz="2800" b="1" i="1">
                              <a:solidFill>
                                <a:srgbClr val="FF0000"/>
                              </a:solidFill>
                            </a:rPr>
                          </m:ctrlPr>
                        </m:fPr>
                        <m:num>
                          <m:r>
                            <a:rPr lang="en-US" sz="2800" b="1" i="1" smtClean="0">
                              <a:solidFill>
                                <a:srgbClr val="FF0000"/>
                              </a:solidFill>
                              <a:latin typeface="Cambria Math" panose="02040503050406030204" pitchFamily="18" charset="0"/>
                            </a:rPr>
                            <m:t>𝟓𝟔</m:t>
                          </m:r>
                        </m:num>
                        <m:den>
                          <m:r>
                            <a:rPr lang="en-US" sz="2800" b="1" i="1" smtClean="0">
                              <a:solidFill>
                                <a:srgbClr val="FF0000"/>
                              </a:solidFill>
                              <a:latin typeface="Cambria Math" panose="02040503050406030204" pitchFamily="18" charset="0"/>
                            </a:rPr>
                            <m:t>𝟖𝟒</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rPr>
                        <m:t>=</m:t>
                      </m:r>
                      <m:f>
                        <m:fPr>
                          <m:ctrlPr>
                            <a:rPr lang="en-US" sz="2800" b="1" i="1">
                              <a:solidFill>
                                <a:srgbClr val="FF0000"/>
                              </a:solidFill>
                            </a:rPr>
                          </m:ctrlPr>
                        </m:fPr>
                        <m:num>
                          <m:r>
                            <a:rPr lang="en-US" sz="2800" b="1" i="1" smtClean="0">
                              <a:solidFill>
                                <a:srgbClr val="FF0000"/>
                              </a:solidFill>
                              <a:latin typeface="Cambria Math" panose="02040503050406030204" pitchFamily="18" charset="0"/>
                            </a:rPr>
                            <m:t>𝟐</m:t>
                          </m:r>
                        </m:num>
                        <m:den>
                          <m:r>
                            <a:rPr lang="en-US" sz="2800" b="1" i="1" smtClean="0">
                              <a:solidFill>
                                <a:srgbClr val="FF0000"/>
                              </a:solidFill>
                              <a:latin typeface="Cambria Math" panose="02040503050406030204" pitchFamily="18" charset="0"/>
                            </a:rPr>
                            <m:t>𝟑</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p:sp>
            <p:nvSpPr>
              <p:cNvPr id="9" name="TextBox 8">
                <a:extLst>
                  <a:ext uri="{FF2B5EF4-FFF2-40B4-BE49-F238E27FC236}">
                    <a16:creationId xmlns:a16="http://schemas.microsoft.com/office/drawing/2014/main" id="{EDFFF187-5FA3-38F8-BE4F-5FCA317D95AE}"/>
                  </a:ext>
                </a:extLst>
              </p:cNvPr>
              <p:cNvSpPr txBox="1">
                <a:spLocks noRot="1" noChangeAspect="1" noMove="1" noResize="1" noEditPoints="1" noAdjustHandles="1" noChangeArrowheads="1" noChangeShapeType="1" noTextEdit="1"/>
              </p:cNvSpPr>
              <p:nvPr/>
            </p:nvSpPr>
            <p:spPr>
              <a:xfrm>
                <a:off x="5019676" y="2781300"/>
                <a:ext cx="1943100" cy="25528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6418AF2-A69B-421F-B6FA-6C16B4CDA27F}"/>
                  </a:ext>
                </a:extLst>
              </p:cNvPr>
              <p:cNvSpPr txBox="1"/>
              <p:nvPr/>
            </p:nvSpPr>
            <p:spPr>
              <a:xfrm>
                <a:off x="9058276" y="2752725"/>
                <a:ext cx="1943100" cy="2552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rPr>
                        <m:t>=</m:t>
                      </m:r>
                      <m:f>
                        <m:fPr>
                          <m:ctrlPr>
                            <a:rPr lang="en-US" sz="2800" b="1" i="1" smtClean="0">
                              <a:solidFill>
                                <a:srgbClr val="FF0000"/>
                              </a:solidFill>
                            </a:rPr>
                          </m:ctrlPr>
                        </m:fPr>
                        <m:num>
                          <m:r>
                            <a:rPr lang="en-US" sz="2800" b="1" i="1" smtClean="0">
                              <a:solidFill>
                                <a:srgbClr val="FF0000"/>
                              </a:solidFill>
                              <a:latin typeface="Cambria Math" panose="02040503050406030204" pitchFamily="18" charset="0"/>
                            </a:rPr>
                            <m:t>𝟓</m:t>
                          </m:r>
                          <m:r>
                            <a:rPr lang="en-US" sz="2800" b="1" i="1">
                              <a:solidFill>
                                <a:srgbClr val="FF0000"/>
                              </a:solidFill>
                            </a:rPr>
                            <m:t>×</m:t>
                          </m:r>
                          <m:r>
                            <a:rPr lang="en-US" sz="2800" b="1" i="1" smtClean="0">
                              <a:solidFill>
                                <a:srgbClr val="FF0000"/>
                              </a:solidFill>
                              <a:latin typeface="Cambria Math" panose="02040503050406030204" pitchFamily="18" charset="0"/>
                            </a:rPr>
                            <m:t>𝟖</m:t>
                          </m:r>
                        </m:num>
                        <m:den>
                          <m:r>
                            <a:rPr lang="en-US" sz="2800" b="1" i="1" smtClean="0">
                              <a:solidFill>
                                <a:srgbClr val="FF0000"/>
                              </a:solidFill>
                              <a:latin typeface="Cambria Math" panose="02040503050406030204" pitchFamily="18" charset="0"/>
                            </a:rPr>
                            <m:t>𝟖</m:t>
                          </m:r>
                          <m:r>
                            <a:rPr lang="en-US" sz="2800" b="1" i="1">
                              <a:solidFill>
                                <a:srgbClr val="FF0000"/>
                              </a:solidFill>
                            </a:rPr>
                            <m:t>×</m:t>
                          </m:r>
                          <m:r>
                            <a:rPr lang="en-US" sz="2800" b="1" i="1" smtClean="0">
                              <a:solidFill>
                                <a:srgbClr val="FF0000"/>
                              </a:solidFill>
                              <a:latin typeface="Cambria Math" panose="02040503050406030204" pitchFamily="18" charset="0"/>
                            </a:rPr>
                            <m:t>𝟏𝟓</m:t>
                          </m:r>
                        </m:den>
                      </m:f>
                      <m:r>
                        <a:rPr lang="en-US" sz="2800" b="1" i="1">
                          <a:solidFill>
                            <a:srgbClr val="FF0000"/>
                          </a:solidFill>
                        </a:rPr>
                        <m:t>=</m:t>
                      </m:r>
                      <m:f>
                        <m:fPr>
                          <m:ctrlPr>
                            <a:rPr lang="en-US" sz="2800" b="1" i="1">
                              <a:solidFill>
                                <a:srgbClr val="FF0000"/>
                              </a:solidFill>
                            </a:rPr>
                          </m:ctrlPr>
                        </m:fPr>
                        <m:num>
                          <m:r>
                            <a:rPr lang="en-US" sz="2800" b="1" i="1" smtClean="0">
                              <a:solidFill>
                                <a:srgbClr val="FF0000"/>
                              </a:solidFill>
                              <a:latin typeface="Cambria Math" panose="02040503050406030204" pitchFamily="18" charset="0"/>
                            </a:rPr>
                            <m:t>𝟒𝟎</m:t>
                          </m:r>
                        </m:num>
                        <m:den>
                          <m:r>
                            <a:rPr lang="en-US" sz="2800" b="1" i="1" smtClean="0">
                              <a:solidFill>
                                <a:srgbClr val="FF0000"/>
                              </a:solidFill>
                              <a:latin typeface="Cambria Math" panose="02040503050406030204" pitchFamily="18" charset="0"/>
                            </a:rPr>
                            <m:t>𝟏𝟐𝟎</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rPr>
                        <m:t>=</m:t>
                      </m:r>
                      <m:f>
                        <m:fPr>
                          <m:ctrlPr>
                            <a:rPr lang="en-US" sz="2800" b="1" i="1">
                              <a:solidFill>
                                <a:srgbClr val="FF0000"/>
                              </a:solidFill>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𝟑</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p:sp>
            <p:nvSpPr>
              <p:cNvPr id="10" name="TextBox 9">
                <a:extLst>
                  <a:ext uri="{FF2B5EF4-FFF2-40B4-BE49-F238E27FC236}">
                    <a16:creationId xmlns:a16="http://schemas.microsoft.com/office/drawing/2014/main" id="{66418AF2-A69B-421F-B6FA-6C16B4CDA27F}"/>
                  </a:ext>
                </a:extLst>
              </p:cNvPr>
              <p:cNvSpPr txBox="1">
                <a:spLocks noRot="1" noChangeAspect="1" noMove="1" noResize="1" noEditPoints="1" noAdjustHandles="1" noChangeArrowheads="1" noChangeShapeType="1" noTextEdit="1"/>
              </p:cNvSpPr>
              <p:nvPr/>
            </p:nvSpPr>
            <p:spPr>
              <a:xfrm>
                <a:off x="9058276" y="2752725"/>
                <a:ext cx="1943100" cy="2552815"/>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9" grpId="0"/>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easure Hunt By Slidesgo">
  <a:themeElements>
    <a:clrScheme name="Simple Light">
      <a:dk1>
        <a:srgbClr val="513153"/>
      </a:dk1>
      <a:lt1>
        <a:srgbClr val="FFFFFF"/>
      </a:lt1>
      <a:dk2>
        <a:srgbClr val="AF77B2"/>
      </a:dk2>
      <a:lt2>
        <a:srgbClr val="E75955"/>
      </a:lt2>
      <a:accent1>
        <a:srgbClr val="FBBC24"/>
      </a:accent1>
      <a:accent2>
        <a:srgbClr val="513153"/>
      </a:accent2>
      <a:accent3>
        <a:srgbClr val="AF77B2"/>
      </a:accent3>
      <a:accent4>
        <a:srgbClr val="E75955"/>
      </a:accent4>
      <a:accent5>
        <a:srgbClr val="FBBC24"/>
      </a:accent5>
      <a:accent6>
        <a:srgbClr val="AAEEEA"/>
      </a:accent6>
      <a:hlink>
        <a:srgbClr val="5131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391</Words>
  <Application>Microsoft Office PowerPoint</Application>
  <PresentationFormat>Widescreen</PresentationFormat>
  <Paragraphs>73</Paragraphs>
  <Slides>15</Slides>
  <Notes>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DengXian</vt:lpstr>
      <vt:lpstr>#9Slide07 SVNStick A Round</vt:lpstr>
      <vt:lpstr>Arial</vt:lpstr>
      <vt:lpstr>Calibri</vt:lpstr>
      <vt:lpstr>Calibri Light</vt:lpstr>
      <vt:lpstr>Cambria</vt:lpstr>
      <vt:lpstr>Cambria Math</vt:lpstr>
      <vt:lpstr>Fira Sans</vt:lpstr>
      <vt:lpstr>Times New Roman</vt:lpstr>
      <vt:lpstr>UTM Cookies</vt:lpstr>
      <vt:lpstr>UTM God's Word</vt:lpstr>
      <vt:lpstr>1_Office Theme</vt:lpstr>
      <vt:lpstr>Custom Design</vt:lpstr>
      <vt:lpstr>Treasure Hunt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16</cp:revision>
  <dcterms:created xsi:type="dcterms:W3CDTF">2024-01-09T06:25:17Z</dcterms:created>
  <dcterms:modified xsi:type="dcterms:W3CDTF">2024-01-09T06:53:18Z</dcterms:modified>
</cp:coreProperties>
</file>