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347" r:id="rId3"/>
    <p:sldId id="273" r:id="rId4"/>
    <p:sldId id="295" r:id="rId5"/>
    <p:sldId id="290" r:id="rId6"/>
    <p:sldId id="258" r:id="rId7"/>
    <p:sldId id="266" r:id="rId8"/>
    <p:sldId id="296" r:id="rId9"/>
    <p:sldId id="308" r:id="rId10"/>
    <p:sldId id="291" r:id="rId11"/>
    <p:sldId id="270" r:id="rId12"/>
    <p:sldId id="297" r:id="rId1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B95"/>
    <a:srgbClr val="E7F9FF"/>
    <a:srgbClr val="BAFEC2"/>
    <a:srgbClr val="A8F6A8"/>
    <a:srgbClr val="62FE7C"/>
    <a:srgbClr val="71FFB1"/>
    <a:srgbClr val="FD2BA3"/>
    <a:srgbClr val="FF2980"/>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97" autoAdjust="0"/>
  </p:normalViewPr>
  <p:slideViewPr>
    <p:cSldViewPr>
      <p:cViewPr varScale="1">
        <p:scale>
          <a:sx n="96" d="100"/>
          <a:sy n="96" d="100"/>
        </p:scale>
        <p:origin x="-61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640" units="cm"/>
          <inkml:channel name="Y" type="integer" max="480" units="cm"/>
        </inkml:traceFormat>
        <inkml:channelProperties>
          <inkml:channelProperty channel="X" name="resolution" value="28.31858" units="1/cm"/>
          <inkml:channelProperty channel="Y" name="resolution" value="28.40237" units="1/cm"/>
        </inkml:channelProperties>
      </inkml:inkSource>
      <inkml:timestamp xml:id="ts0" timeString="2022-04-19T01:35:46.07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13137 4960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15" indent="0" algn="ctr">
              <a:buNone/>
              <a:defRPr>
                <a:solidFill>
                  <a:schemeClr val="tx1">
                    <a:tint val="75000"/>
                  </a:schemeClr>
                </a:solidFill>
              </a:defRPr>
            </a:lvl2pPr>
            <a:lvl3pPr marL="913034" indent="0" algn="ctr">
              <a:buNone/>
              <a:defRPr>
                <a:solidFill>
                  <a:schemeClr val="tx1">
                    <a:tint val="75000"/>
                  </a:schemeClr>
                </a:solidFill>
              </a:defRPr>
            </a:lvl3pPr>
            <a:lvl4pPr marL="1369549" indent="0" algn="ctr">
              <a:buNone/>
              <a:defRPr>
                <a:solidFill>
                  <a:schemeClr val="tx1">
                    <a:tint val="75000"/>
                  </a:schemeClr>
                </a:solidFill>
              </a:defRPr>
            </a:lvl4pPr>
            <a:lvl5pPr marL="1826066" indent="0" algn="ctr">
              <a:buNone/>
              <a:defRPr>
                <a:solidFill>
                  <a:schemeClr val="tx1">
                    <a:tint val="75000"/>
                  </a:schemeClr>
                </a:solidFill>
              </a:defRPr>
            </a:lvl5pPr>
            <a:lvl6pPr marL="2282581" indent="0" algn="ctr">
              <a:buNone/>
              <a:defRPr>
                <a:solidFill>
                  <a:schemeClr val="tx1">
                    <a:tint val="75000"/>
                  </a:schemeClr>
                </a:solidFill>
              </a:defRPr>
            </a:lvl6pPr>
            <a:lvl7pPr marL="2739098" indent="0" algn="ctr">
              <a:buNone/>
              <a:defRPr>
                <a:solidFill>
                  <a:schemeClr val="tx1">
                    <a:tint val="75000"/>
                  </a:schemeClr>
                </a:solidFill>
              </a:defRPr>
            </a:lvl7pPr>
            <a:lvl8pPr marL="3195614" indent="0" algn="ctr">
              <a:buNone/>
              <a:defRPr>
                <a:solidFill>
                  <a:schemeClr val="tx1">
                    <a:tint val="75000"/>
                  </a:schemeClr>
                </a:solidFill>
              </a:defRPr>
            </a:lvl8pPr>
            <a:lvl9pPr marL="36521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5712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426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15" indent="0">
              <a:buNone/>
              <a:defRPr sz="1800">
                <a:solidFill>
                  <a:schemeClr val="tx1">
                    <a:tint val="75000"/>
                  </a:schemeClr>
                </a:solidFill>
              </a:defRPr>
            </a:lvl2pPr>
            <a:lvl3pPr marL="913034" indent="0">
              <a:buNone/>
              <a:defRPr sz="1600">
                <a:solidFill>
                  <a:schemeClr val="tx1">
                    <a:tint val="75000"/>
                  </a:schemeClr>
                </a:solidFill>
              </a:defRPr>
            </a:lvl3pPr>
            <a:lvl4pPr marL="1369549" indent="0">
              <a:buNone/>
              <a:defRPr sz="1400">
                <a:solidFill>
                  <a:schemeClr val="tx1">
                    <a:tint val="75000"/>
                  </a:schemeClr>
                </a:solidFill>
              </a:defRPr>
            </a:lvl4pPr>
            <a:lvl5pPr marL="1826066" indent="0">
              <a:buNone/>
              <a:defRPr sz="1400">
                <a:solidFill>
                  <a:schemeClr val="tx1">
                    <a:tint val="75000"/>
                  </a:schemeClr>
                </a:solidFill>
              </a:defRPr>
            </a:lvl5pPr>
            <a:lvl6pPr marL="2282581" indent="0">
              <a:buNone/>
              <a:defRPr sz="1400">
                <a:solidFill>
                  <a:schemeClr val="tx1">
                    <a:tint val="75000"/>
                  </a:schemeClr>
                </a:solidFill>
              </a:defRPr>
            </a:lvl6pPr>
            <a:lvl7pPr marL="2739098" indent="0">
              <a:buNone/>
              <a:defRPr sz="1400">
                <a:solidFill>
                  <a:schemeClr val="tx1">
                    <a:tint val="75000"/>
                  </a:schemeClr>
                </a:solidFill>
              </a:defRPr>
            </a:lvl7pPr>
            <a:lvl8pPr marL="3195614" indent="0">
              <a:buNone/>
              <a:defRPr sz="1400">
                <a:solidFill>
                  <a:schemeClr val="tx1">
                    <a:tint val="75000"/>
                  </a:schemeClr>
                </a:solidFill>
              </a:defRPr>
            </a:lvl8pPr>
            <a:lvl9pPr marL="36521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6925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9360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15" indent="0">
              <a:buNone/>
              <a:defRPr sz="2000" b="1"/>
            </a:lvl2pPr>
            <a:lvl3pPr marL="913034" indent="0">
              <a:buNone/>
              <a:defRPr sz="1800" b="1"/>
            </a:lvl3pPr>
            <a:lvl4pPr marL="1369549" indent="0">
              <a:buNone/>
              <a:defRPr sz="1600" b="1"/>
            </a:lvl4pPr>
            <a:lvl5pPr marL="1826066" indent="0">
              <a:buNone/>
              <a:defRPr sz="1600" b="1"/>
            </a:lvl5pPr>
            <a:lvl6pPr marL="2282581" indent="0">
              <a:buNone/>
              <a:defRPr sz="1600" b="1"/>
            </a:lvl6pPr>
            <a:lvl7pPr marL="2739098" indent="0">
              <a:buNone/>
              <a:defRPr sz="1600" b="1"/>
            </a:lvl7pPr>
            <a:lvl8pPr marL="3195614" indent="0">
              <a:buNone/>
              <a:defRPr sz="1600" b="1"/>
            </a:lvl8pPr>
            <a:lvl9pPr marL="36521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515" indent="0">
              <a:buNone/>
              <a:defRPr sz="2000" b="1"/>
            </a:lvl2pPr>
            <a:lvl3pPr marL="913034" indent="0">
              <a:buNone/>
              <a:defRPr sz="1800" b="1"/>
            </a:lvl3pPr>
            <a:lvl4pPr marL="1369549" indent="0">
              <a:buNone/>
              <a:defRPr sz="1600" b="1"/>
            </a:lvl4pPr>
            <a:lvl5pPr marL="1826066" indent="0">
              <a:buNone/>
              <a:defRPr sz="1600" b="1"/>
            </a:lvl5pPr>
            <a:lvl6pPr marL="2282581" indent="0">
              <a:buNone/>
              <a:defRPr sz="1600" b="1"/>
            </a:lvl6pPr>
            <a:lvl7pPr marL="2739098" indent="0">
              <a:buNone/>
              <a:defRPr sz="1600" b="1"/>
            </a:lvl7pPr>
            <a:lvl8pPr marL="3195614" indent="0">
              <a:buNone/>
              <a:defRPr sz="1600" b="1"/>
            </a:lvl8pPr>
            <a:lvl9pPr marL="36521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7804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99127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77809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30"/>
            <a:ext cx="3008313" cy="3518297"/>
          </a:xfrm>
        </p:spPr>
        <p:txBody>
          <a:bodyPr/>
          <a:lstStyle>
            <a:lvl1pPr marL="0" indent="0">
              <a:buNone/>
              <a:defRPr sz="1400"/>
            </a:lvl1pPr>
            <a:lvl2pPr marL="456515" indent="0">
              <a:buNone/>
              <a:defRPr sz="1200"/>
            </a:lvl2pPr>
            <a:lvl3pPr marL="913034" indent="0">
              <a:buNone/>
              <a:defRPr sz="1000"/>
            </a:lvl3pPr>
            <a:lvl4pPr marL="1369549" indent="0">
              <a:buNone/>
              <a:defRPr sz="900"/>
            </a:lvl4pPr>
            <a:lvl5pPr marL="1826066" indent="0">
              <a:buNone/>
              <a:defRPr sz="900"/>
            </a:lvl5pPr>
            <a:lvl6pPr marL="2282581" indent="0">
              <a:buNone/>
              <a:defRPr sz="900"/>
            </a:lvl6pPr>
            <a:lvl7pPr marL="2739098" indent="0">
              <a:buNone/>
              <a:defRPr sz="900"/>
            </a:lvl7pPr>
            <a:lvl8pPr marL="3195614" indent="0">
              <a:buNone/>
              <a:defRPr sz="900"/>
            </a:lvl8pPr>
            <a:lvl9pPr marL="36521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0487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15" indent="0">
              <a:buNone/>
              <a:defRPr sz="2800"/>
            </a:lvl2pPr>
            <a:lvl3pPr marL="913034" indent="0">
              <a:buNone/>
              <a:defRPr sz="2400"/>
            </a:lvl3pPr>
            <a:lvl4pPr marL="1369549" indent="0">
              <a:buNone/>
              <a:defRPr sz="2000"/>
            </a:lvl4pPr>
            <a:lvl5pPr marL="1826066" indent="0">
              <a:buNone/>
              <a:defRPr sz="2000"/>
            </a:lvl5pPr>
            <a:lvl6pPr marL="2282581" indent="0">
              <a:buNone/>
              <a:defRPr sz="2000"/>
            </a:lvl6pPr>
            <a:lvl7pPr marL="2739098" indent="0">
              <a:buNone/>
              <a:defRPr sz="2000"/>
            </a:lvl7pPr>
            <a:lvl8pPr marL="3195614" indent="0">
              <a:buNone/>
              <a:defRPr sz="2000"/>
            </a:lvl8pPr>
            <a:lvl9pPr marL="365213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6515" indent="0">
              <a:buNone/>
              <a:defRPr sz="1200"/>
            </a:lvl2pPr>
            <a:lvl3pPr marL="913034" indent="0">
              <a:buNone/>
              <a:defRPr sz="1000"/>
            </a:lvl3pPr>
            <a:lvl4pPr marL="1369549" indent="0">
              <a:buNone/>
              <a:defRPr sz="900"/>
            </a:lvl4pPr>
            <a:lvl5pPr marL="1826066" indent="0">
              <a:buNone/>
              <a:defRPr sz="900"/>
            </a:lvl5pPr>
            <a:lvl6pPr marL="2282581" indent="0">
              <a:buNone/>
              <a:defRPr sz="900"/>
            </a:lvl6pPr>
            <a:lvl7pPr marL="2739098" indent="0">
              <a:buNone/>
              <a:defRPr sz="900"/>
            </a:lvl7pPr>
            <a:lvl8pPr marL="3195614" indent="0">
              <a:buNone/>
              <a:defRPr sz="900"/>
            </a:lvl8pPr>
            <a:lvl9pPr marL="36521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41574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6075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9003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pPr defTabSz="913034"/>
            <a:fld id="{4CEF851F-4C9B-4ED8-A706-7687066F5A2C}" type="datetimeFigureOut">
              <a:rPr lang="en-US" smtClean="0">
                <a:solidFill>
                  <a:prstClr val="black">
                    <a:tint val="75000"/>
                  </a:prstClr>
                </a:solidFill>
              </a:rPr>
              <a:pPr defTabSz="913034"/>
              <a:t>4/19/2022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pPr defTabSz="913034"/>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pPr defTabSz="913034"/>
            <a:fld id="{46F2045C-80A1-433A-B3B9-3018D210B466}" type="slidenum">
              <a:rPr lang="en-US" smtClean="0">
                <a:solidFill>
                  <a:prstClr val="black">
                    <a:tint val="75000"/>
                  </a:prstClr>
                </a:solidFill>
              </a:rPr>
              <a:pPr defTabSz="913034"/>
              <a:t>‹#›</a:t>
            </a:fld>
            <a:endParaRPr lang="en-US">
              <a:solidFill>
                <a:prstClr val="black">
                  <a:tint val="75000"/>
                </a:prstClr>
              </a:solidFill>
            </a:endParaRPr>
          </a:p>
        </p:txBody>
      </p:sp>
    </p:spTree>
    <p:extLst>
      <p:ext uri="{BB962C8B-B14F-4D97-AF65-F5344CB8AC3E}">
        <p14:creationId xmlns:p14="http://schemas.microsoft.com/office/powerpoint/2010/main" val="2375551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3034" rtl="0" eaLnBrk="1" latinLnBrk="0" hangingPunct="1">
        <a:spcBef>
          <a:spcPct val="0"/>
        </a:spcBef>
        <a:buNone/>
        <a:defRPr sz="4400" kern="1200">
          <a:solidFill>
            <a:schemeClr val="tx1"/>
          </a:solidFill>
          <a:latin typeface="+mj-lt"/>
          <a:ea typeface="+mj-ea"/>
          <a:cs typeface="+mj-cs"/>
        </a:defRPr>
      </a:lvl1pPr>
    </p:titleStyle>
    <p:bodyStyle>
      <a:lvl1pPr marL="342386" indent="-342386" algn="l" defTabSz="9130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39" indent="-285323" algn="l" defTabSz="9130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291" indent="-228260" algn="l" defTabSz="91303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07"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24"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840"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55"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72"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88"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4" rtl="0" eaLnBrk="1" latinLnBrk="0" hangingPunct="1">
        <a:defRPr sz="1800" kern="1200">
          <a:solidFill>
            <a:schemeClr val="tx1"/>
          </a:solidFill>
          <a:latin typeface="+mn-lt"/>
          <a:ea typeface="+mn-ea"/>
          <a:cs typeface="+mn-cs"/>
        </a:defRPr>
      </a:lvl1pPr>
      <a:lvl2pPr marL="456515" algn="l" defTabSz="913034" rtl="0" eaLnBrk="1" latinLnBrk="0" hangingPunct="1">
        <a:defRPr sz="1800" kern="1200">
          <a:solidFill>
            <a:schemeClr val="tx1"/>
          </a:solidFill>
          <a:latin typeface="+mn-lt"/>
          <a:ea typeface="+mn-ea"/>
          <a:cs typeface="+mn-cs"/>
        </a:defRPr>
      </a:lvl2pPr>
      <a:lvl3pPr marL="913034" algn="l" defTabSz="913034" rtl="0" eaLnBrk="1" latinLnBrk="0" hangingPunct="1">
        <a:defRPr sz="1800" kern="1200">
          <a:solidFill>
            <a:schemeClr val="tx1"/>
          </a:solidFill>
          <a:latin typeface="+mn-lt"/>
          <a:ea typeface="+mn-ea"/>
          <a:cs typeface="+mn-cs"/>
        </a:defRPr>
      </a:lvl3pPr>
      <a:lvl4pPr marL="1369549" algn="l" defTabSz="913034" rtl="0" eaLnBrk="1" latinLnBrk="0" hangingPunct="1">
        <a:defRPr sz="1800" kern="1200">
          <a:solidFill>
            <a:schemeClr val="tx1"/>
          </a:solidFill>
          <a:latin typeface="+mn-lt"/>
          <a:ea typeface="+mn-ea"/>
          <a:cs typeface="+mn-cs"/>
        </a:defRPr>
      </a:lvl4pPr>
      <a:lvl5pPr marL="1826066" algn="l" defTabSz="913034" rtl="0" eaLnBrk="1" latinLnBrk="0" hangingPunct="1">
        <a:defRPr sz="1800" kern="1200">
          <a:solidFill>
            <a:schemeClr val="tx1"/>
          </a:solidFill>
          <a:latin typeface="+mn-lt"/>
          <a:ea typeface="+mn-ea"/>
          <a:cs typeface="+mn-cs"/>
        </a:defRPr>
      </a:lvl5pPr>
      <a:lvl6pPr marL="2282581" algn="l" defTabSz="913034" rtl="0" eaLnBrk="1" latinLnBrk="0" hangingPunct="1">
        <a:defRPr sz="1800" kern="1200">
          <a:solidFill>
            <a:schemeClr val="tx1"/>
          </a:solidFill>
          <a:latin typeface="+mn-lt"/>
          <a:ea typeface="+mn-ea"/>
          <a:cs typeface="+mn-cs"/>
        </a:defRPr>
      </a:lvl6pPr>
      <a:lvl7pPr marL="2739098" algn="l" defTabSz="913034" rtl="0" eaLnBrk="1" latinLnBrk="0" hangingPunct="1">
        <a:defRPr sz="1800" kern="1200">
          <a:solidFill>
            <a:schemeClr val="tx1"/>
          </a:solidFill>
          <a:latin typeface="+mn-lt"/>
          <a:ea typeface="+mn-ea"/>
          <a:cs typeface="+mn-cs"/>
        </a:defRPr>
      </a:lvl7pPr>
      <a:lvl8pPr marL="3195614" algn="l" defTabSz="913034" rtl="0" eaLnBrk="1" latinLnBrk="0" hangingPunct="1">
        <a:defRPr sz="1800" kern="1200">
          <a:solidFill>
            <a:schemeClr val="tx1"/>
          </a:solidFill>
          <a:latin typeface="+mn-lt"/>
          <a:ea typeface="+mn-ea"/>
          <a:cs typeface="+mn-cs"/>
        </a:defRPr>
      </a:lvl8pPr>
      <a:lvl9pPr marL="3652130" algn="l" defTabSz="9130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22.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video" Target="../media/media4.mp4"/></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7"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defTabSz="913034"/>
            <a:endParaRPr lang="en-US">
              <a:solidFill>
                <a:prstClr val="white"/>
              </a:solidFill>
              <a:latin typeface="Calibri"/>
            </a:endParaRPr>
          </a:p>
        </p:txBody>
      </p:sp>
      <p:sp>
        <p:nvSpPr>
          <p:cNvPr id="18" name="Flowchart: Document 17"/>
          <p:cNvSpPr/>
          <p:nvPr/>
        </p:nvSpPr>
        <p:spPr>
          <a:xfrm>
            <a:off x="-43197"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defTabSz="913034"/>
            <a:endParaRPr lang="en-US">
              <a:solidFill>
                <a:prstClr val="white"/>
              </a:solidFill>
              <a:latin typeface="Calibri"/>
            </a:endParaRPr>
          </a:p>
        </p:txBody>
      </p:sp>
      <p:grpSp>
        <p:nvGrpSpPr>
          <p:cNvPr id="2" name="Group 1"/>
          <p:cNvGrpSpPr/>
          <p:nvPr/>
        </p:nvGrpSpPr>
        <p:grpSpPr>
          <a:xfrm>
            <a:off x="1930755" y="2183870"/>
            <a:ext cx="7607233" cy="112118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grpSp>
      <p:grpSp>
        <p:nvGrpSpPr>
          <p:cNvPr id="10" name="Group 9"/>
          <p:cNvGrpSpPr/>
          <p:nvPr/>
        </p:nvGrpSpPr>
        <p:grpSpPr>
          <a:xfrm>
            <a:off x="858341" y="2073847"/>
            <a:ext cx="1014408" cy="992332"/>
            <a:chOff x="1196721" y="1084984"/>
            <a:chExt cx="1014408"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8" name="Oval 7"/>
            <p:cNvSpPr/>
            <p:nvPr/>
          </p:nvSpPr>
          <p:spPr>
            <a:xfrm>
              <a:off x="1196721" y="1116083"/>
              <a:ext cx="1014408" cy="914400"/>
            </a:xfrm>
            <a:prstGeom prst="ellipse">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r>
                <a:rPr lang="en-US" sz="21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 </a:t>
              </a:r>
              <a:r>
                <a:rPr lang="en-US" sz="21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4</a:t>
              </a:r>
              <a:endParaRPr lang="en-US" sz="21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p:cNvGrpSpPr/>
          <p:nvPr/>
        </p:nvGrpSpPr>
        <p:grpSpPr>
          <a:xfrm>
            <a:off x="0" y="37347"/>
            <a:ext cx="1909570" cy="1775878"/>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grpSp>
      <p:sp>
        <p:nvSpPr>
          <p:cNvPr id="4" name="TextBox 3"/>
          <p:cNvSpPr txBox="1"/>
          <p:nvPr/>
        </p:nvSpPr>
        <p:spPr>
          <a:xfrm>
            <a:off x="1953343" y="2396231"/>
            <a:ext cx="6733457" cy="461665"/>
          </a:xfrm>
          <a:prstGeom prst="rect">
            <a:avLst/>
          </a:prstGeom>
          <a:noFill/>
        </p:spPr>
        <p:txBody>
          <a:bodyPr wrap="square" rtlCol="0">
            <a:spAutoFit/>
          </a:bodyPr>
          <a:lstStyle/>
          <a:p>
            <a:pPr algn="ctr" defTabSz="913034"/>
            <a:r>
              <a:rPr lang="en-US" sz="2400" b="1" dirty="0" smtClean="0">
                <a:solidFill>
                  <a:srgbClr val="0070C0"/>
                </a:solidFill>
                <a:latin typeface="Times New Roman" panose="02020603050405020304" pitchFamily="18" charset="0"/>
              </a:rPr>
              <a:t>CUỘC THI TÀI RỪNG XANH </a:t>
            </a:r>
            <a:r>
              <a:rPr lang="vi-VN" sz="2400" b="1" dirty="0" smtClean="0">
                <a:solidFill>
                  <a:srgbClr val="0070C0"/>
                </a:solidFill>
                <a:latin typeface="Times New Roman" panose="02020603050405020304" pitchFamily="18" charset="0"/>
              </a:rPr>
              <a:t>(TIẾT </a:t>
            </a:r>
            <a:r>
              <a:rPr lang="vi-VN" sz="2400" b="1" dirty="0">
                <a:solidFill>
                  <a:srgbClr val="0070C0"/>
                </a:solidFill>
                <a:latin typeface="Times New Roman" panose="02020603050405020304" pitchFamily="18" charset="0"/>
              </a:rPr>
              <a:t>3,4)</a:t>
            </a:r>
            <a:endParaRPr lang="en-US" sz="2400" b="1" dirty="0">
              <a:solidFill>
                <a:srgbClr val="0070C0"/>
              </a:solidFill>
              <a:latin typeface="Calibri"/>
            </a:endParaRPr>
          </a:p>
        </p:txBody>
      </p:sp>
      <p:pic>
        <p:nvPicPr>
          <p:cNvPr id="28" name="图片 6">
            <a:extLst>
              <a:ext uri="{FF2B5EF4-FFF2-40B4-BE49-F238E27FC236}">
                <a16:creationId xmlns:a16="http://schemas.microsoft.com/office/drawing/2014/main" xmlns="" id="{1833E7C1-54F3-4747-B588-70ACC893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0937"/>
            <a:ext cx="9144000" cy="1452563"/>
          </a:xfrm>
          <a:prstGeom prst="rect">
            <a:avLst/>
          </a:prstGeom>
        </p:spPr>
      </p:pic>
      <p:pic>
        <p:nvPicPr>
          <p:cNvPr id="29" name="图片 16">
            <a:extLst>
              <a:ext uri="{FF2B5EF4-FFF2-40B4-BE49-F238E27FC236}">
                <a16:creationId xmlns:a16="http://schemas.microsoft.com/office/drawing/2014/main" xmlns="" id="{B65EA33E-8F6C-4B69-8482-E93E1185E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6" y="3105277"/>
            <a:ext cx="1175585" cy="1353032"/>
          </a:xfrm>
          <a:prstGeom prst="rect">
            <a:avLst/>
          </a:prstGeom>
        </p:spPr>
      </p:pic>
      <p:pic>
        <p:nvPicPr>
          <p:cNvPr id="30" name="图片 20">
            <a:extLst>
              <a:ext uri="{FF2B5EF4-FFF2-40B4-BE49-F238E27FC236}">
                <a16:creationId xmlns:a16="http://schemas.microsoft.com/office/drawing/2014/main" xmlns="" id="{34341BAA-8E2A-4AE5-A897-DEB1EA53CB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25355" y="3679822"/>
            <a:ext cx="811645" cy="1439531"/>
          </a:xfrm>
          <a:prstGeom prst="rect">
            <a:avLst/>
          </a:prstGeom>
        </p:spPr>
      </p:pic>
      <p:grpSp>
        <p:nvGrpSpPr>
          <p:cNvPr id="31" name="组合 1">
            <a:extLst>
              <a:ext uri="{FF2B5EF4-FFF2-40B4-BE49-F238E27FC236}">
                <a16:creationId xmlns:a16="http://schemas.microsoft.com/office/drawing/2014/main" xmlns="" id="{A6AD1579-FF74-4F40-B6A7-F071AFBCBB64}"/>
              </a:ext>
            </a:extLst>
          </p:cNvPr>
          <p:cNvGrpSpPr/>
          <p:nvPr/>
        </p:nvGrpSpPr>
        <p:grpSpPr>
          <a:xfrm>
            <a:off x="4309243" y="3650515"/>
            <a:ext cx="1860797" cy="1349486"/>
            <a:chOff x="6699258" y="4589276"/>
            <a:chExt cx="2806820" cy="1941641"/>
          </a:xfrm>
        </p:grpSpPr>
        <p:pic>
          <p:nvPicPr>
            <p:cNvPr id="33" name="图片 10">
              <a:extLst>
                <a:ext uri="{FF2B5EF4-FFF2-40B4-BE49-F238E27FC236}">
                  <a16:creationId xmlns:a16="http://schemas.microsoft.com/office/drawing/2014/main" xmlns="" id="{1A1BF5F1-DC51-4343-ACF2-A0236E70D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444" y="4589276"/>
              <a:ext cx="2516634" cy="1893704"/>
            </a:xfrm>
            <a:prstGeom prst="rect">
              <a:avLst/>
            </a:prstGeom>
          </p:spPr>
        </p:pic>
        <p:pic>
          <p:nvPicPr>
            <p:cNvPr id="34" name="图片 26">
              <a:extLst>
                <a:ext uri="{FF2B5EF4-FFF2-40B4-BE49-F238E27FC236}">
                  <a16:creationId xmlns:a16="http://schemas.microsoft.com/office/drawing/2014/main" xmlns="" id="{908B685C-F6E0-4240-83EC-8430B73B06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9258" y="6205764"/>
              <a:ext cx="1428036" cy="325153"/>
            </a:xfrm>
            <a:prstGeom prst="rect">
              <a:avLst/>
            </a:prstGeom>
          </p:spPr>
        </p:pic>
      </p:grpSp>
      <p:pic>
        <p:nvPicPr>
          <p:cNvPr id="35" name="图片 31">
            <a:extLst>
              <a:ext uri="{FF2B5EF4-FFF2-40B4-BE49-F238E27FC236}">
                <a16:creationId xmlns:a16="http://schemas.microsoft.com/office/drawing/2014/main" xmlns="" id="{23976B2D-8249-4081-82CE-633DB473B93C}"/>
              </a:ext>
            </a:extLst>
          </p:cNvPr>
          <p:cNvPicPr>
            <a:picLocks noChangeAspect="1"/>
          </p:cNvPicPr>
          <p:nvPr/>
        </p:nvPicPr>
        <p:blipFill>
          <a:blip r:embed="rId7" cstate="print">
            <a:extLst>
              <a:ext uri="{28A0092B-C50C-407E-A947-70E740481C1C}">
                <a14:useLocalDpi xmlns:a14="http://schemas.microsoft.com/office/drawing/2010/main" val="0"/>
              </a:ext>
            </a:extLst>
          </a:blip>
          <a:srcRect l="-3626" t="-216" b="-216"/>
          <a:stretch>
            <a:fillRect/>
          </a:stretch>
        </p:blipFill>
        <p:spPr>
          <a:xfrm>
            <a:off x="-76199" y="-11115"/>
            <a:ext cx="2177143" cy="5165730"/>
          </a:xfrm>
          <a:custGeom>
            <a:avLst/>
            <a:gdLst>
              <a:gd name="connsiteX0" fmla="*/ 0 w 2902857"/>
              <a:gd name="connsiteY0" fmla="*/ 0 h 6887640"/>
              <a:gd name="connsiteX1" fmla="*/ 2902857 w 2902857"/>
              <a:gd name="connsiteY1" fmla="*/ 0 h 6887640"/>
              <a:gd name="connsiteX2" fmla="*/ 2902857 w 2902857"/>
              <a:gd name="connsiteY2" fmla="*/ 14820 h 6887640"/>
              <a:gd name="connsiteX3" fmla="*/ 101600 w 2902857"/>
              <a:gd name="connsiteY3" fmla="*/ 14820 h 6887640"/>
              <a:gd name="connsiteX4" fmla="*/ 101600 w 2902857"/>
              <a:gd name="connsiteY4" fmla="*/ 6872820 h 6887640"/>
              <a:gd name="connsiteX5" fmla="*/ 2902857 w 2902857"/>
              <a:gd name="connsiteY5" fmla="*/ 6872820 h 6887640"/>
              <a:gd name="connsiteX6" fmla="*/ 2902857 w 2902857"/>
              <a:gd name="connsiteY6" fmla="*/ 6887640 h 6887640"/>
              <a:gd name="connsiteX7" fmla="*/ 0 w 2902857"/>
              <a:gd name="connsiteY7" fmla="*/ 6887640 h 6887640"/>
              <a:gd name="connsiteX8" fmla="*/ 0 w 2902857"/>
              <a:gd name="connsiteY8" fmla="*/ 0 h 688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857" h="6887640">
                <a:moveTo>
                  <a:pt x="0" y="0"/>
                </a:moveTo>
                <a:lnTo>
                  <a:pt x="2902857" y="0"/>
                </a:lnTo>
                <a:lnTo>
                  <a:pt x="2902857" y="14820"/>
                </a:lnTo>
                <a:lnTo>
                  <a:pt x="101600" y="14820"/>
                </a:lnTo>
                <a:lnTo>
                  <a:pt x="101600" y="6872820"/>
                </a:lnTo>
                <a:lnTo>
                  <a:pt x="2902857" y="6872820"/>
                </a:lnTo>
                <a:lnTo>
                  <a:pt x="2902857" y="6887640"/>
                </a:lnTo>
                <a:lnTo>
                  <a:pt x="0" y="6887640"/>
                </a:lnTo>
                <a:lnTo>
                  <a:pt x="0" y="0"/>
                </a:lnTo>
                <a:close/>
              </a:path>
            </a:pathLst>
          </a:custGeom>
        </p:spPr>
      </p:pic>
      <p:pic>
        <p:nvPicPr>
          <p:cNvPr id="36" name="图片 30">
            <a:extLst>
              <a:ext uri="{FF2B5EF4-FFF2-40B4-BE49-F238E27FC236}">
                <a16:creationId xmlns:a16="http://schemas.microsoft.com/office/drawing/2014/main" xmlns="" id="{6B60B39C-AC7A-4686-B34E-E78B5479FADC}"/>
              </a:ext>
            </a:extLst>
          </p:cNvPr>
          <p:cNvPicPr>
            <a:picLocks noChangeAspect="1"/>
          </p:cNvPicPr>
          <p:nvPr/>
        </p:nvPicPr>
        <p:blipFill>
          <a:blip r:embed="rId8" cstate="print">
            <a:extLst>
              <a:ext uri="{28A0092B-C50C-407E-A947-70E740481C1C}">
                <a14:useLocalDpi xmlns:a14="http://schemas.microsoft.com/office/drawing/2010/main" val="0"/>
              </a:ext>
            </a:extLst>
          </a:blip>
          <a:srcRect t="-216" r="-3211" b="-216"/>
          <a:stretch>
            <a:fillRect/>
          </a:stretch>
        </p:blipFill>
        <p:spPr>
          <a:xfrm>
            <a:off x="7438096" y="-11115"/>
            <a:ext cx="1760657" cy="5165730"/>
          </a:xfrm>
          <a:custGeom>
            <a:avLst/>
            <a:gdLst>
              <a:gd name="connsiteX0" fmla="*/ 0 w 2347543"/>
              <a:gd name="connsiteY0" fmla="*/ 0 h 6887640"/>
              <a:gd name="connsiteX1" fmla="*/ 2347543 w 2347543"/>
              <a:gd name="connsiteY1" fmla="*/ 0 h 6887640"/>
              <a:gd name="connsiteX2" fmla="*/ 2347543 w 2347543"/>
              <a:gd name="connsiteY2" fmla="*/ 6887640 h 6887640"/>
              <a:gd name="connsiteX3" fmla="*/ 0 w 2347543"/>
              <a:gd name="connsiteY3" fmla="*/ 6887640 h 6887640"/>
              <a:gd name="connsiteX4" fmla="*/ 0 w 2347543"/>
              <a:gd name="connsiteY4" fmla="*/ 6872820 h 6887640"/>
              <a:gd name="connsiteX5" fmla="*/ 2274541 w 2347543"/>
              <a:gd name="connsiteY5" fmla="*/ 6872820 h 6887640"/>
              <a:gd name="connsiteX6" fmla="*/ 2274541 w 2347543"/>
              <a:gd name="connsiteY6" fmla="*/ 14820 h 6887640"/>
              <a:gd name="connsiteX7" fmla="*/ 0 w 2347543"/>
              <a:gd name="connsiteY7" fmla="*/ 14820 h 6887640"/>
              <a:gd name="connsiteX8" fmla="*/ 0 w 2347543"/>
              <a:gd name="connsiteY8" fmla="*/ 0 h 688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543" h="6887640">
                <a:moveTo>
                  <a:pt x="0" y="0"/>
                </a:moveTo>
                <a:lnTo>
                  <a:pt x="2347543" y="0"/>
                </a:lnTo>
                <a:lnTo>
                  <a:pt x="2347543" y="6887640"/>
                </a:lnTo>
                <a:lnTo>
                  <a:pt x="0" y="6887640"/>
                </a:lnTo>
                <a:lnTo>
                  <a:pt x="0" y="6872820"/>
                </a:lnTo>
                <a:lnTo>
                  <a:pt x="2274541" y="6872820"/>
                </a:lnTo>
                <a:lnTo>
                  <a:pt x="2274541" y="14820"/>
                </a:lnTo>
                <a:lnTo>
                  <a:pt x="0" y="14820"/>
                </a:lnTo>
                <a:lnTo>
                  <a:pt x="0" y="0"/>
                </a:lnTo>
                <a:close/>
              </a:path>
            </a:pathLst>
          </a:custGeom>
        </p:spPr>
      </p:pic>
      <p:grpSp>
        <p:nvGrpSpPr>
          <p:cNvPr id="37" name="组合 37">
            <a:extLst>
              <a:ext uri="{FF2B5EF4-FFF2-40B4-BE49-F238E27FC236}">
                <a16:creationId xmlns:a16="http://schemas.microsoft.com/office/drawing/2014/main" xmlns="" id="{21B37BA7-F555-41A2-A98C-A9750CAFF5F1}"/>
              </a:ext>
            </a:extLst>
          </p:cNvPr>
          <p:cNvGrpSpPr/>
          <p:nvPr/>
        </p:nvGrpSpPr>
        <p:grpSpPr>
          <a:xfrm>
            <a:off x="770166" y="3548703"/>
            <a:ext cx="2673618" cy="1392347"/>
            <a:chOff x="1026887" y="4085770"/>
            <a:chExt cx="4824574" cy="2502298"/>
          </a:xfrm>
        </p:grpSpPr>
        <p:pic>
          <p:nvPicPr>
            <p:cNvPr id="38" name="图片 22">
              <a:extLst>
                <a:ext uri="{FF2B5EF4-FFF2-40B4-BE49-F238E27FC236}">
                  <a16:creationId xmlns:a16="http://schemas.microsoft.com/office/drawing/2014/main" xmlns="" id="{AA4930F2-1A74-4B24-A8B7-0FF103E3FD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887" y="5731759"/>
              <a:ext cx="4824574" cy="856309"/>
            </a:xfrm>
            <a:prstGeom prst="rect">
              <a:avLst/>
            </a:prstGeom>
          </p:spPr>
        </p:pic>
        <p:pic>
          <p:nvPicPr>
            <p:cNvPr id="39" name="图片 14">
              <a:extLst>
                <a:ext uri="{FF2B5EF4-FFF2-40B4-BE49-F238E27FC236}">
                  <a16:creationId xmlns:a16="http://schemas.microsoft.com/office/drawing/2014/main" xmlns="" id="{8126656B-F5A9-4720-9FBF-416F65AE9E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7175" y="4085770"/>
              <a:ext cx="4601669" cy="2380351"/>
            </a:xfrm>
            <a:prstGeom prst="rect">
              <a:avLst/>
            </a:prstGeom>
          </p:spPr>
        </p:pic>
      </p:grpSp>
      <p:grpSp>
        <p:nvGrpSpPr>
          <p:cNvPr id="41" name="组合 2">
            <a:extLst>
              <a:ext uri="{FF2B5EF4-FFF2-40B4-BE49-F238E27FC236}">
                <a16:creationId xmlns:a16="http://schemas.microsoft.com/office/drawing/2014/main" xmlns="" id="{35A3E8DD-0A7A-4CB5-9901-1EFAF8AE6C20}"/>
              </a:ext>
            </a:extLst>
          </p:cNvPr>
          <p:cNvGrpSpPr/>
          <p:nvPr/>
        </p:nvGrpSpPr>
        <p:grpSpPr>
          <a:xfrm>
            <a:off x="7347198" y="2913876"/>
            <a:ext cx="1601263" cy="2240739"/>
            <a:chOff x="8640602" y="3147635"/>
            <a:chExt cx="3290679" cy="3725185"/>
          </a:xfrm>
        </p:grpSpPr>
        <p:pic>
          <p:nvPicPr>
            <p:cNvPr id="42" name="图片 12">
              <a:extLst>
                <a:ext uri="{FF2B5EF4-FFF2-40B4-BE49-F238E27FC236}">
                  <a16:creationId xmlns:a16="http://schemas.microsoft.com/office/drawing/2014/main" xmlns="" id="{60212442-0791-4968-A1E7-DC91D06346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49751" y="3147635"/>
              <a:ext cx="1981529" cy="3525579"/>
            </a:xfrm>
            <a:prstGeom prst="rect">
              <a:avLst/>
            </a:prstGeom>
          </p:spPr>
        </p:pic>
        <p:pic>
          <p:nvPicPr>
            <p:cNvPr id="43" name="图片 24">
              <a:extLst>
                <a:ext uri="{FF2B5EF4-FFF2-40B4-BE49-F238E27FC236}">
                  <a16:creationId xmlns:a16="http://schemas.microsoft.com/office/drawing/2014/main" xmlns="" id="{D56143DF-092F-493D-9803-B9B172CF48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0602" y="6161006"/>
              <a:ext cx="3290679" cy="711814"/>
            </a:xfrm>
            <a:prstGeom prst="rect">
              <a:avLst/>
            </a:prstGeom>
          </p:spPr>
        </p:pic>
      </p:grpSp>
      <p:sp>
        <p:nvSpPr>
          <p:cNvPr id="40" name="TextBox 39"/>
          <p:cNvSpPr txBox="1"/>
          <p:nvPr/>
        </p:nvSpPr>
        <p:spPr>
          <a:xfrm>
            <a:off x="1790542" y="417674"/>
            <a:ext cx="6733457" cy="830997"/>
          </a:xfrm>
          <a:prstGeom prst="rect">
            <a:avLst/>
          </a:prstGeom>
          <a:noFill/>
        </p:spPr>
        <p:txBody>
          <a:bodyPr wrap="square" rtlCol="0">
            <a:spAutoFit/>
          </a:bodyPr>
          <a:lstStyle/>
          <a:p>
            <a:pPr algn="ctr" defTabSz="913034"/>
            <a:r>
              <a:rPr lang="en-US" sz="4800" b="1" dirty="0" smtClean="0">
                <a:solidFill>
                  <a:schemeClr val="bg1"/>
                </a:solidFill>
                <a:latin typeface="Times New Roman" panose="02020603050405020304" pitchFamily="18" charset="0"/>
              </a:rPr>
              <a:t>THIÊN NHIÊN KÌ THÚ</a:t>
            </a:r>
            <a:endParaRPr lang="en-US" sz="4800" b="1" dirty="0">
              <a:solidFill>
                <a:schemeClr val="bg1"/>
              </a:solidFill>
              <a:latin typeface="Calibri"/>
            </a:endParaRPr>
          </a:p>
        </p:txBody>
      </p:sp>
      <p:sp>
        <p:nvSpPr>
          <p:cNvPr id="6" name="TextBox 5"/>
          <p:cNvSpPr txBox="1"/>
          <p:nvPr/>
        </p:nvSpPr>
        <p:spPr>
          <a:xfrm>
            <a:off x="663448" y="356972"/>
            <a:ext cx="457200" cy="1200329"/>
          </a:xfrm>
          <a:prstGeom prst="rect">
            <a:avLst/>
          </a:prstGeom>
          <a:noFill/>
        </p:spPr>
        <p:txBody>
          <a:bodyPr wrap="square" rtlCol="0">
            <a:spAutoFit/>
          </a:bodyPr>
          <a:lstStyle/>
          <a:p>
            <a:r>
              <a:rPr lang="en-US" sz="7200" b="1" dirty="0" smtClean="0">
                <a:solidFill>
                  <a:srgbClr val="00B050"/>
                </a:solidFill>
              </a:rPr>
              <a:t>6</a:t>
            </a:r>
            <a:endParaRPr lang="en-US" sz="7200" b="1" dirty="0">
              <a:solidFill>
                <a:srgbClr val="00B050"/>
              </a:solidFill>
            </a:endParaRPr>
          </a:p>
        </p:txBody>
      </p:sp>
    </p:spTree>
    <p:extLst>
      <p:ext uri="{BB962C8B-B14F-4D97-AF65-F5344CB8AC3E}">
        <p14:creationId xmlns:p14="http://schemas.microsoft.com/office/powerpoint/2010/main" val="410239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1+#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1000" fill="hold"/>
                                        <p:tgtEl>
                                          <p:spTgt spid="41"/>
                                        </p:tgtEl>
                                        <p:attrNameLst>
                                          <p:attrName>ppt_x</p:attrName>
                                        </p:attrNameLst>
                                      </p:cBhvr>
                                      <p:tavLst>
                                        <p:tav tm="0">
                                          <p:val>
                                            <p:strVal val="1+#ppt_w/2"/>
                                          </p:val>
                                        </p:tav>
                                        <p:tav tm="100000">
                                          <p:val>
                                            <p:strVal val="#ppt_x"/>
                                          </p:val>
                                        </p:tav>
                                      </p:tavLst>
                                    </p:anim>
                                    <p:anim calcmode="lin" valueType="num">
                                      <p:cBhvr additive="base">
                                        <p:cTn id="2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07698"/>
          </a:xfrm>
          <a:prstGeom prst="rect">
            <a:avLst/>
          </a:prstGeom>
          <a:noFill/>
        </p:spPr>
        <p:txBody>
          <a:bodyPr wrap="square" lIns="91305" tIns="45654" rIns="91305" bIns="45654" rtlCol="0">
            <a:spAutoFit/>
          </a:bodyPr>
          <a:lstStyle/>
          <a:p>
            <a:pPr algn="just"/>
            <a:r>
              <a:rPr lang="en-US" sz="2700" b="1">
                <a:latin typeface="Arial-Rounded" panose="020B0500000000000000" pitchFamily="34" charset="0"/>
                <a:ea typeface="Arial-Rounded" panose="020B0500000000000000" pitchFamily="34" charset="0"/>
                <a:cs typeface="Arial-Rounded" panose="020B0500000000000000" pitchFamily="34" charset="0"/>
              </a:rPr>
              <a:t>Chọn vần phù hợp thay cho ô chữ nhật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3788" y="10477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a. </a:t>
            </a:r>
            <a:r>
              <a:rPr lang="en-US" sz="2700" i="1">
                <a:latin typeface="Arial-Rounded" panose="020B0500000000000000" pitchFamily="34" charset="0"/>
                <a:ea typeface="Arial-Rounded" panose="020B0500000000000000" pitchFamily="34" charset="0"/>
                <a:cs typeface="Arial-Rounded" panose="020B0500000000000000" pitchFamily="34" charset="0"/>
              </a:rPr>
              <a:t>yêng </a:t>
            </a:r>
            <a:r>
              <a:rPr lang="en-US" sz="2700">
                <a:latin typeface="Arial-Rounded" panose="020B0500000000000000" pitchFamily="34" charset="0"/>
                <a:ea typeface="Arial-Rounded" panose="020B0500000000000000" pitchFamily="34" charset="0"/>
                <a:cs typeface="Arial-Rounded" panose="020B0500000000000000" pitchFamily="34" charset="0"/>
              </a:rPr>
              <a:t>hay </a:t>
            </a:r>
            <a:r>
              <a:rPr lang="en-US" sz="2700" i="1">
                <a:latin typeface="Arial-Rounded" panose="020B0500000000000000" pitchFamily="34" charset="0"/>
                <a:ea typeface="Arial-Rounded" panose="020B0500000000000000" pitchFamily="34" charset="0"/>
                <a:cs typeface="Arial-Rounded" panose="020B0500000000000000" pitchFamily="34" charset="0"/>
              </a:rPr>
              <a:t>iêng?</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p:cNvSpPr txBox="1"/>
          <p:nvPr/>
        </p:nvSpPr>
        <p:spPr>
          <a:xfrm>
            <a:off x="186332" y="22034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b. </a:t>
            </a:r>
            <a:r>
              <a:rPr lang="en-US" sz="2700" i="1">
                <a:latin typeface="Arial-Rounded" panose="020B0500000000000000" pitchFamily="34" charset="0"/>
                <a:ea typeface="Arial-Rounded" panose="020B0500000000000000" pitchFamily="34" charset="0"/>
                <a:cs typeface="Arial-Rounded" panose="020B0500000000000000" pitchFamily="34" charset="0"/>
              </a:rPr>
              <a:t>yêt </a:t>
            </a:r>
            <a:r>
              <a:rPr lang="en-US" sz="2700">
                <a:latin typeface="Arial-Rounded" panose="020B0500000000000000" pitchFamily="34" charset="0"/>
                <a:ea typeface="Arial-Rounded" panose="020B0500000000000000" pitchFamily="34" charset="0"/>
                <a:cs typeface="Arial-Rounded" panose="020B0500000000000000" pitchFamily="34" charset="0"/>
              </a:rPr>
              <a:t>hay </a:t>
            </a:r>
            <a:r>
              <a:rPr lang="en-US" sz="2700" i="1">
                <a:latin typeface="Arial-Rounded" panose="020B0500000000000000" pitchFamily="34" charset="0"/>
                <a:ea typeface="Arial-Rounded" panose="020B0500000000000000" pitchFamily="34" charset="0"/>
                <a:cs typeface="Arial-Rounded" panose="020B0500000000000000" pitchFamily="34" charset="0"/>
              </a:rPr>
              <a:t>iêt?</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18876" y="3486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c. </a:t>
            </a:r>
            <a:r>
              <a:rPr lang="en-US" sz="2700" i="1">
                <a:latin typeface="Arial-Rounded" panose="020B0500000000000000" pitchFamily="34" charset="0"/>
                <a:ea typeface="Arial-Rounded" panose="020B0500000000000000" pitchFamily="34" charset="0"/>
                <a:cs typeface="Arial-Rounded" panose="020B0500000000000000" pitchFamily="34" charset="0"/>
              </a:rPr>
              <a:t>et </a:t>
            </a:r>
            <a:r>
              <a:rPr lang="en-US" sz="2700">
                <a:latin typeface="Arial-Rounded" panose="020B0500000000000000" pitchFamily="34" charset="0"/>
                <a:ea typeface="Arial-Rounded" panose="020B0500000000000000" pitchFamily="34" charset="0"/>
                <a:cs typeface="Arial-Rounded" panose="020B0500000000000000" pitchFamily="34" charset="0"/>
              </a:rPr>
              <a:t>hay oe</a:t>
            </a:r>
            <a:r>
              <a:rPr lang="en-US" sz="2700" i="1">
                <a:latin typeface="Arial-Rounded" panose="020B0500000000000000" pitchFamily="34" charset="0"/>
                <a:ea typeface="Arial-Rounded" panose="020B0500000000000000" pitchFamily="34" charset="0"/>
                <a:cs typeface="Arial-Rounded" panose="020B0500000000000000" pitchFamily="34" charset="0"/>
              </a:rPr>
              <a:t>t?</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p:cNvSpPr txBox="1"/>
          <p:nvPr/>
        </p:nvSpPr>
        <p:spPr>
          <a:xfrm>
            <a:off x="1285476" y="1555448"/>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con yểng</a:t>
            </a:r>
          </a:p>
        </p:txBody>
      </p:sp>
      <p:sp>
        <p:nvSpPr>
          <p:cNvPr id="27" name="TextBox 26"/>
          <p:cNvSpPr txBox="1"/>
          <p:nvPr/>
        </p:nvSpPr>
        <p:spPr>
          <a:xfrm>
            <a:off x="3570088" y="156119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bay liệng</a:t>
            </a:r>
          </a:p>
        </p:txBody>
      </p:sp>
      <p:sp>
        <p:nvSpPr>
          <p:cNvPr id="28" name="TextBox 27"/>
          <p:cNvSpPr txBox="1"/>
          <p:nvPr/>
        </p:nvSpPr>
        <p:spPr>
          <a:xfrm>
            <a:off x="6084688" y="1561194"/>
            <a:ext cx="3211712" cy="507698"/>
          </a:xfrm>
          <a:prstGeom prst="rect">
            <a:avLst/>
          </a:prstGeom>
          <a:noFill/>
        </p:spPr>
        <p:txBody>
          <a:bodyPr wrap="square" lIns="91305" tIns="45654" rIns="91305" bIns="45654" rtlCol="0">
            <a:spAutoFit/>
          </a:bodyPr>
          <a:lstStyle/>
          <a:p>
            <a:pPr algn="just"/>
            <a:r>
              <a:rPr lang="en-US" sz="27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smtClean="0">
                <a:latin typeface="Arial-Rounded" panose="020B0500000000000000" pitchFamily="34" charset="0"/>
                <a:ea typeface="Arial-Rounded" panose="020B0500000000000000" pitchFamily="34" charset="0"/>
                <a:cs typeface="Arial-Rounded" panose="020B0500000000000000" pitchFamily="34" charset="0"/>
              </a:rPr>
              <a:t>gọi</a:t>
            </a:r>
            <a:endParaRPr lang="en-US" sz="27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981200" y="1678970"/>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4409049" y="1579942"/>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6031754" y="1687288"/>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1361676" y="287080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niêm yết</a:t>
            </a:r>
          </a:p>
        </p:txBody>
      </p:sp>
      <p:sp>
        <p:nvSpPr>
          <p:cNvPr id="32" name="TextBox 31"/>
          <p:cNvSpPr txBox="1"/>
          <p:nvPr/>
        </p:nvSpPr>
        <p:spPr>
          <a:xfrm>
            <a:off x="3646288" y="28765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tiết mục</a:t>
            </a:r>
          </a:p>
        </p:txBody>
      </p:sp>
      <p:sp>
        <p:nvSpPr>
          <p:cNvPr id="33" name="TextBox 32"/>
          <p:cNvSpPr txBox="1"/>
          <p:nvPr/>
        </p:nvSpPr>
        <p:spPr>
          <a:xfrm>
            <a:off x="6160888" y="28765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hiểu biết</a:t>
            </a:r>
          </a:p>
        </p:txBody>
      </p:sp>
      <p:sp>
        <p:nvSpPr>
          <p:cNvPr id="34" name="Rectangle 33"/>
          <p:cNvSpPr/>
          <p:nvPr/>
        </p:nvSpPr>
        <p:spPr>
          <a:xfrm>
            <a:off x="2209800" y="30089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Rectangle 34"/>
          <p:cNvSpPr/>
          <p:nvPr/>
        </p:nvSpPr>
        <p:spPr>
          <a:xfrm>
            <a:off x="3467099" y="3012307"/>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p:cNvSpPr/>
          <p:nvPr/>
        </p:nvSpPr>
        <p:spPr>
          <a:xfrm>
            <a:off x="6941886" y="29962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p:cNvSpPr txBox="1"/>
          <p:nvPr/>
        </p:nvSpPr>
        <p:spPr>
          <a:xfrm>
            <a:off x="1387076" y="411540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rét  mướt</a:t>
            </a:r>
          </a:p>
        </p:txBody>
      </p:sp>
      <p:sp>
        <p:nvSpPr>
          <p:cNvPr id="38" name="TextBox 37"/>
          <p:cNvSpPr txBox="1"/>
          <p:nvPr/>
        </p:nvSpPr>
        <p:spPr>
          <a:xfrm>
            <a:off x="3671688" y="4121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loè loẹt</a:t>
            </a:r>
          </a:p>
        </p:txBody>
      </p:sp>
      <p:sp>
        <p:nvSpPr>
          <p:cNvPr id="39" name="TextBox 38"/>
          <p:cNvSpPr txBox="1"/>
          <p:nvPr/>
        </p:nvSpPr>
        <p:spPr>
          <a:xfrm>
            <a:off x="6186288" y="4121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xoèn xoẹt</a:t>
            </a:r>
          </a:p>
        </p:txBody>
      </p:sp>
      <p:sp>
        <p:nvSpPr>
          <p:cNvPr id="40" name="Rectangle 39"/>
          <p:cNvSpPr/>
          <p:nvPr/>
        </p:nvSpPr>
        <p:spPr>
          <a:xfrm>
            <a:off x="1387076" y="4180414"/>
            <a:ext cx="652337" cy="4426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Rectangle 40"/>
          <p:cNvSpPr/>
          <p:nvPr/>
        </p:nvSpPr>
        <p:spPr>
          <a:xfrm>
            <a:off x="4343400" y="4171950"/>
            <a:ext cx="548619" cy="35907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41"/>
          <p:cNvSpPr/>
          <p:nvPr/>
        </p:nvSpPr>
        <p:spPr>
          <a:xfrm>
            <a:off x="7239000" y="4148512"/>
            <a:ext cx="542019" cy="4745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4729320" y="1785600"/>
              <a:ext cx="360" cy="360"/>
            </p14:xfrm>
          </p:contentPart>
        </mc:Choice>
        <mc:Fallback>
          <p:pic>
            <p:nvPicPr>
              <p:cNvPr id="3" name="Ink 2"/>
              <p:cNvPicPr/>
              <p:nvPr/>
            </p:nvPicPr>
            <p:blipFill>
              <a:blip r:embed="rId5"/>
              <a:stretch>
                <a:fillRect/>
              </a:stretch>
            </p:blipFill>
            <p:spPr>
              <a:xfrm>
                <a:off x="4713120" y="1722240"/>
                <a:ext cx="32400" cy="127440"/>
              </a:xfrm>
              <a:prstGeom prst="rect">
                <a:avLst/>
              </a:prstGeom>
            </p:spPr>
          </p:pic>
        </mc:Fallback>
      </mc:AlternateContent>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5"/>
                                        </p:tgtEl>
                                        <p:attrNameLst>
                                          <p:attrName>ppt_x</p:attrName>
                                        </p:attrNameLst>
                                      </p:cBhvr>
                                      <p:tavLst>
                                        <p:tav tm="0">
                                          <p:val>
                                            <p:strVal val="ppt_x"/>
                                          </p:val>
                                        </p:tav>
                                        <p:tav tm="100000">
                                          <p:val>
                                            <p:strVal val="ppt_x"/>
                                          </p:val>
                                        </p:tav>
                                      </p:tavLst>
                                    </p:anim>
                                    <p:anim calcmode="lin" valueType="num">
                                      <p:cBhvr additive="base">
                                        <p:cTn id="35" dur="500"/>
                                        <p:tgtEl>
                                          <p:spTgt spid="35"/>
                                        </p:tgtEl>
                                        <p:attrNameLst>
                                          <p:attrName>ppt_y</p:attrName>
                                        </p:attrNameLst>
                                      </p:cBhvr>
                                      <p:tavLst>
                                        <p:tav tm="0">
                                          <p:val>
                                            <p:strVal val="ppt_y"/>
                                          </p:val>
                                        </p:tav>
                                        <p:tav tm="100000">
                                          <p:val>
                                            <p:strVal val="1+ppt_h/2"/>
                                          </p:val>
                                        </p:tav>
                                      </p:tavLst>
                                    </p:anim>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6"/>
                                        </p:tgtEl>
                                        <p:attrNameLst>
                                          <p:attrName>ppt_x</p:attrName>
                                        </p:attrNameLst>
                                      </p:cBhvr>
                                      <p:tavLst>
                                        <p:tav tm="0">
                                          <p:val>
                                            <p:strVal val="ppt_x"/>
                                          </p:val>
                                        </p:tav>
                                        <p:tav tm="100000">
                                          <p:val>
                                            <p:strVal val="ppt_x"/>
                                          </p:val>
                                        </p:tav>
                                      </p:tavLst>
                                    </p:anim>
                                    <p:anim calcmode="lin" valueType="num">
                                      <p:cBhvr additive="base">
                                        <p:cTn id="42" dur="500"/>
                                        <p:tgtEl>
                                          <p:spTgt spid="36"/>
                                        </p:tgtEl>
                                        <p:attrNameLst>
                                          <p:attrName>ppt_y</p:attrName>
                                        </p:attrNameLst>
                                      </p:cBhvr>
                                      <p:tavLst>
                                        <p:tav tm="0">
                                          <p:val>
                                            <p:strVal val="ppt_y"/>
                                          </p:val>
                                        </p:tav>
                                        <p:tav tm="100000">
                                          <p:val>
                                            <p:strVal val="1+ppt_h/2"/>
                                          </p:val>
                                        </p:tav>
                                      </p:tavLst>
                                    </p:anim>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41"/>
                                        </p:tgtEl>
                                        <p:attrNameLst>
                                          <p:attrName>ppt_x</p:attrName>
                                        </p:attrNameLst>
                                      </p:cBhvr>
                                      <p:tavLst>
                                        <p:tav tm="0">
                                          <p:val>
                                            <p:strVal val="ppt_x"/>
                                          </p:val>
                                        </p:tav>
                                        <p:tav tm="100000">
                                          <p:val>
                                            <p:strVal val="ppt_x"/>
                                          </p:val>
                                        </p:tav>
                                      </p:tavLst>
                                    </p:anim>
                                    <p:anim calcmode="lin" valueType="num">
                                      <p:cBhvr additive="base">
                                        <p:cTn id="56" dur="500"/>
                                        <p:tgtEl>
                                          <p:spTgt spid="41"/>
                                        </p:tgtEl>
                                        <p:attrNameLst>
                                          <p:attrName>ppt_y</p:attrName>
                                        </p:attrNameLst>
                                      </p:cBhvr>
                                      <p:tavLst>
                                        <p:tav tm="0">
                                          <p:val>
                                            <p:strVal val="ppt_y"/>
                                          </p:val>
                                        </p:tav>
                                        <p:tav tm="100000">
                                          <p:val>
                                            <p:strVal val="1+ppt_h/2"/>
                                          </p:val>
                                        </p:tav>
                                      </p:tavLst>
                                    </p:anim>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42"/>
                                        </p:tgtEl>
                                        <p:attrNameLst>
                                          <p:attrName>ppt_x</p:attrName>
                                        </p:attrNameLst>
                                      </p:cBhvr>
                                      <p:tavLst>
                                        <p:tav tm="0">
                                          <p:val>
                                            <p:strVal val="ppt_x"/>
                                          </p:val>
                                        </p:tav>
                                        <p:tav tm="100000">
                                          <p:val>
                                            <p:strVal val="ppt_x"/>
                                          </p:val>
                                        </p:tav>
                                      </p:tavLst>
                                    </p:anim>
                                    <p:anim calcmode="lin" valueType="num">
                                      <p:cBhvr additive="base">
                                        <p:cTn id="63" dur="500"/>
                                        <p:tgtEl>
                                          <p:spTgt spid="42"/>
                                        </p:tgtEl>
                                        <p:attrNameLst>
                                          <p:attrName>ppt_y</p:attrName>
                                        </p:attrNameLst>
                                      </p:cBhvr>
                                      <p:tavLst>
                                        <p:tav tm="0">
                                          <p:val>
                                            <p:strVal val="ppt_y"/>
                                          </p:val>
                                        </p:tav>
                                        <p:tav tm="100000">
                                          <p:val>
                                            <p:strVal val="1+ppt_h/2"/>
                                          </p:val>
                                        </p:tav>
                                      </p:tavLst>
                                    </p:anim>
                                    <p:set>
                                      <p:cBhvr>
                                        <p:cTn id="6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29" grpId="0" animBg="1"/>
      <p:bldP spid="30" grpId="0" animBg="1"/>
      <p:bldP spid="34" grpId="0" animBg="1"/>
      <p:bldP spid="35" grpId="0" animBg="1"/>
      <p:bldP spid="36"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12" y="338352"/>
            <a:ext cx="826548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Đặt tên cho bức tranh dưới đây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2095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9" t="44531" r="29722" b="27734"/>
          <a:stretch/>
        </p:blipFill>
        <p:spPr bwMode="auto">
          <a:xfrm>
            <a:off x="78495" y="1276350"/>
            <a:ext cx="8989305" cy="32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05178"/>
            <a:ext cx="8305800" cy="1477719"/>
          </a:xfrm>
          <a:prstGeom prst="rect">
            <a:avLst/>
          </a:prstGeom>
          <a:solidFill>
            <a:srgbClr val="E7F9FF"/>
          </a:solidFill>
          <a:ln>
            <a:solidFill>
              <a:srgbClr val="E7F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a:latin typeface="Arial-Rounded" panose="020B0500000000000000" pitchFamily="34" charset="0"/>
                <a:ea typeface="Arial-Rounded" panose="020B0500000000000000" pitchFamily="34" charset="0"/>
                <a:cs typeface="Arial-Rounded" panose="020B0500000000000000" pitchFamily="34" charset="0"/>
              </a:rPr>
              <a:t>Chọn từ ngữ để hoàn thiện câu và viết câu vào vở</a:t>
            </a:r>
          </a:p>
        </p:txBody>
      </p:sp>
      <p:sp>
        <p:nvSpPr>
          <p:cNvPr id="15" name="TextBox 14"/>
          <p:cNvSpPr txBox="1"/>
          <p:nvPr/>
        </p:nvSpPr>
        <p:spPr>
          <a:xfrm>
            <a:off x="152400" y="2528208"/>
            <a:ext cx="8686800" cy="1015529"/>
          </a:xfrm>
          <a:prstGeom prst="rect">
            <a:avLst/>
          </a:prstGeom>
          <a:noFill/>
        </p:spPr>
        <p:txBody>
          <a:bodyPr wrap="square" lIns="91305" tIns="45654" rIns="91305" bIns="45654" rtlCol="0">
            <a:spAutoFit/>
          </a:bodyPr>
          <a:lstStyle/>
          <a:p>
            <a:pPr algn="just"/>
            <a:r>
              <a:rPr lang="en-US" sz="3200" b="1" dirty="0">
                <a:latin typeface="Arial-Rounded" panose="020B0500000000000000" pitchFamily="34" charset="0"/>
                <a:ea typeface="Arial-Rounded" panose="020B0500000000000000" pitchFamily="34" charset="0"/>
                <a:cs typeface="Arial-Rounded" panose="020B0500000000000000" pitchFamily="34" charset="0"/>
              </a:rPr>
              <a:t>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Tiết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mục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múa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lớp</a:t>
            </a:r>
            <a:r>
              <a:rPr lang="en-US" sz="2800" b="1" dirty="0">
                <a:latin typeface="Arial-Rounded" panose="020B0500000000000000" pitchFamily="34" charset="0"/>
                <a:ea typeface="Arial-Rounded" panose="020B0500000000000000" pitchFamily="34" charset="0"/>
                <a:cs typeface="Arial-Rounded" panose="020B0500000000000000" pitchFamily="34" charset="0"/>
              </a:rPr>
              <a:t> 1A </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   </a:t>
            </a:r>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trao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giải</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140970" y="3355277"/>
            <a:ext cx="8686800" cy="953974"/>
          </a:xfrm>
          <a:prstGeom prst="rect">
            <a:avLst/>
          </a:prstGeom>
          <a:noFill/>
        </p:spPr>
        <p:txBody>
          <a:bodyPr wrap="square" lIns="91305" tIns="45654" rIns="91305" bIns="45654" rtlCol="0">
            <a:spAutoFit/>
          </a:bodyPr>
          <a:lstStyle/>
          <a:p>
            <a:pPr algn="just"/>
            <a:r>
              <a:rPr lang="en-US" sz="2800" b="1" dirty="0">
                <a:latin typeface="Arial-Rounded" panose="020B0500000000000000" pitchFamily="34" charset="0"/>
                <a:ea typeface="Arial-Rounded" panose="020B0500000000000000" pitchFamily="34" charset="0"/>
                <a:cs typeface="Arial-Rounded" panose="020B0500000000000000" pitchFamily="34" charset="0"/>
              </a:rPr>
              <a:t>b.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chương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trình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nghệ</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mừng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7" name="TextBox 16"/>
          <p:cNvSpPr txBox="1"/>
          <p:nvPr/>
        </p:nvSpPr>
        <p:spPr>
          <a:xfrm>
            <a:off x="547933" y="862454"/>
            <a:ext cx="1837825" cy="584763"/>
          </a:xfrm>
          <a:prstGeom prst="rect">
            <a:avLst/>
          </a:prstGeom>
          <a:noFill/>
          <a:ln>
            <a:noFill/>
          </a:ln>
        </p:spPr>
        <p:txBody>
          <a:bodyPr wrap="square" lIns="91428" tIns="45714" rIns="91428" bIns="45714" rtlCol="0">
            <a:spAutoFit/>
          </a:bodyPr>
          <a:lstStyle/>
          <a:p>
            <a:pPr algn="ct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say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mê</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5062200" y="1681900"/>
            <a:ext cx="1976223"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tổ</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chức</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1676400" y="1681900"/>
            <a:ext cx="2057400"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thú</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6629400" y="862454"/>
            <a:ext cx="2362200"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xứng</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đáng</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455670" y="862454"/>
            <a:ext cx="2057400"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trầm</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trồ</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2.71605E-6 L -0.11823 0.32006 " pathEditMode="relative" rAng="0" ptsTypes="AA">
                                      <p:cBhvr>
                                        <p:cTn id="6" dur="2000" fill="hold"/>
                                        <p:tgtEl>
                                          <p:spTgt spid="14"/>
                                        </p:tgtEl>
                                        <p:attrNameLst>
                                          <p:attrName>ppt_x</p:attrName>
                                          <p:attrName>ppt_y</p:attrName>
                                        </p:attrNameLst>
                                      </p:cBhvr>
                                      <p:rCtr x="-5920" y="15988"/>
                                    </p:animMotion>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94444E-6 -1.97531E-6 L -0.2533 0.30895 " pathEditMode="relative" rAng="0" ptsTypes="AA">
                                      <p:cBhvr>
                                        <p:cTn id="20" dur="2000" fill="hold"/>
                                        <p:tgtEl>
                                          <p:spTgt spid="19"/>
                                        </p:tgtEl>
                                        <p:attrNameLst>
                                          <p:attrName>ppt_x</p:attrName>
                                          <p:attrName>ppt_y</p:attrName>
                                        </p:attrNameLst>
                                      </p:cBhvr>
                                      <p:rCtr x="-12674" y="15432"/>
                                    </p:animMotion>
                                  </p:childTnLst>
                                  <p:subTnLst>
                                    <p:audio>
                                      <p:cMediaNode vol="100000">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9"/>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1"/>
                                        </p:tgtEl>
                                        <p:attrNameLst>
                                          <p:attrName>r</p:attrName>
                                        </p:attrNameLst>
                                      </p:cBhvr>
                                    </p:animRot>
                                    <p:animRot by="-240000">
                                      <p:cBhvr>
                                        <p:cTn id="26" dur="200" fill="hold">
                                          <p:stCondLst>
                                            <p:cond delay="200"/>
                                          </p:stCondLst>
                                        </p:cTn>
                                        <p:tgtEl>
                                          <p:spTgt spid="21"/>
                                        </p:tgtEl>
                                        <p:attrNameLst>
                                          <p:attrName>r</p:attrName>
                                        </p:attrNameLst>
                                      </p:cBhvr>
                                    </p:animRot>
                                    <p:animRot by="240000">
                                      <p:cBhvr>
                                        <p:cTn id="27" dur="200" fill="hold">
                                          <p:stCondLst>
                                            <p:cond delay="400"/>
                                          </p:stCondLst>
                                        </p:cTn>
                                        <p:tgtEl>
                                          <p:spTgt spid="21"/>
                                        </p:tgtEl>
                                        <p:attrNameLst>
                                          <p:attrName>r</p:attrName>
                                        </p:attrNameLst>
                                      </p:cBhvr>
                                    </p:animRot>
                                    <p:animRot by="-240000">
                                      <p:cBhvr>
                                        <p:cTn id="28" dur="200" fill="hold">
                                          <p:stCondLst>
                                            <p:cond delay="600"/>
                                          </p:stCondLst>
                                        </p:cTn>
                                        <p:tgtEl>
                                          <p:spTgt spid="21"/>
                                        </p:tgtEl>
                                        <p:attrNameLst>
                                          <p:attrName>r</p:attrName>
                                        </p:attrNameLst>
                                      </p:cBhvr>
                                    </p:animRot>
                                    <p:animRot by="120000">
                                      <p:cBhvr>
                                        <p:cTn id="29" dur="200" fill="hold">
                                          <p:stCondLst>
                                            <p:cond delay="800"/>
                                          </p:stCondLst>
                                        </p:cTn>
                                        <p:tgtEl>
                                          <p:spTgt spid="21"/>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childTnLst>
        </p:cTn>
      </p:par>
    </p:tnLst>
    <p:bldLst>
      <p:bldP spid="17" grpId="0"/>
      <p:bldP spid="19" grpId="0"/>
      <p:bldP spid="21" grpId="0"/>
      <p:bldP spid="1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4114800" y="388778"/>
            <a:ext cx="4926172" cy="4926172"/>
          </a:xfrm>
        </p:spPr>
      </p:pic>
      <p:pic>
        <p:nvPicPr>
          <p:cNvPr id="9" name="C.mp4">
            <a:hlinkClick r:id="" action="ppaction://media"/>
          </p:cNvPr>
          <p:cNvPicPr>
            <a:picLocks noGrp="1" noChangeAspect="1"/>
          </p:cNvPicPr>
          <p:nvPr>
            <p:ph sz="half" idx="1"/>
            <a:videoFile r:link="rId4"/>
            <p:extLst>
              <p:ext uri="{DAA4B4D4-6D71-4841-9C94-3DE7FCFB9230}">
                <p14:media xmlns:p14="http://schemas.microsoft.com/office/powerpoint/2010/main" r:embed="rId3"/>
              </p:ext>
            </p:extLst>
          </p:nvPr>
        </p:nvPicPr>
        <p:blipFill>
          <a:blip r:embed="rId7"/>
          <a:stretch>
            <a:fillRect/>
          </a:stretch>
        </p:blipFill>
        <p:spPr>
          <a:xfrm>
            <a:off x="-76200" y="388778"/>
            <a:ext cx="4926172" cy="4926172"/>
          </a:xfrm>
        </p:spPr>
      </p:pic>
    </p:spTree>
    <p:extLst>
      <p:ext uri="{BB962C8B-B14F-4D97-AF65-F5344CB8AC3E}">
        <p14:creationId xmlns:p14="http://schemas.microsoft.com/office/powerpoint/2010/main" val="2206418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40014" y="1528261"/>
            <a:ext cx="8100786" cy="694036"/>
          </a:xfrm>
          <a:prstGeom prst="rect">
            <a:avLst/>
          </a:prstGeom>
        </p:spPr>
        <p:txBody>
          <a:bodyPr wrap="square">
            <a:spAutoFit/>
          </a:bodyPr>
          <a:lstStyle/>
          <a:p>
            <a:pPr algn="just"/>
            <a:r>
              <a:rPr lang="en-US" sz="3500" b="1" dirty="0">
                <a:solidFill>
                  <a:srgbClr val="7030A0"/>
                </a:solidFill>
                <a:latin typeface="HP001 5 hàng" pitchFamily="34" charset="0"/>
              </a:rPr>
              <a:t>a. T</a:t>
            </a:r>
            <a:r>
              <a:rPr lang="el-GR" sz="3500" b="1" dirty="0">
                <a:solidFill>
                  <a:srgbClr val="7030A0"/>
                </a:solidFill>
                <a:latin typeface="HP001 4 hàng" panose="020B0603050302020204" pitchFamily="34" charset="0"/>
              </a:rPr>
              <a:t>Θ</a:t>
            </a:r>
            <a:r>
              <a:rPr lang="en-US" sz="3500" b="1" dirty="0" err="1">
                <a:solidFill>
                  <a:srgbClr val="7030A0"/>
                </a:solidFill>
                <a:latin typeface="HP001 4 hàng" panose="020B0603050302020204" pitchFamily="34" charset="0"/>
              </a:rPr>
              <a:t>Ğ</a:t>
            </a:r>
            <a:r>
              <a:rPr lang="en-US" sz="3500" b="1" dirty="0" err="1">
                <a:solidFill>
                  <a:srgbClr val="7030A0"/>
                </a:solidFill>
                <a:latin typeface="HP001 5 hàng" pitchFamily="34" charset="0"/>
              </a:rPr>
              <a:t>t</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jục</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của</a:t>
            </a:r>
            <a:r>
              <a:rPr lang="en-US" sz="3500" b="1" dirty="0">
                <a:solidFill>
                  <a:srgbClr val="7030A0"/>
                </a:solidFill>
                <a:latin typeface="HP001 5 hàng" pitchFamily="34" charset="0"/>
              </a:rPr>
              <a:t> </a:t>
            </a:r>
            <a:r>
              <a:rPr lang="en-US" sz="3500" b="1" dirty="0" err="1" smtClean="0">
                <a:solidFill>
                  <a:srgbClr val="7030A0"/>
                </a:solidFill>
                <a:latin typeface="HP001 5 hàng" pitchFamily="34" charset="0"/>
              </a:rPr>
              <a:t>lớp</a:t>
            </a:r>
            <a:r>
              <a:rPr lang="en-US" sz="3500" b="1" dirty="0" smtClean="0">
                <a:solidFill>
                  <a:srgbClr val="7030A0"/>
                </a:solidFill>
                <a:latin typeface="HP001 5 hàng" pitchFamily="34" charset="0"/>
              </a:rPr>
              <a:t> 1A </a:t>
            </a:r>
            <a:r>
              <a:rPr lang="en-US" sz="3500" b="1" dirty="0" err="1">
                <a:solidFill>
                  <a:srgbClr val="7030A0"/>
                </a:solidFill>
                <a:latin typeface="HP001 5 hàng" pitchFamily="34" charset="0"/>
              </a:rPr>
              <a:t>xứng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đáng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đư</a:t>
            </a:r>
            <a:r>
              <a:rPr lang="el-GR" sz="3500" b="1" dirty="0">
                <a:solidFill>
                  <a:srgbClr val="7030A0"/>
                </a:solidFill>
                <a:latin typeface="HP001 4 hàng" panose="020B0603050302020204" pitchFamily="34" charset="0"/>
              </a:rPr>
              <a:t>ϑ</a:t>
            </a:r>
            <a:r>
              <a:rPr lang="en-US" sz="3500" b="1" dirty="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9" name="Rectangle 8"/>
          <p:cNvSpPr/>
          <p:nvPr/>
        </p:nvSpPr>
        <p:spPr>
          <a:xfrm>
            <a:off x="840014" y="2936736"/>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b. </a:t>
            </a:r>
            <a:r>
              <a:rPr lang="vi-VN" sz="3500" b="1" dirty="0">
                <a:solidFill>
                  <a:srgbClr val="7030A0"/>
                </a:solidFill>
                <a:latin typeface="HP001 5 hàng" pitchFamily="34" charset="0"/>
              </a:rPr>
              <a:t>Nǖà ǇrưŊg </a:t>
            </a:r>
            <a:r>
              <a:rPr lang="en-US" sz="3500" b="1" dirty="0" err="1">
                <a:solidFill>
                  <a:srgbClr val="7030A0"/>
                </a:solidFill>
                <a:latin typeface="HP001 5 hàng" pitchFamily="34" charset="0"/>
              </a:rPr>
              <a:t>tổ</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chức</a:t>
            </a:r>
            <a:r>
              <a:rPr lang="en-US" sz="3500" b="1" dirty="0">
                <a:solidFill>
                  <a:srgbClr val="7030A0"/>
                </a:solidFill>
                <a:latin typeface="HP001 5 hàng" pitchFamily="34" charset="0"/>
              </a:rPr>
              <a:t> </a:t>
            </a:r>
            <a:r>
              <a:rPr lang="vi-VN" sz="3500" b="1" dirty="0">
                <a:solidFill>
                  <a:srgbClr val="7030A0"/>
                </a:solidFill>
                <a:latin typeface="HP001 5 hàng" pitchFamily="34" charset="0"/>
              </a:rPr>
              <a:t>εưΩg Ǉrìζ</a:t>
            </a:r>
            <a:r>
              <a:rPr lang="en-US" sz="3500" b="1" dirty="0">
                <a:solidFill>
                  <a:srgbClr val="7030A0"/>
                </a:solidFill>
                <a:latin typeface="HP001 5 hàng" pitchFamily="34" charset="0"/>
              </a:rPr>
              <a:t> </a:t>
            </a:r>
            <a:r>
              <a:rPr lang="vi-VN" sz="3500" b="1" dirty="0">
                <a:solidFill>
                  <a:srgbClr val="7030A0"/>
                </a:solidFill>
                <a:latin typeface="HP001 5 hàng" pitchFamily="34" charset="0"/>
              </a:rPr>
              <a:t>văn</a:t>
            </a:r>
            <a:endParaRPr lang="en-US" sz="3500" b="1" dirty="0">
              <a:solidFill>
                <a:srgbClr val="7030A0"/>
              </a:solidFill>
              <a:latin typeface="HP001 4 hàng" pitchFamily="34" charset="0"/>
            </a:endParaRPr>
          </a:p>
        </p:txBody>
      </p:sp>
      <p:sp>
        <p:nvSpPr>
          <p:cNvPr id="10" name="Rectangle 9"/>
          <p:cNvSpPr/>
          <p:nvPr/>
        </p:nvSpPr>
        <p:spPr>
          <a:xfrm>
            <a:off x="163830" y="3617208"/>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wΉŃ </a:t>
            </a:r>
            <a:r>
              <a:rPr lang="en-US" sz="3500" b="1" dirty="0" err="1">
                <a:solidFill>
                  <a:srgbClr val="7030A0"/>
                </a:solidFill>
                <a:latin typeface="HP001 5 hàng" pitchFamily="34" charset="0"/>
              </a:rPr>
              <a:t>jừng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xuân</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
        <p:nvSpPr>
          <p:cNvPr id="8" name="Rectangle 7"/>
          <p:cNvSpPr/>
          <p:nvPr/>
        </p:nvSpPr>
        <p:spPr>
          <a:xfrm>
            <a:off x="163830" y="2243133"/>
            <a:ext cx="9067800" cy="630942"/>
          </a:xfrm>
          <a:prstGeom prst="rect">
            <a:avLst/>
          </a:prstGeom>
        </p:spPr>
        <p:txBody>
          <a:bodyPr wrap="square">
            <a:spAutoFit/>
          </a:bodyPr>
          <a:lstStyle/>
          <a:p>
            <a:pPr algn="just"/>
            <a:r>
              <a:rPr lang="en-US" sz="3500" b="1" dirty="0" err="1">
                <a:solidFill>
                  <a:srgbClr val="7030A0"/>
                </a:solidFill>
                <a:latin typeface="HP001 5 hàng" pitchFamily="34" charset="0"/>
              </a:rPr>
              <a:t>trao</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giải</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a:latin typeface="Arial-Rounded" panose="020B0500000000000000" pitchFamily="34" charset="0"/>
                <a:ea typeface="Arial-Rounded" panose="020B0500000000000000" pitchFamily="34" charset="0"/>
                <a:cs typeface="Arial-Rounded" panose="020B0500000000000000" pitchFamily="34" charset="0"/>
              </a:rPr>
              <a:t>Quan sát tranh và dùng từ ngữ trong khung để nói theo tranh</a:t>
            </a:r>
          </a:p>
        </p:txBody>
      </p:sp>
      <p:sp>
        <p:nvSpPr>
          <p:cNvPr id="16" name="Rectangle 15"/>
          <p:cNvSpPr/>
          <p:nvPr/>
        </p:nvSpPr>
        <p:spPr>
          <a:xfrm>
            <a:off x="707866" y="902626"/>
            <a:ext cx="82075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cây cối	suối		muông thú	rừng</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48" t="30468" r="30479" b="17969"/>
          <a:stretch/>
        </p:blipFill>
        <p:spPr bwMode="auto">
          <a:xfrm>
            <a:off x="1143000" y="1667194"/>
            <a:ext cx="7239000" cy="33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Rounded" panose="020B0500000000000000" pitchFamily="34" charset="0"/>
                <a:ea typeface="Arial-Rounded" panose="020B0500000000000000" pitchFamily="34" charset="0"/>
                <a:cs typeface="Arial-Rounded" panose="020B0500000000000000" pitchFamily="34" charset="0"/>
              </a:rPr>
              <a:t>Nghe viết</a:t>
            </a:r>
          </a:p>
        </p:txBody>
      </p:sp>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Yểng nhoẻn miệng cười rồi bắt chước tiếng một số loài vật. Gõ kiến trong nháy mắt đã khoét được cái tổ xinh xắn. Còn chim công có điệu múa tuyệt đẹp.</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93229" y="254272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0829" y="363242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75002" y="57150"/>
            <a:ext cx="4204585" cy="4969265"/>
          </a:xfrm>
        </p:spPr>
      </p:pic>
      <p:pic>
        <p:nvPicPr>
          <p:cNvPr id="7" name="G.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64414" y="57150"/>
            <a:ext cx="4204584" cy="4969265"/>
          </a:xfrm>
        </p:spPr>
      </p:pic>
    </p:spTree>
    <p:extLst>
      <p:ext uri="{BB962C8B-B14F-4D97-AF65-F5344CB8AC3E}">
        <p14:creationId xmlns:p14="http://schemas.microsoft.com/office/powerpoint/2010/main" val="1912239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964935" y="40885"/>
            <a:ext cx="4969265" cy="4969265"/>
          </a:xfrm>
        </p:spPr>
      </p:pic>
    </p:spTree>
    <p:extLst>
      <p:ext uri="{BB962C8B-B14F-4D97-AF65-F5344CB8AC3E}">
        <p14:creationId xmlns:p14="http://schemas.microsoft.com/office/powerpoint/2010/main" val="4087204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704"/>
            <a:ext cx="8737600" cy="4351646"/>
            <a:chOff x="136939" y="149982"/>
            <a:chExt cx="8737600" cy="4351646"/>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49639" y="2420973"/>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939" y="149982"/>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Yểng ηφϗn jΗİng cưƟ ǟē bắt εưϐ</a:t>
            </a:r>
            <a:endParaRPr lang="en-US" sz="3500" b="1" dirty="0">
              <a:solidFill>
                <a:srgbClr val="7030A0"/>
              </a:solidFill>
              <a:latin typeface="HP001 4 hàng" pitchFamily="34" charset="0"/>
            </a:endParaRPr>
          </a:p>
        </p:txBody>
      </p:sp>
      <p:sp>
        <p:nvSpPr>
          <p:cNvPr id="8" name="Rectangle 7"/>
          <p:cNvSpPr/>
          <p:nvPr/>
        </p:nvSpPr>
        <p:spPr>
          <a:xfrm>
            <a:off x="190500" y="1534408"/>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ǇΗĞng jŎ số l♦i vật. Gõ k</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Ğn Ǉr</a:t>
            </a:r>
            <a:r>
              <a:rPr lang="el-GR" sz="3500" b="1" dirty="0">
                <a:solidFill>
                  <a:srgbClr val="7030A0"/>
                </a:solidFill>
                <a:latin typeface="HP001 5 hàng" pitchFamily="34" charset="0"/>
              </a:rPr>
              <a:t>Ϊ</a:t>
            </a:r>
            <a:r>
              <a:rPr lang="vi-VN" sz="3500" b="1" dirty="0">
                <a:solidFill>
                  <a:srgbClr val="7030A0"/>
                </a:solidFill>
                <a:latin typeface="HP001 5 hàng" pitchFamily="34" charset="0"/>
              </a:rPr>
              <a:t>g </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áy</a:t>
            </a:r>
            <a:endParaRPr lang="en-US" sz="3500" b="1" dirty="0">
              <a:solidFill>
                <a:srgbClr val="7030A0"/>
              </a:solidFill>
              <a:latin typeface="HP001 4 hàng" pitchFamily="34" charset="0"/>
            </a:endParaRPr>
          </a:p>
        </p:txBody>
      </p:sp>
      <p:sp>
        <p:nvSpPr>
          <p:cNvPr id="9" name="Rectangle 8"/>
          <p:cNvSpPr/>
          <p:nvPr/>
        </p:nvSpPr>
        <p:spPr>
          <a:xfrm>
            <a:off x="215900" y="2205822"/>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jắt đã </a:t>
            </a:r>
            <a:r>
              <a:rPr lang="el-GR" sz="3500" b="1" dirty="0">
                <a:solidFill>
                  <a:srgbClr val="7030A0"/>
                </a:solidFill>
                <a:latin typeface="HP001 5 hàng" pitchFamily="34" charset="0"/>
              </a:rPr>
              <a:t>δφ</a:t>
            </a:r>
            <a:r>
              <a:rPr lang="vi-VN" sz="3500" b="1" dirty="0">
                <a:solidFill>
                  <a:srgbClr val="7030A0"/>
                </a:solidFill>
                <a:latin typeface="HP001 5 hàng" pitchFamily="34" charset="0"/>
              </a:rPr>
              <a:t>ďt đư</a:t>
            </a:r>
            <a:r>
              <a:rPr lang="el-GR" sz="3500" b="1" dirty="0">
                <a:solidFill>
                  <a:srgbClr val="7030A0"/>
                </a:solidFill>
                <a:latin typeface="HP001 5 hàng" pitchFamily="34" charset="0"/>
              </a:rPr>
              <a:t>ϑ </a:t>
            </a:r>
            <a:r>
              <a:rPr lang="vi-VN" sz="3500" b="1" dirty="0">
                <a:solidFill>
                  <a:srgbClr val="7030A0"/>
                </a:solidFill>
                <a:latin typeface="HP001 5 hàng" pitchFamily="34" charset="0"/>
              </a:rPr>
              <a:t>cái Ǉổ xi</a:t>
            </a:r>
            <a:r>
              <a:rPr lang="el-GR" sz="3500" b="1" dirty="0">
                <a:solidFill>
                  <a:srgbClr val="7030A0"/>
                </a:solidFill>
                <a:latin typeface="HP001 5 hàng" pitchFamily="34" charset="0"/>
              </a:rPr>
              <a:t>ζ </a:t>
            </a:r>
            <a:r>
              <a:rPr lang="vi-VN" sz="3500" b="1" dirty="0">
                <a:solidFill>
                  <a:srgbClr val="7030A0"/>
                </a:solidFill>
                <a:latin typeface="HP001 5 hàng" pitchFamily="34" charset="0"/>
              </a:rPr>
              <a:t>xắn</a:t>
            </a:r>
            <a:r>
              <a:rPr lang="en-US" sz="3500" b="1" dirty="0">
                <a:solidFill>
                  <a:srgbClr val="7030A0"/>
                </a:solidFill>
                <a:latin typeface="HP001 5 hàng" pitchFamily="34" charset="0"/>
              </a:rPr>
              <a:t>. </a:t>
            </a:r>
            <a:r>
              <a:rPr lang="vi-VN" sz="3500" b="1" dirty="0">
                <a:solidFill>
                  <a:srgbClr val="7030A0"/>
                </a:solidFill>
                <a:latin typeface="HP001 5 hàng" pitchFamily="34" charset="0"/>
              </a:rPr>
              <a:t>CŜ</a:t>
            </a:r>
            <a:endParaRPr lang="en-US" sz="3500" b="1" dirty="0">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c</a:t>
            </a:r>
            <a:r>
              <a:rPr lang="en-US" sz="3500" b="1" dirty="0" smtClean="0">
                <a:solidFill>
                  <a:srgbClr val="7030A0"/>
                </a:solidFill>
                <a:latin typeface="HP001 5 hàng" pitchFamily="34" charset="0"/>
              </a:rPr>
              <a:t>him </a:t>
            </a:r>
            <a:r>
              <a:rPr lang="vi-VN" sz="3500" b="1" dirty="0" smtClean="0">
                <a:solidFill>
                  <a:srgbClr val="7030A0"/>
                </a:solidFill>
                <a:latin typeface="HP001 5 hàng" pitchFamily="34" charset="0"/>
              </a:rPr>
              <a:t>cŪg </a:t>
            </a:r>
            <a:r>
              <a:rPr lang="vi-VN" sz="3500" b="1" dirty="0">
                <a:solidFill>
                  <a:srgbClr val="7030A0"/>
                </a:solidFill>
                <a:latin typeface="HP001 5 hàng" pitchFamily="34" charset="0"/>
              </a:rPr>
              <a:t>có đ</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İu júa Ǉu</a:t>
            </a:r>
            <a:r>
              <a:rPr lang="el-GR" sz="3500" b="1" dirty="0">
                <a:solidFill>
                  <a:srgbClr val="7030A0"/>
                </a:solidFill>
                <a:latin typeface="HP001 5 hàng" pitchFamily="34" charset="0"/>
              </a:rPr>
              <a:t>ΐ</a:t>
            </a:r>
            <a:r>
              <a:rPr lang="vi-VN" sz="3500" b="1" dirty="0">
                <a:solidFill>
                  <a:srgbClr val="7030A0"/>
                </a:solidFill>
                <a:latin typeface="HP001 5 hàng" pitchFamily="34" charset="0"/>
              </a:rPr>
              <a:t>İ</a:t>
            </a:r>
            <a:r>
              <a:rPr lang="el-GR" sz="3500" b="1" dirty="0">
                <a:solidFill>
                  <a:srgbClr val="7030A0"/>
                </a:solidFill>
                <a:latin typeface="HP001 5 hàng" pitchFamily="34" charset="0"/>
              </a:rPr>
              <a:t>Ι Α−</a:t>
            </a:r>
            <a:r>
              <a:rPr lang="vi-VN" sz="3500" b="1" dirty="0">
                <a:solidFill>
                  <a:srgbClr val="7030A0"/>
                </a:solidFill>
                <a:latin typeface="HP001 5 hàng" pitchFamily="34" charset="0"/>
              </a:rPr>
              <a:t>p</a:t>
            </a:r>
            <a:r>
              <a:rPr lang="en-US" sz="3500" b="1" dirty="0">
                <a:solidFill>
                  <a:srgbClr val="7030A0"/>
                </a:solidFill>
                <a:latin typeface="HP001 5 hàng" pitchFamily="34" charset="0"/>
              </a:rPr>
              <a:t>.</a:t>
            </a: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223</Words>
  <Application>Microsoft Office PowerPoint</Application>
  <PresentationFormat>On-screen Show (16:9)</PresentationFormat>
  <Paragraphs>43</Paragraphs>
  <Slides>11</Slides>
  <Notes>4</Notes>
  <HiddenSlides>0</HiddenSlides>
  <MMClips>5</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huy_ctn</cp:lastModifiedBy>
  <cp:revision>344</cp:revision>
  <dcterms:created xsi:type="dcterms:W3CDTF">2020-12-08T15:48:47Z</dcterms:created>
  <dcterms:modified xsi:type="dcterms:W3CDTF">2022-04-19T02:44:16Z</dcterms:modified>
</cp:coreProperties>
</file>