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25"/>
  </p:notesMasterIdLst>
  <p:handoutMasterIdLst>
    <p:handoutMasterId r:id="rId26"/>
  </p:handoutMasterIdLst>
  <p:sldIdLst>
    <p:sldId id="2007577109" r:id="rId4"/>
    <p:sldId id="2007577095" r:id="rId5"/>
    <p:sldId id="2007577096" r:id="rId6"/>
    <p:sldId id="2007577112" r:id="rId7"/>
    <p:sldId id="292" r:id="rId8"/>
    <p:sldId id="298" r:id="rId9"/>
    <p:sldId id="260" r:id="rId10"/>
    <p:sldId id="297" r:id="rId11"/>
    <p:sldId id="299" r:id="rId12"/>
    <p:sldId id="300" r:id="rId13"/>
    <p:sldId id="301" r:id="rId14"/>
    <p:sldId id="284" r:id="rId15"/>
    <p:sldId id="302" r:id="rId16"/>
    <p:sldId id="304" r:id="rId17"/>
    <p:sldId id="305" r:id="rId18"/>
    <p:sldId id="306" r:id="rId19"/>
    <p:sldId id="307" r:id="rId20"/>
    <p:sldId id="311" r:id="rId21"/>
    <p:sldId id="310" r:id="rId22"/>
    <p:sldId id="303" r:id="rId23"/>
    <p:sldId id="20075770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slide" Target="slide19.xml"/><Relationship Id="rId3" Type="http://schemas.openxmlformats.org/officeDocument/2006/relationships/image" Target="../media/image60.png"/><Relationship Id="rId7" Type="http://schemas.openxmlformats.org/officeDocument/2006/relationships/slide" Target="slide16.xml"/><Relationship Id="rId12" Type="http://schemas.openxmlformats.org/officeDocument/2006/relationships/image" Target="../media/image6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slide" Target="slide18.xml"/><Relationship Id="rId5" Type="http://schemas.openxmlformats.org/officeDocument/2006/relationships/slide" Target="slide15.xml"/><Relationship Id="rId15" Type="http://schemas.openxmlformats.org/officeDocument/2006/relationships/image" Target="../media/image41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slide" Target="slide17.xml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slide" Target="slide6.xml"/><Relationship Id="rId7" Type="http://schemas.openxmlformats.org/officeDocument/2006/relationships/image" Target="../media/image31.png"/><Relationship Id="rId12" Type="http://schemas.openxmlformats.org/officeDocument/2006/relationships/slide" Target="slide11.xml"/><Relationship Id="rId17" Type="http://schemas.openxmlformats.org/officeDocument/2006/relationships/image" Target="../media/image38.png"/><Relationship Id="rId2" Type="http://schemas.openxmlformats.org/officeDocument/2006/relationships/slide" Target="slide1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image" Target="../media/image33.png"/><Relationship Id="rId5" Type="http://schemas.openxmlformats.org/officeDocument/2006/relationships/slide" Target="slide18.xml"/><Relationship Id="rId15" Type="http://schemas.openxmlformats.org/officeDocument/2006/relationships/image" Target="../media/image36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5.xml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5.xml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392881"/>
            <a:ext cx="3819773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400050"/>
            <a:ext cx="3672227" cy="23797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1" y="1406518"/>
            <a:ext cx="1158089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mình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cùng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tìm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ở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dấu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hỏi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nào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21333" y="656291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666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2287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1: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con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0,1,2,3,4,5 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615469" y="896203"/>
            <a:ext cx="2205877" cy="1240636"/>
            <a:chOff x="1523997" y="1729"/>
            <a:chExt cx="2233188" cy="1013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66434" y="1729"/>
              <a:ext cx="2190751" cy="980661"/>
              <a:chOff x="1548899" y="3224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48899" y="322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36605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 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Đưa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các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về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chuồng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459995" y="2527859"/>
            <a:ext cx="3854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46229" y="1258415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hình</a:t>
            </a:r>
            <a:endParaRPr lang="en-GB" sz="36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1014969"/>
            <a:ext cx="3582604" cy="24140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270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Lato Heavy</vt:lpstr>
      <vt:lpstr>微软雅黑</vt:lpstr>
      <vt:lpstr>微软雅黑</vt:lpstr>
      <vt:lpstr>Arial</vt:lpstr>
      <vt:lpstr>Arial-Rounded</vt:lpstr>
      <vt:lpstr>Calibri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25</cp:revision>
  <dcterms:created xsi:type="dcterms:W3CDTF">2021-07-24T01:07:49Z</dcterms:created>
  <dcterms:modified xsi:type="dcterms:W3CDTF">2021-08-12T12:00:07Z</dcterms:modified>
</cp:coreProperties>
</file>