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4" r:id="rId4"/>
    <p:sldId id="260" r:id="rId5"/>
    <p:sldId id="265" r:id="rId6"/>
    <p:sldId id="266" r:id="rId7"/>
    <p:sldId id="267" r:id="rId8"/>
    <p:sldId id="268" r:id="rId9"/>
    <p:sldId id="269" r:id="rId10"/>
    <p:sldId id="271" r:id="rId11"/>
    <p:sldId id="272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429100"/>
    <a:srgbClr val="FD7F32"/>
    <a:srgbClr val="F2B800"/>
    <a:srgbClr val="DAA600"/>
    <a:srgbClr val="D09350"/>
    <a:srgbClr val="3D2517"/>
    <a:srgbClr val="6C4228"/>
    <a:srgbClr val="DFB689"/>
    <a:srgbClr val="D39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01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D7389-0A01-43F1-B522-D9F6CB2E5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600200"/>
            <a:ext cx="21259800" cy="143403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34154C88-FD96-4566-9B32-010935C9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2063" y="-495299"/>
            <a:ext cx="22030136" cy="11811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12A245-1D51-4F46-BAE3-7B86F766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35" y="4718673"/>
            <a:ext cx="12974109" cy="19457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A32BCC-F75C-4D57-B47C-D0E94F28B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27214"/>
            <a:ext cx="2280103" cy="22801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F76B28-74E3-452D-B730-F525D624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64" y="103913"/>
            <a:ext cx="6986622" cy="22801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B31C221-EF80-4B54-A9E5-B8ED2DFBC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8" y="3510345"/>
            <a:ext cx="2578832" cy="16094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9DB663E-A1C1-461B-B907-0330931A3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00" y="6437622"/>
            <a:ext cx="13386476" cy="199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2942B-B2DD-4734-B0FA-C4501C2C8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0" y="8382513"/>
            <a:ext cx="3592286" cy="195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BB078-2C55-4932-A05A-CC9DC74B2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69" y="8665628"/>
            <a:ext cx="1572517" cy="1621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14FFA46C-F6FD-4D3B-897C-910DF8C311D4}"/>
              </a:ext>
            </a:extLst>
          </p:cNvPr>
          <p:cNvSpPr/>
          <p:nvPr/>
        </p:nvSpPr>
        <p:spPr>
          <a:xfrm>
            <a:off x="-1905000" y="7996631"/>
            <a:ext cx="22884999" cy="2961091"/>
          </a:xfrm>
          <a:custGeom>
            <a:avLst/>
            <a:gdLst/>
            <a:ahLst/>
            <a:cxnLst/>
            <a:rect l="l" t="t" r="r" b="b"/>
            <a:pathLst>
              <a:path w="10878148" h="2402258">
                <a:moveTo>
                  <a:pt x="0" y="0"/>
                </a:moveTo>
                <a:lnTo>
                  <a:pt x="10878148" y="0"/>
                </a:lnTo>
                <a:lnTo>
                  <a:pt x="10878148" y="2402258"/>
                </a:lnTo>
                <a:lnTo>
                  <a:pt x="0" y="2402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8B62D989-9539-4663-8421-A0086B63B655}"/>
              </a:ext>
            </a:extLst>
          </p:cNvPr>
          <p:cNvSpPr/>
          <p:nvPr/>
        </p:nvSpPr>
        <p:spPr>
          <a:xfrm>
            <a:off x="-3148051" y="-876299"/>
            <a:ext cx="7288148" cy="9864118"/>
          </a:xfrm>
          <a:custGeom>
            <a:avLst/>
            <a:gdLst/>
            <a:ahLst/>
            <a:cxnLst/>
            <a:rect l="l" t="t" r="r" b="b"/>
            <a:pathLst>
              <a:path w="1616669" h="2251890">
                <a:moveTo>
                  <a:pt x="0" y="0"/>
                </a:moveTo>
                <a:lnTo>
                  <a:pt x="1616669" y="0"/>
                </a:lnTo>
                <a:lnTo>
                  <a:pt x="1616669" y="2251890"/>
                </a:lnTo>
                <a:lnTo>
                  <a:pt x="0" y="2251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7821F56D-2373-4552-ADE8-F0D7C4D55833}"/>
              </a:ext>
            </a:extLst>
          </p:cNvPr>
          <p:cNvSpPr/>
          <p:nvPr/>
        </p:nvSpPr>
        <p:spPr>
          <a:xfrm>
            <a:off x="-1821667" y="7566107"/>
            <a:ext cx="3008154" cy="1440492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b="-32013"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BF7E3E-0E2D-4D36-8D55-57DCC5DC28D5}"/>
              </a:ext>
            </a:extLst>
          </p:cNvPr>
          <p:cNvGrpSpPr/>
          <p:nvPr/>
        </p:nvGrpSpPr>
        <p:grpSpPr>
          <a:xfrm>
            <a:off x="270034" y="828955"/>
            <a:ext cx="14055566" cy="1581178"/>
            <a:chOff x="408771" y="223065"/>
            <a:chExt cx="8945926" cy="80825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BDACAD-B8F3-4DBD-B903-40D90A15CCAA}"/>
                </a:ext>
              </a:extLst>
            </p:cNvPr>
            <p:cNvSpPr/>
            <p:nvPr/>
          </p:nvSpPr>
          <p:spPr>
            <a:xfrm>
              <a:off x="859039" y="223065"/>
              <a:ext cx="8495658" cy="8082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A85ED1-FAD0-4FB6-BD23-167B45AAFCBB}"/>
                </a:ext>
              </a:extLst>
            </p:cNvPr>
            <p:cNvSpPr/>
            <p:nvPr/>
          </p:nvSpPr>
          <p:spPr>
            <a:xfrm>
              <a:off x="408771" y="245087"/>
              <a:ext cx="801593" cy="58455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UTM Avo" pitchFamily="18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2B60B3-CE50-4270-A15C-7CE9FBCCB55F}"/>
                </a:ext>
              </a:extLst>
            </p:cNvPr>
            <p:cNvSpPr txBox="1"/>
            <p:nvPr/>
          </p:nvSpPr>
          <p:spPr>
            <a:xfrm>
              <a:off x="1007564" y="316808"/>
              <a:ext cx="7618049" cy="61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D1F234B-E87B-4292-89BA-B4DDDC6AE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5977" y="-175293"/>
            <a:ext cx="6565961" cy="31762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DA3653-DE56-41C5-9C4E-70FB53D14945}"/>
              </a:ext>
            </a:extLst>
          </p:cNvPr>
          <p:cNvGrpSpPr/>
          <p:nvPr/>
        </p:nvGrpSpPr>
        <p:grpSpPr>
          <a:xfrm>
            <a:off x="3460202" y="2948768"/>
            <a:ext cx="14626641" cy="4920842"/>
            <a:chOff x="3231093" y="3066848"/>
            <a:chExt cx="14626641" cy="6039051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ACBF21C8-449F-4B55-96B4-6E449A3977CB}"/>
                </a:ext>
              </a:extLst>
            </p:cNvPr>
            <p:cNvSpPr/>
            <p:nvPr/>
          </p:nvSpPr>
          <p:spPr>
            <a:xfrm>
              <a:off x="3231093" y="3066848"/>
              <a:ext cx="14626641" cy="6039051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2B8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099866-7BDB-47A6-A080-E867954AA8B0}"/>
                </a:ext>
              </a:extLst>
            </p:cNvPr>
            <p:cNvSpPr txBox="1"/>
            <p:nvPr/>
          </p:nvSpPr>
          <p:spPr>
            <a:xfrm>
              <a:off x="3498783" y="3544481"/>
              <a:ext cx="1409126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lồm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cồm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run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xấu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bẽn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lẽn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2" name="Freeform 25">
            <a:extLst>
              <a:ext uri="{FF2B5EF4-FFF2-40B4-BE49-F238E27FC236}">
                <a16:creationId xmlns:a16="http://schemas.microsoft.com/office/drawing/2014/main" id="{0A51A2FD-CD95-4225-B108-433E8E07701E}"/>
              </a:ext>
            </a:extLst>
          </p:cNvPr>
          <p:cNvSpPr/>
          <p:nvPr/>
        </p:nvSpPr>
        <p:spPr>
          <a:xfrm>
            <a:off x="-2236264" y="4838700"/>
            <a:ext cx="4378256" cy="4640969"/>
          </a:xfrm>
          <a:custGeom>
            <a:avLst/>
            <a:gdLst/>
            <a:ahLst/>
            <a:cxnLst/>
            <a:rect l="l" t="t" r="r" b="b"/>
            <a:pathLst>
              <a:path w="5297888" h="5867527">
                <a:moveTo>
                  <a:pt x="0" y="0"/>
                </a:moveTo>
                <a:lnTo>
                  <a:pt x="5297888" y="0"/>
                </a:lnTo>
                <a:lnTo>
                  <a:pt x="5297888" y="5867527"/>
                </a:lnTo>
                <a:lnTo>
                  <a:pt x="0" y="5867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77D9DC71-AAA1-447C-9E26-062AD56650C2}"/>
              </a:ext>
            </a:extLst>
          </p:cNvPr>
          <p:cNvSpPr/>
          <p:nvPr/>
        </p:nvSpPr>
        <p:spPr>
          <a:xfrm>
            <a:off x="1906289" y="7296575"/>
            <a:ext cx="1912530" cy="2332865"/>
          </a:xfrm>
          <a:custGeom>
            <a:avLst/>
            <a:gdLst/>
            <a:ahLst/>
            <a:cxnLst/>
            <a:rect l="l" t="t" r="r" b="b"/>
            <a:pathLst>
              <a:path w="3387996" h="4407149">
                <a:moveTo>
                  <a:pt x="0" y="0"/>
                </a:moveTo>
                <a:lnTo>
                  <a:pt x="3387996" y="0"/>
                </a:lnTo>
                <a:lnTo>
                  <a:pt x="3387996" y="4407149"/>
                </a:lnTo>
                <a:lnTo>
                  <a:pt x="0" y="4407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30BEDE3B-5B8C-4B23-A8E2-11A5F5C080B7}"/>
              </a:ext>
            </a:extLst>
          </p:cNvPr>
          <p:cNvSpPr/>
          <p:nvPr/>
        </p:nvSpPr>
        <p:spPr>
          <a:xfrm>
            <a:off x="486216" y="8062482"/>
            <a:ext cx="1655776" cy="1693980"/>
          </a:xfrm>
          <a:custGeom>
            <a:avLst/>
            <a:gdLst/>
            <a:ahLst/>
            <a:cxnLst/>
            <a:rect l="l" t="t" r="r" b="b"/>
            <a:pathLst>
              <a:path w="2206606" h="2555914">
                <a:moveTo>
                  <a:pt x="0" y="0"/>
                </a:moveTo>
                <a:lnTo>
                  <a:pt x="2206606" y="0"/>
                </a:lnTo>
                <a:lnTo>
                  <a:pt x="2206606" y="2555914"/>
                </a:lnTo>
                <a:lnTo>
                  <a:pt x="0" y="25559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AB61DF22-E08A-485B-A5DE-41E8D4FCB3DE}"/>
              </a:ext>
            </a:extLst>
          </p:cNvPr>
          <p:cNvSpPr/>
          <p:nvPr/>
        </p:nvSpPr>
        <p:spPr>
          <a:xfrm>
            <a:off x="3669509" y="9043154"/>
            <a:ext cx="3008154" cy="1440492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4C27B5BF-713B-4D61-9663-DA7569AD5C1E}"/>
              </a:ext>
            </a:extLst>
          </p:cNvPr>
          <p:cNvSpPr/>
          <p:nvPr/>
        </p:nvSpPr>
        <p:spPr>
          <a:xfrm>
            <a:off x="1605996" y="8975045"/>
            <a:ext cx="3008154" cy="1440492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5479C2BE-A278-4861-AE86-FF524682DF33}"/>
              </a:ext>
            </a:extLst>
          </p:cNvPr>
          <p:cNvSpPr/>
          <p:nvPr/>
        </p:nvSpPr>
        <p:spPr>
          <a:xfrm>
            <a:off x="-938441" y="9006599"/>
            <a:ext cx="2980703" cy="1440492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46ACB4-DE24-4E07-B903-41CF0A14976D}"/>
              </a:ext>
            </a:extLst>
          </p:cNvPr>
          <p:cNvGrpSpPr/>
          <p:nvPr/>
        </p:nvGrpSpPr>
        <p:grpSpPr>
          <a:xfrm>
            <a:off x="7961372" y="7503808"/>
            <a:ext cx="7924800" cy="2223037"/>
            <a:chOff x="7178605" y="3738600"/>
            <a:chExt cx="9273214" cy="5584956"/>
          </a:xfrm>
        </p:grpSpPr>
        <p:sp>
          <p:nvSpPr>
            <p:cNvPr id="39" name="Rounded Rectangular Callout 21">
              <a:extLst>
                <a:ext uri="{FF2B5EF4-FFF2-40B4-BE49-F238E27FC236}">
                  <a16:creationId xmlns:a16="http://schemas.microsoft.com/office/drawing/2014/main" id="{7ADAFD2A-59D1-4B60-9303-B4F4F6127DD9}"/>
                </a:ext>
              </a:extLst>
            </p:cNvPr>
            <p:cNvSpPr/>
            <p:nvPr/>
          </p:nvSpPr>
          <p:spPr>
            <a:xfrm>
              <a:off x="7178605" y="3738600"/>
              <a:ext cx="9273214" cy="5584956"/>
            </a:xfrm>
            <a:prstGeom prst="wedgeRoundRectCallout">
              <a:avLst>
                <a:gd name="adj1" fmla="val -56523"/>
                <a:gd name="adj2" fmla="val -4429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42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CC66856-095D-4443-A71E-93C58E9ABAF9}"/>
                </a:ext>
              </a:extLst>
            </p:cNvPr>
            <p:cNvSpPr txBox="1"/>
            <p:nvPr/>
          </p:nvSpPr>
          <p:spPr>
            <a:xfrm>
              <a:off x="7715772" y="3950099"/>
              <a:ext cx="8263701" cy="533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4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96C40D-F664-496D-8F60-FCA0E7566B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69" y="6303741"/>
            <a:ext cx="6250899" cy="35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2F34E66-DF38-410B-BD80-E5DEF6B37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5" y="30944"/>
            <a:ext cx="18293542" cy="102859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9C7121-41B0-4C12-9622-6CBB692F9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29145" r="7318" b="54113"/>
          <a:stretch/>
        </p:blipFill>
        <p:spPr>
          <a:xfrm>
            <a:off x="-583774" y="9198421"/>
            <a:ext cx="19455548" cy="1301873"/>
          </a:xfrm>
          <a:prstGeom prst="rect">
            <a:avLst/>
          </a:prstGeom>
          <a:ln>
            <a:solidFill>
              <a:srgbClr val="993300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BF7E3E-0E2D-4D36-8D55-57DCC5DC28D5}"/>
              </a:ext>
            </a:extLst>
          </p:cNvPr>
          <p:cNvGrpSpPr/>
          <p:nvPr/>
        </p:nvGrpSpPr>
        <p:grpSpPr>
          <a:xfrm>
            <a:off x="193043" y="285722"/>
            <a:ext cx="14055566" cy="1581178"/>
            <a:chOff x="408771" y="223065"/>
            <a:chExt cx="8945926" cy="80825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BDACAD-B8F3-4DBD-B903-40D90A15CCAA}"/>
                </a:ext>
              </a:extLst>
            </p:cNvPr>
            <p:cNvSpPr/>
            <p:nvPr/>
          </p:nvSpPr>
          <p:spPr>
            <a:xfrm>
              <a:off x="859039" y="223065"/>
              <a:ext cx="8495658" cy="8082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A85ED1-FAD0-4FB6-BD23-167B45AAFCBB}"/>
                </a:ext>
              </a:extLst>
            </p:cNvPr>
            <p:cNvSpPr/>
            <p:nvPr/>
          </p:nvSpPr>
          <p:spPr>
            <a:xfrm>
              <a:off x="408771" y="245087"/>
              <a:ext cx="801593" cy="58455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UTM Avo" pitchFamily="18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2B60B3-CE50-4270-A15C-7CE9FBCCB55F}"/>
                </a:ext>
              </a:extLst>
            </p:cNvPr>
            <p:cNvSpPr txBox="1"/>
            <p:nvPr/>
          </p:nvSpPr>
          <p:spPr>
            <a:xfrm>
              <a:off x="1283042" y="316808"/>
              <a:ext cx="7392670" cy="61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D1F234B-E87B-4292-89BA-B4DDDC6AE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2628" y="-7586"/>
            <a:ext cx="6565961" cy="3176291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2855CA09-64F0-4F6A-8A92-FF52AC257E94}"/>
              </a:ext>
            </a:extLst>
          </p:cNvPr>
          <p:cNvSpPr/>
          <p:nvPr/>
        </p:nvSpPr>
        <p:spPr>
          <a:xfrm>
            <a:off x="3455866" y="5773523"/>
            <a:ext cx="8209540" cy="4726771"/>
          </a:xfrm>
          <a:custGeom>
            <a:avLst/>
            <a:gdLst/>
            <a:ahLst/>
            <a:cxnLst/>
            <a:rect l="l" t="t" r="r" b="b"/>
            <a:pathLst>
              <a:path w="7535664" h="4213692">
                <a:moveTo>
                  <a:pt x="0" y="0"/>
                </a:moveTo>
                <a:lnTo>
                  <a:pt x="7535663" y="0"/>
                </a:lnTo>
                <a:lnTo>
                  <a:pt x="7535663" y="4213692"/>
                </a:lnTo>
                <a:lnTo>
                  <a:pt x="0" y="421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3ACDC37-C319-4B8D-8865-6FC960A6024A}"/>
              </a:ext>
            </a:extLst>
          </p:cNvPr>
          <p:cNvGrpSpPr/>
          <p:nvPr/>
        </p:nvGrpSpPr>
        <p:grpSpPr>
          <a:xfrm>
            <a:off x="1" y="3000998"/>
            <a:ext cx="5133032" cy="4151924"/>
            <a:chOff x="1219200" y="535861"/>
            <a:chExt cx="4419600" cy="2569289"/>
          </a:xfrm>
        </p:grpSpPr>
        <p:sp>
          <p:nvSpPr>
            <p:cNvPr id="44" name="Oval Callout 5">
              <a:extLst>
                <a:ext uri="{FF2B5EF4-FFF2-40B4-BE49-F238E27FC236}">
                  <a16:creationId xmlns:a16="http://schemas.microsoft.com/office/drawing/2014/main" id="{643149C6-4B95-4D91-9E7C-C979F2F8E53A}"/>
                </a:ext>
              </a:extLst>
            </p:cNvPr>
            <p:cNvSpPr/>
            <p:nvPr/>
          </p:nvSpPr>
          <p:spPr>
            <a:xfrm>
              <a:off x="1219200" y="535861"/>
              <a:ext cx="4419600" cy="2569289"/>
            </a:xfrm>
            <a:prstGeom prst="wedgeEllipseCallout">
              <a:avLst>
                <a:gd name="adj1" fmla="val 55267"/>
                <a:gd name="adj2" fmla="val 25274"/>
              </a:avLst>
            </a:prstGeom>
            <a:solidFill>
              <a:schemeClr val="bg1"/>
            </a:solidFill>
            <a:ln w="38100">
              <a:solidFill>
                <a:srgbClr val="42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D41679A-DE3E-4C9E-980A-5A10480B10A2}"/>
                </a:ext>
              </a:extLst>
            </p:cNvPr>
            <p:cNvSpPr txBox="1"/>
            <p:nvPr/>
          </p:nvSpPr>
          <p:spPr>
            <a:xfrm>
              <a:off x="1371599" y="1027339"/>
              <a:ext cx="4040752" cy="165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AF15E2-7806-40B5-9A55-F3E62BCF8459}"/>
              </a:ext>
            </a:extLst>
          </p:cNvPr>
          <p:cNvGrpSpPr/>
          <p:nvPr/>
        </p:nvGrpSpPr>
        <p:grpSpPr>
          <a:xfrm>
            <a:off x="4749872" y="2289717"/>
            <a:ext cx="7237056" cy="2364925"/>
            <a:chOff x="1066800" y="765522"/>
            <a:chExt cx="4419600" cy="2201937"/>
          </a:xfrm>
        </p:grpSpPr>
        <p:sp>
          <p:nvSpPr>
            <p:cNvPr id="47" name="Oval Callout 5">
              <a:extLst>
                <a:ext uri="{FF2B5EF4-FFF2-40B4-BE49-F238E27FC236}">
                  <a16:creationId xmlns:a16="http://schemas.microsoft.com/office/drawing/2014/main" id="{5972F3D2-391A-4449-B428-9EF3006D9DA5}"/>
                </a:ext>
              </a:extLst>
            </p:cNvPr>
            <p:cNvSpPr/>
            <p:nvPr/>
          </p:nvSpPr>
          <p:spPr>
            <a:xfrm>
              <a:off x="1066800" y="765522"/>
              <a:ext cx="4419600" cy="2201937"/>
            </a:xfrm>
            <a:prstGeom prst="wedgeEllipseCallout">
              <a:avLst>
                <a:gd name="adj1" fmla="val -10603"/>
                <a:gd name="adj2" fmla="val 76876"/>
              </a:avLst>
            </a:prstGeom>
            <a:solidFill>
              <a:schemeClr val="bg1"/>
            </a:solidFill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78EEB31-71CB-4B6E-B17E-2EBA7828939C}"/>
                </a:ext>
              </a:extLst>
            </p:cNvPr>
            <p:cNvSpPr txBox="1"/>
            <p:nvPr/>
          </p:nvSpPr>
          <p:spPr>
            <a:xfrm>
              <a:off x="1247947" y="1325996"/>
              <a:ext cx="4114800" cy="128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thúc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8DA87B-C936-4838-BFC3-495580C0CC8C}"/>
              </a:ext>
            </a:extLst>
          </p:cNvPr>
          <p:cNvGrpSpPr/>
          <p:nvPr/>
        </p:nvGrpSpPr>
        <p:grpSpPr>
          <a:xfrm>
            <a:off x="11357658" y="3190566"/>
            <a:ext cx="6753341" cy="5810394"/>
            <a:chOff x="-79853" y="284428"/>
            <a:chExt cx="6697168" cy="2786829"/>
          </a:xfrm>
        </p:grpSpPr>
        <p:sp>
          <p:nvSpPr>
            <p:cNvPr id="50" name="Oval Callout 5">
              <a:extLst>
                <a:ext uri="{FF2B5EF4-FFF2-40B4-BE49-F238E27FC236}">
                  <a16:creationId xmlns:a16="http://schemas.microsoft.com/office/drawing/2014/main" id="{43E43462-6ABE-4345-AF8D-BC08E76AE968}"/>
                </a:ext>
              </a:extLst>
            </p:cNvPr>
            <p:cNvSpPr/>
            <p:nvPr/>
          </p:nvSpPr>
          <p:spPr>
            <a:xfrm>
              <a:off x="-79853" y="284428"/>
              <a:ext cx="6697168" cy="2786829"/>
            </a:xfrm>
            <a:prstGeom prst="wedgeEllipseCallout">
              <a:avLst>
                <a:gd name="adj1" fmla="val -56978"/>
                <a:gd name="adj2" fmla="val 17085"/>
              </a:avLst>
            </a:prstGeom>
            <a:solidFill>
              <a:schemeClr val="bg1"/>
            </a:solidFill>
            <a:ln w="38100">
              <a:solidFill>
                <a:srgbClr val="FD7F3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C1D89B-B90C-4D90-A803-6301722BDD38}"/>
                </a:ext>
              </a:extLst>
            </p:cNvPr>
            <p:cNvSpPr txBox="1"/>
            <p:nvPr/>
          </p:nvSpPr>
          <p:spPr>
            <a:xfrm>
              <a:off x="436131" y="635653"/>
              <a:ext cx="5618229" cy="2392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ởng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 đ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”, “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”, “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”,…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0F4497-00CF-42A4-BD2E-672F89E33C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339" y="938554"/>
            <a:ext cx="7324010" cy="41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">
            <a:extLst>
              <a:ext uri="{FF2B5EF4-FFF2-40B4-BE49-F238E27FC236}">
                <a16:creationId xmlns:a16="http://schemas.microsoft.com/office/drawing/2014/main" id="{5BA5B6A7-3705-44F1-9BB9-B71BF657C53F}"/>
              </a:ext>
            </a:extLst>
          </p:cNvPr>
          <p:cNvSpPr/>
          <p:nvPr/>
        </p:nvSpPr>
        <p:spPr>
          <a:xfrm>
            <a:off x="2265449" y="8292106"/>
            <a:ext cx="16022551" cy="2424624"/>
          </a:xfrm>
          <a:custGeom>
            <a:avLst/>
            <a:gdLst/>
            <a:ahLst/>
            <a:cxnLst/>
            <a:rect l="l" t="t" r="r" b="b"/>
            <a:pathLst>
              <a:path w="16022551" h="3905497">
                <a:moveTo>
                  <a:pt x="0" y="0"/>
                </a:moveTo>
                <a:lnTo>
                  <a:pt x="16022551" y="0"/>
                </a:lnTo>
                <a:lnTo>
                  <a:pt x="16022551" y="3905497"/>
                </a:lnTo>
                <a:lnTo>
                  <a:pt x="0" y="390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b="-32013"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BF7E3E-0E2D-4D36-8D55-57DCC5DC28D5}"/>
              </a:ext>
            </a:extLst>
          </p:cNvPr>
          <p:cNvGrpSpPr/>
          <p:nvPr/>
        </p:nvGrpSpPr>
        <p:grpSpPr>
          <a:xfrm>
            <a:off x="188361" y="250882"/>
            <a:ext cx="14055566" cy="1581178"/>
            <a:chOff x="408771" y="223065"/>
            <a:chExt cx="8945926" cy="80825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BDACAD-B8F3-4DBD-B903-40D90A15CCAA}"/>
                </a:ext>
              </a:extLst>
            </p:cNvPr>
            <p:cNvSpPr/>
            <p:nvPr/>
          </p:nvSpPr>
          <p:spPr>
            <a:xfrm>
              <a:off x="859039" y="223065"/>
              <a:ext cx="8495658" cy="8082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A85ED1-FAD0-4FB6-BD23-167B45AAFCBB}"/>
                </a:ext>
              </a:extLst>
            </p:cNvPr>
            <p:cNvSpPr/>
            <p:nvPr/>
          </p:nvSpPr>
          <p:spPr>
            <a:xfrm>
              <a:off x="408771" y="245087"/>
              <a:ext cx="801593" cy="58455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UTM Avo" pitchFamily="18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2B60B3-CE50-4270-A15C-7CE9FBCCB55F}"/>
                </a:ext>
              </a:extLst>
            </p:cNvPr>
            <p:cNvSpPr txBox="1"/>
            <p:nvPr/>
          </p:nvSpPr>
          <p:spPr>
            <a:xfrm>
              <a:off x="1007564" y="316808"/>
              <a:ext cx="8229600" cy="61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(A, B) d</a:t>
              </a:r>
              <a:r>
                <a:rPr lang="vi-VN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B099866-7BDB-47A6-A080-E867954AA8B0}"/>
              </a:ext>
            </a:extLst>
          </p:cNvPr>
          <p:cNvSpPr txBox="1"/>
          <p:nvPr/>
        </p:nvSpPr>
        <p:spPr>
          <a:xfrm>
            <a:off x="47173" y="2392419"/>
            <a:ext cx="16438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4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ECD45E-915A-4995-8C5D-DDFFC4391941}"/>
              </a:ext>
            </a:extLst>
          </p:cNvPr>
          <p:cNvSpPr txBox="1"/>
          <p:nvPr/>
        </p:nvSpPr>
        <p:spPr>
          <a:xfrm>
            <a:off x="528290" y="3829192"/>
            <a:ext cx="11605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nỡ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sang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F56CBBC-48C9-4CC2-B2EC-85279399D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8200" y="6134100"/>
            <a:ext cx="8016491" cy="46902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1F234B-E87B-4292-89BA-B4DDDC6AE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5977" y="-175293"/>
            <a:ext cx="6565961" cy="3176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3E6A662-7E93-4FB3-A816-69DAF6F0F6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354">
            <a:off x="11753257" y="4159985"/>
            <a:ext cx="1251520" cy="138482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5FFAE57-DE19-485B-968B-4D36C5C743D8}"/>
              </a:ext>
            </a:extLst>
          </p:cNvPr>
          <p:cNvGrpSpPr/>
          <p:nvPr/>
        </p:nvGrpSpPr>
        <p:grpSpPr>
          <a:xfrm>
            <a:off x="12817956" y="3695969"/>
            <a:ext cx="5582692" cy="6252576"/>
            <a:chOff x="12817956" y="3695969"/>
            <a:chExt cx="5582692" cy="625257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5F8548C-3BA6-4B50-8429-AD315ADC9907}"/>
                </a:ext>
              </a:extLst>
            </p:cNvPr>
            <p:cNvSpPr/>
            <p:nvPr/>
          </p:nvSpPr>
          <p:spPr>
            <a:xfrm>
              <a:off x="12817956" y="4414581"/>
              <a:ext cx="5350086" cy="5533964"/>
            </a:xfrm>
            <a:prstGeom prst="roundRect">
              <a:avLst/>
            </a:prstGeom>
            <a:solidFill>
              <a:srgbClr val="FECEB0"/>
            </a:solidFill>
            <a:ln>
              <a:solidFill>
                <a:srgbClr val="FD7F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886DDA1-7880-4D03-995F-04807A070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9354">
              <a:off x="16592297" y="3695969"/>
              <a:ext cx="1808351" cy="200097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6E5DB1-50F2-41D7-803B-B07906454547}"/>
                </a:ext>
              </a:extLst>
            </p:cNvPr>
            <p:cNvSpPr txBox="1"/>
            <p:nvPr/>
          </p:nvSpPr>
          <p:spPr>
            <a:xfrm>
              <a:off x="12850058" y="4927268"/>
              <a:ext cx="528588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hứ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47D7DD3E-894A-4167-9AE5-B88ADE50A00B}"/>
              </a:ext>
            </a:extLst>
          </p:cNvPr>
          <p:cNvSpPr/>
          <p:nvPr/>
        </p:nvSpPr>
        <p:spPr>
          <a:xfrm>
            <a:off x="2265449" y="8292106"/>
            <a:ext cx="16022551" cy="2424624"/>
          </a:xfrm>
          <a:custGeom>
            <a:avLst/>
            <a:gdLst/>
            <a:ahLst/>
            <a:cxnLst/>
            <a:rect l="l" t="t" r="r" b="b"/>
            <a:pathLst>
              <a:path w="16022551" h="3905497">
                <a:moveTo>
                  <a:pt x="0" y="0"/>
                </a:moveTo>
                <a:lnTo>
                  <a:pt x="16022551" y="0"/>
                </a:lnTo>
                <a:lnTo>
                  <a:pt x="16022551" y="3905497"/>
                </a:lnTo>
                <a:lnTo>
                  <a:pt x="0" y="390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396491" y="-2883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b="-32013"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BF7E3E-0E2D-4D36-8D55-57DCC5DC28D5}"/>
              </a:ext>
            </a:extLst>
          </p:cNvPr>
          <p:cNvGrpSpPr/>
          <p:nvPr/>
        </p:nvGrpSpPr>
        <p:grpSpPr>
          <a:xfrm>
            <a:off x="188361" y="250882"/>
            <a:ext cx="14055566" cy="1581178"/>
            <a:chOff x="408771" y="223065"/>
            <a:chExt cx="8945926" cy="80825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BDACAD-B8F3-4DBD-B903-40D90A15CCAA}"/>
                </a:ext>
              </a:extLst>
            </p:cNvPr>
            <p:cNvSpPr/>
            <p:nvPr/>
          </p:nvSpPr>
          <p:spPr>
            <a:xfrm>
              <a:off x="859039" y="223065"/>
              <a:ext cx="8495658" cy="80825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A85ED1-FAD0-4FB6-BD23-167B45AAFCBB}"/>
                </a:ext>
              </a:extLst>
            </p:cNvPr>
            <p:cNvSpPr/>
            <p:nvPr/>
          </p:nvSpPr>
          <p:spPr>
            <a:xfrm>
              <a:off x="408771" y="245087"/>
              <a:ext cx="801593" cy="58455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UTM Avo" pitchFamily="18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2B60B3-CE50-4270-A15C-7CE9FBCCB55F}"/>
                </a:ext>
              </a:extLst>
            </p:cNvPr>
            <p:cNvSpPr txBox="1"/>
            <p:nvPr/>
          </p:nvSpPr>
          <p:spPr>
            <a:xfrm>
              <a:off x="1007564" y="316808"/>
              <a:ext cx="8229600" cy="61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(A, B) d</a:t>
              </a:r>
              <a:r>
                <a:rPr lang="vi-VN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0295C1-4780-40FB-BDE9-F9D0F8CB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38898" y="4057684"/>
            <a:ext cx="14432151" cy="65625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ECD45E-915A-4995-8C5D-DDFFC4391941}"/>
              </a:ext>
            </a:extLst>
          </p:cNvPr>
          <p:cNvSpPr txBox="1"/>
          <p:nvPr/>
        </p:nvSpPr>
        <p:spPr>
          <a:xfrm>
            <a:off x="188361" y="2705100"/>
            <a:ext cx="130940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Y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quăng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mỏm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sầm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ra. May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099866-7BDB-47A6-A080-E867954AA8B0}"/>
              </a:ext>
            </a:extLst>
          </p:cNvPr>
          <p:cNvSpPr txBox="1"/>
          <p:nvPr/>
        </p:nvSpPr>
        <p:spPr>
          <a:xfrm>
            <a:off x="188361" y="2036966"/>
            <a:ext cx="17911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     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AFD2103-8F5C-40C6-9374-A68DA6D36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332" y="1714500"/>
            <a:ext cx="1438790" cy="14846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AF6C13-CC3F-4E4F-97B7-6E2712E153A8}"/>
              </a:ext>
            </a:extLst>
          </p:cNvPr>
          <p:cNvGrpSpPr/>
          <p:nvPr/>
        </p:nvGrpSpPr>
        <p:grpSpPr>
          <a:xfrm>
            <a:off x="12825976" y="2476500"/>
            <a:ext cx="5767647" cy="7559618"/>
            <a:chOff x="12825976" y="2476500"/>
            <a:chExt cx="5767647" cy="755961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5F8548C-3BA6-4B50-8429-AD315ADC9907}"/>
                </a:ext>
              </a:extLst>
            </p:cNvPr>
            <p:cNvSpPr/>
            <p:nvPr/>
          </p:nvSpPr>
          <p:spPr>
            <a:xfrm>
              <a:off x="12825976" y="3424165"/>
              <a:ext cx="5309963" cy="6611953"/>
            </a:xfrm>
            <a:prstGeom prst="roundRect">
              <a:avLst/>
            </a:prstGeom>
            <a:solidFill>
              <a:srgbClr val="A9F19D"/>
            </a:solidFill>
            <a:ln>
              <a:solidFill>
                <a:srgbClr val="46E1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6E5DB1-50F2-41D7-803B-B07906454547}"/>
                </a:ext>
              </a:extLst>
            </p:cNvPr>
            <p:cNvSpPr txBox="1"/>
            <p:nvPr/>
          </p:nvSpPr>
          <p:spPr>
            <a:xfrm>
              <a:off x="13143369" y="4057684"/>
              <a:ext cx="467517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gội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rửa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ngai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m,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747ECF-08FB-427E-B46F-AD03123E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0608" y="2476500"/>
              <a:ext cx="2163015" cy="223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7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791" y="-1181100"/>
            <a:ext cx="18547582" cy="5198423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3"/>
                </a:lnTo>
                <a:lnTo>
                  <a:pt x="0" y="5198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32013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BE9048-5CBA-4D3C-965D-C3664E67E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13691" r="-5000" b="4844"/>
          <a:stretch/>
        </p:blipFill>
        <p:spPr>
          <a:xfrm>
            <a:off x="-1185119" y="7608247"/>
            <a:ext cx="8347919" cy="27930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D1E1C-D93F-4DC6-A424-228D5D24AC0D}"/>
              </a:ext>
            </a:extLst>
          </p:cNvPr>
          <p:cNvGrpSpPr/>
          <p:nvPr/>
        </p:nvGrpSpPr>
        <p:grpSpPr>
          <a:xfrm>
            <a:off x="188361" y="114300"/>
            <a:ext cx="14055566" cy="1407476"/>
            <a:chOff x="408771" y="223065"/>
            <a:chExt cx="8945926" cy="71946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06FC7DEF-BCFE-4331-B06B-C9F2ED3A4ADB}"/>
                </a:ext>
              </a:extLst>
            </p:cNvPr>
            <p:cNvSpPr/>
            <p:nvPr/>
          </p:nvSpPr>
          <p:spPr>
            <a:xfrm>
              <a:off x="859039" y="223065"/>
              <a:ext cx="8495658" cy="71946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31D479-3E35-4CEE-B8B6-B997DEB53222}"/>
                </a:ext>
              </a:extLst>
            </p:cNvPr>
            <p:cNvSpPr/>
            <p:nvPr/>
          </p:nvSpPr>
          <p:spPr>
            <a:xfrm>
              <a:off x="408771" y="245087"/>
              <a:ext cx="801593" cy="58455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UTM Avo" pitchFamily="18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F0BB0F-5D0E-4C80-A243-24D3F4121942}"/>
                </a:ext>
              </a:extLst>
            </p:cNvPr>
            <p:cNvSpPr txBox="1"/>
            <p:nvPr/>
          </p:nvSpPr>
          <p:spPr>
            <a:xfrm>
              <a:off x="1007564" y="316808"/>
              <a:ext cx="8229600" cy="613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(A, B) d</a:t>
              </a:r>
              <a:r>
                <a:rPr lang="vi-VN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996B1-A937-49F7-80DC-FFDC6061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133" y="-190500"/>
            <a:ext cx="5124266" cy="2027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71B00A-D2A7-4D1C-B10D-2C5246848ECE}"/>
              </a:ext>
            </a:extLst>
          </p:cNvPr>
          <p:cNvSpPr txBox="1"/>
          <p:nvPr/>
        </p:nvSpPr>
        <p:spPr>
          <a:xfrm>
            <a:off x="264561" y="1630382"/>
            <a:ext cx="176424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thiêm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thiếp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sụt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sịt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xù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ý,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mím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nhép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86AD88-E9AC-43DB-9A59-4C78DB6A113B}"/>
              </a:ext>
            </a:extLst>
          </p:cNvPr>
          <p:cNvSpPr txBox="1"/>
          <p:nvPr/>
        </p:nvSpPr>
        <p:spPr>
          <a:xfrm>
            <a:off x="-129791" y="5448300"/>
            <a:ext cx="1914383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b,Tìm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5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5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5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5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5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5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c,Các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đ</a:t>
            </a:r>
            <a:r>
              <a:rPr lang="vi-VN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CC4838-6357-42BA-BC9D-91262480C2F2}"/>
              </a:ext>
            </a:extLst>
          </p:cNvPr>
          <p:cNvGrpSpPr/>
          <p:nvPr/>
        </p:nvGrpSpPr>
        <p:grpSpPr>
          <a:xfrm>
            <a:off x="4826586" y="7953501"/>
            <a:ext cx="8429368" cy="1586451"/>
            <a:chOff x="5210432" y="8685089"/>
            <a:chExt cx="8429368" cy="1586451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A58C6F21-5F89-4588-A1E2-CD19BA41095B}"/>
                </a:ext>
              </a:extLst>
            </p:cNvPr>
            <p:cNvSpPr/>
            <p:nvPr/>
          </p:nvSpPr>
          <p:spPr>
            <a:xfrm>
              <a:off x="5945910" y="8865298"/>
              <a:ext cx="7555419" cy="8893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9DF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44CC01-1BCC-4457-B5DD-CF72F6199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20496">
              <a:off x="5210432" y="8685089"/>
              <a:ext cx="1484428" cy="15864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18AB57-3349-492F-A620-2E42931B8E4F}"/>
                </a:ext>
              </a:extLst>
            </p:cNvPr>
            <p:cNvSpPr txBox="1"/>
            <p:nvPr/>
          </p:nvSpPr>
          <p:spPr>
            <a:xfrm>
              <a:off x="6339347" y="8992969"/>
              <a:ext cx="73004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0EB18C-A2A3-4280-87C7-C1237139D186}"/>
              </a:ext>
            </a:extLst>
          </p:cNvPr>
          <p:cNvSpPr txBox="1"/>
          <p:nvPr/>
        </p:nvSpPr>
        <p:spPr>
          <a:xfrm>
            <a:off x="1981200" y="7353300"/>
            <a:ext cx="1478031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d,Tìm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100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8B722E-3188-4E5A-B8AD-DAA9A8CD5CA0}"/>
              </a:ext>
            </a:extLst>
          </p:cNvPr>
          <p:cNvGrpSpPr/>
          <p:nvPr/>
        </p:nvGrpSpPr>
        <p:grpSpPr>
          <a:xfrm>
            <a:off x="7620000" y="8362764"/>
            <a:ext cx="10096635" cy="1752347"/>
            <a:chOff x="7620000" y="8362764"/>
            <a:chExt cx="10096635" cy="17523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62266C0-9E00-4C63-85B3-FCC195103851}"/>
                </a:ext>
              </a:extLst>
            </p:cNvPr>
            <p:cNvGrpSpPr/>
            <p:nvPr/>
          </p:nvGrpSpPr>
          <p:grpSpPr>
            <a:xfrm flipH="1">
              <a:off x="7620000" y="9184350"/>
              <a:ext cx="9413662" cy="889338"/>
              <a:chOff x="5945911" y="8865298"/>
              <a:chExt cx="9413662" cy="889338"/>
            </a:xfrm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381AEE83-306A-4118-811E-BCCF87D36CA7}"/>
                  </a:ext>
                </a:extLst>
              </p:cNvPr>
              <p:cNvSpPr/>
              <p:nvPr/>
            </p:nvSpPr>
            <p:spPr>
              <a:xfrm>
                <a:off x="5945911" y="8865298"/>
                <a:ext cx="9185063" cy="8893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rgbClr val="F9DF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BF0985-81BD-4E0F-928D-631A084F8E70}"/>
                  </a:ext>
                </a:extLst>
              </p:cNvPr>
              <p:cNvSpPr txBox="1"/>
              <p:nvPr/>
            </p:nvSpPr>
            <p:spPr>
              <a:xfrm>
                <a:off x="6339347" y="8992969"/>
                <a:ext cx="90202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thoại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B9AEB7C-ADC5-4156-98E5-4B066AF1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4558">
              <a:off x="16076979" y="8362764"/>
              <a:ext cx="1639656" cy="17523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">
            <a:extLst>
              <a:ext uri="{FF2B5EF4-FFF2-40B4-BE49-F238E27FC236}">
                <a16:creationId xmlns:a16="http://schemas.microsoft.com/office/drawing/2014/main" id="{5BA5B6A7-3705-44F1-9BB9-B71BF657C53F}"/>
              </a:ext>
            </a:extLst>
          </p:cNvPr>
          <p:cNvSpPr/>
          <p:nvPr/>
        </p:nvSpPr>
        <p:spPr>
          <a:xfrm>
            <a:off x="2265449" y="8292106"/>
            <a:ext cx="16022551" cy="2424624"/>
          </a:xfrm>
          <a:custGeom>
            <a:avLst/>
            <a:gdLst/>
            <a:ahLst/>
            <a:cxnLst/>
            <a:rect l="l" t="t" r="r" b="b"/>
            <a:pathLst>
              <a:path w="16022551" h="3905497">
                <a:moveTo>
                  <a:pt x="0" y="0"/>
                </a:moveTo>
                <a:lnTo>
                  <a:pt x="16022551" y="0"/>
                </a:lnTo>
                <a:lnTo>
                  <a:pt x="16022551" y="3905497"/>
                </a:lnTo>
                <a:lnTo>
                  <a:pt x="0" y="390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b="-32013"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1F234B-E87B-4292-89BA-B4DDDC6AE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5977" y="-175293"/>
            <a:ext cx="6565961" cy="31762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83D0FA-79CE-4623-B26B-3BA6F8C0985C}"/>
              </a:ext>
            </a:extLst>
          </p:cNvPr>
          <p:cNvSpPr txBox="1"/>
          <p:nvPr/>
        </p:nvSpPr>
        <p:spPr>
          <a:xfrm>
            <a:off x="220026" y="419100"/>
            <a:ext cx="11590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9CD4A7-206C-4D5C-8D3A-4A7C8E7ABABB}"/>
              </a:ext>
            </a:extLst>
          </p:cNvPr>
          <p:cNvSpPr txBox="1"/>
          <p:nvPr/>
        </p:nvSpPr>
        <p:spPr>
          <a:xfrm>
            <a:off x="220026" y="1351647"/>
            <a:ext cx="131911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i="1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i="1" dirty="0" err="1"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600" i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90A41-AC80-4A60-8EAE-BA461EBE5312}"/>
              </a:ext>
            </a:extLst>
          </p:cNvPr>
          <p:cNvSpPr txBox="1"/>
          <p:nvPr/>
        </p:nvSpPr>
        <p:spPr>
          <a:xfrm>
            <a:off x="240079" y="2926049"/>
            <a:ext cx="153903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b,Tìm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F56CBBC-48C9-4CC2-B2EC-85279399D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8200" y="6134100"/>
            <a:ext cx="8016491" cy="46902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142C5F-676E-4394-B8C9-17984488CE5D}"/>
              </a:ext>
            </a:extLst>
          </p:cNvPr>
          <p:cNvGrpSpPr/>
          <p:nvPr/>
        </p:nvGrpSpPr>
        <p:grpSpPr>
          <a:xfrm>
            <a:off x="3352800" y="4814960"/>
            <a:ext cx="14401800" cy="4120762"/>
            <a:chOff x="3352800" y="4814960"/>
            <a:chExt cx="14401800" cy="4120762"/>
          </a:xfrm>
          <a:solidFill>
            <a:srgbClr val="429100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FF4BE3-8DE5-4A0C-A64C-058690C5C148}"/>
                </a:ext>
              </a:extLst>
            </p:cNvPr>
            <p:cNvSpPr/>
            <p:nvPr/>
          </p:nvSpPr>
          <p:spPr>
            <a:xfrm>
              <a:off x="3352800" y="4814960"/>
              <a:ext cx="14401800" cy="4120762"/>
            </a:xfrm>
            <a:prstGeom prst="roundRect">
              <a:avLst>
                <a:gd name="adj" fmla="val 25426"/>
              </a:avLst>
            </a:prstGeom>
            <a:grpFill/>
            <a:ln>
              <a:solidFill>
                <a:srgbClr val="3D25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CA8F15-7554-456D-B06E-D075B9692068}"/>
                </a:ext>
              </a:extLst>
            </p:cNvPr>
            <p:cNvSpPr txBox="1"/>
            <p:nvPr/>
          </p:nvSpPr>
          <p:spPr>
            <a:xfrm>
              <a:off x="4800600" y="4991100"/>
              <a:ext cx="1242466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phiêu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u,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lẽ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phiêu</a:t>
              </a:r>
              <a:r>
                <a:rPr lang="en-US" sz="4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4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Kim </a:t>
              </a:r>
              <a:r>
                <a:rPr lang="en-US" sz="4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81F82E-4FCF-429E-B884-42C8E5EF3B0C}"/>
              </a:ext>
            </a:extLst>
          </p:cNvPr>
          <p:cNvGrpSpPr/>
          <p:nvPr/>
        </p:nvGrpSpPr>
        <p:grpSpPr>
          <a:xfrm>
            <a:off x="2010773" y="4696465"/>
            <a:ext cx="2866027" cy="1330008"/>
            <a:chOff x="2010773" y="4696465"/>
            <a:chExt cx="2866027" cy="1330008"/>
          </a:xfrm>
        </p:grpSpPr>
        <p:sp>
          <p:nvSpPr>
            <p:cNvPr id="4" name="Flowchart: Preparation 3">
              <a:extLst>
                <a:ext uri="{FF2B5EF4-FFF2-40B4-BE49-F238E27FC236}">
                  <a16:creationId xmlns:a16="http://schemas.microsoft.com/office/drawing/2014/main" id="{140B6102-E77D-421E-8D6F-472768B955D1}"/>
                </a:ext>
              </a:extLst>
            </p:cNvPr>
            <p:cNvSpPr/>
            <p:nvPr/>
          </p:nvSpPr>
          <p:spPr>
            <a:xfrm>
              <a:off x="2010773" y="4696465"/>
              <a:ext cx="2817402" cy="1330008"/>
            </a:xfrm>
            <a:prstGeom prst="flowChartPreparation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284046-EAAE-43ED-90A2-E550EB74E0CF}"/>
                </a:ext>
              </a:extLst>
            </p:cNvPr>
            <p:cNvSpPr/>
            <p:nvPr/>
          </p:nvSpPr>
          <p:spPr>
            <a:xfrm>
              <a:off x="2302056" y="4909159"/>
              <a:ext cx="257474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48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A297B0-CAD8-4313-8A95-23AF86C412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2734">
            <a:off x="4774042" y="7222482"/>
            <a:ext cx="993132" cy="12642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601398-E911-4EF1-81BE-06083A0C8DDD}"/>
              </a:ext>
            </a:extLst>
          </p:cNvPr>
          <p:cNvSpPr txBox="1"/>
          <p:nvPr/>
        </p:nvSpPr>
        <p:spPr>
          <a:xfrm>
            <a:off x="5596637" y="7363039"/>
            <a:ext cx="12424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7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816A88C3-707C-4CE4-B786-231184CA4FD9}"/>
              </a:ext>
            </a:extLst>
          </p:cNvPr>
          <p:cNvSpPr/>
          <p:nvPr/>
        </p:nvSpPr>
        <p:spPr>
          <a:xfrm>
            <a:off x="-1905000" y="7996631"/>
            <a:ext cx="22884999" cy="2961091"/>
          </a:xfrm>
          <a:custGeom>
            <a:avLst/>
            <a:gdLst/>
            <a:ahLst/>
            <a:cxnLst/>
            <a:rect l="l" t="t" r="r" b="b"/>
            <a:pathLst>
              <a:path w="10878148" h="2402258">
                <a:moveTo>
                  <a:pt x="0" y="0"/>
                </a:moveTo>
                <a:lnTo>
                  <a:pt x="10878148" y="0"/>
                </a:lnTo>
                <a:lnTo>
                  <a:pt x="10878148" y="2402258"/>
                </a:lnTo>
                <a:lnTo>
                  <a:pt x="0" y="2402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b="-3201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98D209-0BC2-4589-B436-D2E370C324E4}"/>
              </a:ext>
            </a:extLst>
          </p:cNvPr>
          <p:cNvGrpSpPr/>
          <p:nvPr/>
        </p:nvGrpSpPr>
        <p:grpSpPr>
          <a:xfrm>
            <a:off x="1371600" y="174445"/>
            <a:ext cx="16689832" cy="9682246"/>
            <a:chOff x="1371600" y="174445"/>
            <a:chExt cx="16689832" cy="968224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FF4BE3-8DE5-4A0C-A64C-058690C5C148}"/>
                </a:ext>
              </a:extLst>
            </p:cNvPr>
            <p:cNvSpPr/>
            <p:nvPr/>
          </p:nvSpPr>
          <p:spPr>
            <a:xfrm>
              <a:off x="1371600" y="174445"/>
              <a:ext cx="16689832" cy="9682246"/>
            </a:xfrm>
            <a:prstGeom prst="roundRect">
              <a:avLst>
                <a:gd name="adj" fmla="val 21379"/>
              </a:avLst>
            </a:prstGeom>
            <a:solidFill>
              <a:srgbClr val="429100"/>
            </a:solidFill>
            <a:ln>
              <a:solidFill>
                <a:srgbClr val="3D25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74C4BD-8B9F-42CB-B021-EB9F41C3217A}"/>
                </a:ext>
              </a:extLst>
            </p:cNvPr>
            <p:cNvSpPr txBox="1"/>
            <p:nvPr/>
          </p:nvSpPr>
          <p:spPr>
            <a:xfrm>
              <a:off x="1655849" y="532328"/>
              <a:ext cx="16022551" cy="858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</a:p>
            <a:p>
              <a:pPr algn="just"/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chối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khăng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khăng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nỡ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Hai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sang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3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kia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 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ơ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hang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Y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ngại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ngủ,tức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quăng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phía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vội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mỏm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sầm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mũi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té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ra. May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algn="just"/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trở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sụt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sịt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ơ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xù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ý,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mím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nén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39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3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3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A297B0-CAD8-4313-8A95-23AF86C41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2734">
            <a:off x="5008835" y="8332170"/>
            <a:ext cx="993132" cy="12642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601398-E911-4EF1-81BE-06083A0C8DDD}"/>
              </a:ext>
            </a:extLst>
          </p:cNvPr>
          <p:cNvSpPr txBox="1"/>
          <p:nvPr/>
        </p:nvSpPr>
        <p:spPr>
          <a:xfrm>
            <a:off x="6198885" y="8520863"/>
            <a:ext cx="1242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u”.</a:t>
            </a:r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6F26C20F-51F3-4943-A7B0-5C8D46501118}"/>
              </a:ext>
            </a:extLst>
          </p:cNvPr>
          <p:cNvSpPr/>
          <p:nvPr/>
        </p:nvSpPr>
        <p:spPr>
          <a:xfrm>
            <a:off x="16157884" y="9511752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A900F176-2924-4632-98C0-41662F05DCD5}"/>
              </a:ext>
            </a:extLst>
          </p:cNvPr>
          <p:cNvSpPr/>
          <p:nvPr/>
        </p:nvSpPr>
        <p:spPr>
          <a:xfrm>
            <a:off x="14164197" y="9531064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25662577-D472-4CB0-9596-7AD024DC5334}"/>
              </a:ext>
            </a:extLst>
          </p:cNvPr>
          <p:cNvSpPr/>
          <p:nvPr/>
        </p:nvSpPr>
        <p:spPr>
          <a:xfrm>
            <a:off x="12355869" y="9543330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20647A03-D962-407B-A3E8-EA14AB4F4804}"/>
              </a:ext>
            </a:extLst>
          </p:cNvPr>
          <p:cNvSpPr/>
          <p:nvPr/>
        </p:nvSpPr>
        <p:spPr>
          <a:xfrm>
            <a:off x="10362182" y="9562642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CFBD3468-6F30-4D97-BEA6-7334EB936D2A}"/>
              </a:ext>
            </a:extLst>
          </p:cNvPr>
          <p:cNvSpPr/>
          <p:nvPr/>
        </p:nvSpPr>
        <p:spPr>
          <a:xfrm>
            <a:off x="8658638" y="9568775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AA9DBDF0-BE51-4838-88E2-DDF59B0A580B}"/>
              </a:ext>
            </a:extLst>
          </p:cNvPr>
          <p:cNvSpPr/>
          <p:nvPr/>
        </p:nvSpPr>
        <p:spPr>
          <a:xfrm>
            <a:off x="6664951" y="9588087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CC5E580F-3544-4A2A-AD8C-D638D786500C}"/>
              </a:ext>
            </a:extLst>
          </p:cNvPr>
          <p:cNvSpPr/>
          <p:nvPr/>
        </p:nvSpPr>
        <p:spPr>
          <a:xfrm>
            <a:off x="5987515" y="9568775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1BEB94FD-4B48-46B7-9994-7181C60FE628}"/>
              </a:ext>
            </a:extLst>
          </p:cNvPr>
          <p:cNvSpPr/>
          <p:nvPr/>
        </p:nvSpPr>
        <p:spPr>
          <a:xfrm>
            <a:off x="3993828" y="9588087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8D46E-DA19-49FB-8C53-2FAC8EFF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4845" y="5861653"/>
            <a:ext cx="6328196" cy="4352921"/>
          </a:xfrm>
          <a:prstGeom prst="rect">
            <a:avLst/>
          </a:prstGeom>
        </p:spPr>
      </p:pic>
      <p:sp>
        <p:nvSpPr>
          <p:cNvPr id="42" name="Freeform 15">
            <a:extLst>
              <a:ext uri="{FF2B5EF4-FFF2-40B4-BE49-F238E27FC236}">
                <a16:creationId xmlns:a16="http://schemas.microsoft.com/office/drawing/2014/main" id="{8DD0775B-6338-4588-A5E2-778E6D2238A9}"/>
              </a:ext>
            </a:extLst>
          </p:cNvPr>
          <p:cNvSpPr/>
          <p:nvPr/>
        </p:nvSpPr>
        <p:spPr>
          <a:xfrm>
            <a:off x="3731739" y="9715500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EF375F1C-B892-4B34-8F71-F940ACF316F9}"/>
              </a:ext>
            </a:extLst>
          </p:cNvPr>
          <p:cNvSpPr/>
          <p:nvPr/>
        </p:nvSpPr>
        <p:spPr>
          <a:xfrm>
            <a:off x="1738052" y="9734812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6B566389-AB65-4BB6-8852-EC846465455C}"/>
              </a:ext>
            </a:extLst>
          </p:cNvPr>
          <p:cNvSpPr/>
          <p:nvPr/>
        </p:nvSpPr>
        <p:spPr>
          <a:xfrm>
            <a:off x="-933071" y="9812830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81F82E-4FCF-429E-B884-42C8E5EF3B0C}"/>
              </a:ext>
            </a:extLst>
          </p:cNvPr>
          <p:cNvGrpSpPr/>
          <p:nvPr/>
        </p:nvGrpSpPr>
        <p:grpSpPr>
          <a:xfrm>
            <a:off x="0" y="430309"/>
            <a:ext cx="3364023" cy="1330008"/>
            <a:chOff x="1485900" y="4696465"/>
            <a:chExt cx="3364023" cy="1330008"/>
          </a:xfrm>
        </p:grpSpPr>
        <p:sp>
          <p:nvSpPr>
            <p:cNvPr id="4" name="Flowchart: Preparation 3">
              <a:extLst>
                <a:ext uri="{FF2B5EF4-FFF2-40B4-BE49-F238E27FC236}">
                  <a16:creationId xmlns:a16="http://schemas.microsoft.com/office/drawing/2014/main" id="{140B6102-E77D-421E-8D6F-472768B955D1}"/>
                </a:ext>
              </a:extLst>
            </p:cNvPr>
            <p:cNvSpPr/>
            <p:nvPr/>
          </p:nvSpPr>
          <p:spPr>
            <a:xfrm>
              <a:off x="1485900" y="4696465"/>
              <a:ext cx="3342275" cy="1330008"/>
            </a:xfrm>
            <a:prstGeom prst="flowChartPreparation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284046-EAAE-43ED-90A2-E550EB74E0CF}"/>
                </a:ext>
              </a:extLst>
            </p:cNvPr>
            <p:cNvSpPr/>
            <p:nvPr/>
          </p:nvSpPr>
          <p:spPr>
            <a:xfrm>
              <a:off x="1752600" y="4909159"/>
              <a:ext cx="30973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4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3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ABB46E6A-55E1-4A49-B17E-8F21F9AC54E9}"/>
              </a:ext>
            </a:extLst>
          </p:cNvPr>
          <p:cNvSpPr/>
          <p:nvPr/>
        </p:nvSpPr>
        <p:spPr>
          <a:xfrm>
            <a:off x="2804088" y="8826048"/>
            <a:ext cx="15483912" cy="1890682"/>
          </a:xfrm>
          <a:custGeom>
            <a:avLst/>
            <a:gdLst/>
            <a:ahLst/>
            <a:cxnLst/>
            <a:rect l="l" t="t" r="r" b="b"/>
            <a:pathLst>
              <a:path w="16022551" h="3905497">
                <a:moveTo>
                  <a:pt x="0" y="0"/>
                </a:moveTo>
                <a:lnTo>
                  <a:pt x="16022551" y="0"/>
                </a:lnTo>
                <a:lnTo>
                  <a:pt x="16022551" y="3905497"/>
                </a:lnTo>
                <a:lnTo>
                  <a:pt x="0" y="390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816A88C3-707C-4CE4-B786-231184CA4FD9}"/>
              </a:ext>
            </a:extLst>
          </p:cNvPr>
          <p:cNvSpPr/>
          <p:nvPr/>
        </p:nvSpPr>
        <p:spPr>
          <a:xfrm>
            <a:off x="-1285733" y="8647975"/>
            <a:ext cx="10921599" cy="1992043"/>
          </a:xfrm>
          <a:custGeom>
            <a:avLst/>
            <a:gdLst/>
            <a:ahLst/>
            <a:cxnLst/>
            <a:rect l="l" t="t" r="r" b="b"/>
            <a:pathLst>
              <a:path w="10878148" h="2402258">
                <a:moveTo>
                  <a:pt x="0" y="0"/>
                </a:moveTo>
                <a:lnTo>
                  <a:pt x="10878148" y="0"/>
                </a:lnTo>
                <a:lnTo>
                  <a:pt x="10878148" y="2402258"/>
                </a:lnTo>
                <a:lnTo>
                  <a:pt x="0" y="240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id="{A2A3795A-CACF-4361-AD3C-9CFC3A7255D5}"/>
              </a:ext>
            </a:extLst>
          </p:cNvPr>
          <p:cNvSpPr/>
          <p:nvPr/>
        </p:nvSpPr>
        <p:spPr>
          <a:xfrm>
            <a:off x="-2417040" y="1760316"/>
            <a:ext cx="6503445" cy="8002585"/>
          </a:xfrm>
          <a:custGeom>
            <a:avLst/>
            <a:gdLst/>
            <a:ahLst/>
            <a:cxnLst/>
            <a:rect l="l" t="t" r="r" b="b"/>
            <a:pathLst>
              <a:path w="1616669" h="2251890">
                <a:moveTo>
                  <a:pt x="0" y="0"/>
                </a:moveTo>
                <a:lnTo>
                  <a:pt x="1616669" y="0"/>
                </a:lnTo>
                <a:lnTo>
                  <a:pt x="1616669" y="2251890"/>
                </a:lnTo>
                <a:lnTo>
                  <a:pt x="0" y="2251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</a:blip>
            <a:stretch>
              <a:fillRect b="-32013"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F8EFD3-A4AD-4ED7-85C6-863DB430356F}"/>
              </a:ext>
            </a:extLst>
          </p:cNvPr>
          <p:cNvGrpSpPr/>
          <p:nvPr/>
        </p:nvGrpSpPr>
        <p:grpSpPr>
          <a:xfrm>
            <a:off x="1192583" y="374003"/>
            <a:ext cx="16689832" cy="5807255"/>
            <a:chOff x="1192583" y="374003"/>
            <a:chExt cx="16689832" cy="580725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FF4BE3-8DE5-4A0C-A64C-058690C5C148}"/>
                </a:ext>
              </a:extLst>
            </p:cNvPr>
            <p:cNvSpPr/>
            <p:nvPr/>
          </p:nvSpPr>
          <p:spPr>
            <a:xfrm>
              <a:off x="1192583" y="374003"/>
              <a:ext cx="16689832" cy="5807255"/>
            </a:xfrm>
            <a:prstGeom prst="roundRect">
              <a:avLst>
                <a:gd name="adj" fmla="val 25426"/>
              </a:avLst>
            </a:prstGeom>
            <a:solidFill>
              <a:srgbClr val="429100"/>
            </a:solidFill>
            <a:ln>
              <a:solidFill>
                <a:srgbClr val="3D25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74C4BD-8B9F-42CB-B021-EB9F41C3217A}"/>
                </a:ext>
              </a:extLst>
            </p:cNvPr>
            <p:cNvSpPr txBox="1"/>
            <p:nvPr/>
          </p:nvSpPr>
          <p:spPr>
            <a:xfrm>
              <a:off x="1705240" y="1710227"/>
              <a:ext cx="1602255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44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nhép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sz="44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sz="4400" dirty="0">
                  <a:solidFill>
                    <a:schemeClr val="bg1"/>
                  </a:solidFill>
                  <a:cs typeface="Arial" panose="020B0604020202020204" pitchFamily="34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A297B0-CAD8-4313-8A95-23AF86C412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2734">
            <a:off x="1819572" y="4303401"/>
            <a:ext cx="993132" cy="12642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601398-E911-4EF1-81BE-06083A0C8DDD}"/>
              </a:ext>
            </a:extLst>
          </p:cNvPr>
          <p:cNvSpPr txBox="1"/>
          <p:nvPr/>
        </p:nvSpPr>
        <p:spPr>
          <a:xfrm>
            <a:off x="3325167" y="4478073"/>
            <a:ext cx="1242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A648C144-D30B-4A2F-9C00-2C7AC758BC65}"/>
              </a:ext>
            </a:extLst>
          </p:cNvPr>
          <p:cNvSpPr/>
          <p:nvPr/>
        </p:nvSpPr>
        <p:spPr>
          <a:xfrm>
            <a:off x="2984868" y="9533349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847EFF59-73B9-4001-910B-0DAAF99A9416}"/>
              </a:ext>
            </a:extLst>
          </p:cNvPr>
          <p:cNvSpPr/>
          <p:nvPr/>
        </p:nvSpPr>
        <p:spPr>
          <a:xfrm>
            <a:off x="-619466" y="8826048"/>
            <a:ext cx="2757287" cy="1071640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CFBD3468-6F30-4D97-BEA6-7334EB936D2A}"/>
              </a:ext>
            </a:extLst>
          </p:cNvPr>
          <p:cNvSpPr/>
          <p:nvPr/>
        </p:nvSpPr>
        <p:spPr>
          <a:xfrm>
            <a:off x="7297459" y="9492351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AA9DBDF0-BE51-4838-88E2-DDF59B0A580B}"/>
              </a:ext>
            </a:extLst>
          </p:cNvPr>
          <p:cNvSpPr/>
          <p:nvPr/>
        </p:nvSpPr>
        <p:spPr>
          <a:xfrm>
            <a:off x="6664951" y="9588087"/>
            <a:ext cx="2526607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CC5E580F-3544-4A2A-AD8C-D638D786500C}"/>
              </a:ext>
            </a:extLst>
          </p:cNvPr>
          <p:cNvSpPr/>
          <p:nvPr/>
        </p:nvSpPr>
        <p:spPr>
          <a:xfrm>
            <a:off x="4626336" y="9492351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1BEB94FD-4B48-46B7-9994-7181C60FE628}"/>
              </a:ext>
            </a:extLst>
          </p:cNvPr>
          <p:cNvSpPr/>
          <p:nvPr/>
        </p:nvSpPr>
        <p:spPr>
          <a:xfrm>
            <a:off x="2632649" y="9511663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C83C798B-DCC2-4489-9CEB-51E2D10D1C1A}"/>
              </a:ext>
            </a:extLst>
          </p:cNvPr>
          <p:cNvSpPr/>
          <p:nvPr/>
        </p:nvSpPr>
        <p:spPr>
          <a:xfrm>
            <a:off x="1625064" y="8617969"/>
            <a:ext cx="2187524" cy="951573"/>
          </a:xfrm>
          <a:custGeom>
            <a:avLst/>
            <a:gdLst/>
            <a:ahLst/>
            <a:cxnLst/>
            <a:rect l="l" t="t" r="r" b="b"/>
            <a:pathLst>
              <a:path w="2187524" h="951573">
                <a:moveTo>
                  <a:pt x="0" y="0"/>
                </a:moveTo>
                <a:lnTo>
                  <a:pt x="2187524" y="0"/>
                </a:lnTo>
                <a:lnTo>
                  <a:pt x="2187524" y="951573"/>
                </a:lnTo>
                <a:lnTo>
                  <a:pt x="0" y="9515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A77715DA-EDF6-463C-A5F7-6A66DEAD581B}"/>
              </a:ext>
            </a:extLst>
          </p:cNvPr>
          <p:cNvSpPr/>
          <p:nvPr/>
        </p:nvSpPr>
        <p:spPr>
          <a:xfrm>
            <a:off x="3502107" y="6825446"/>
            <a:ext cx="2180807" cy="2764646"/>
          </a:xfrm>
          <a:custGeom>
            <a:avLst/>
            <a:gdLst/>
            <a:ahLst/>
            <a:cxnLst/>
            <a:rect l="l" t="t" r="r" b="b"/>
            <a:pathLst>
              <a:path w="1876499" h="2440974">
                <a:moveTo>
                  <a:pt x="0" y="0"/>
                </a:moveTo>
                <a:lnTo>
                  <a:pt x="1876499" y="0"/>
                </a:lnTo>
                <a:lnTo>
                  <a:pt x="1876499" y="2440975"/>
                </a:lnTo>
                <a:lnTo>
                  <a:pt x="0" y="2440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79004110-DE5C-4134-9A89-9E7DDC55EE87}"/>
              </a:ext>
            </a:extLst>
          </p:cNvPr>
          <p:cNvSpPr/>
          <p:nvPr/>
        </p:nvSpPr>
        <p:spPr>
          <a:xfrm>
            <a:off x="1896016" y="7659178"/>
            <a:ext cx="1516584" cy="1756661"/>
          </a:xfrm>
          <a:custGeom>
            <a:avLst/>
            <a:gdLst/>
            <a:ahLst/>
            <a:cxnLst/>
            <a:rect l="l" t="t" r="r" b="b"/>
            <a:pathLst>
              <a:path w="1516584" h="1756661">
                <a:moveTo>
                  <a:pt x="0" y="0"/>
                </a:moveTo>
                <a:lnTo>
                  <a:pt x="1516584" y="0"/>
                </a:lnTo>
                <a:lnTo>
                  <a:pt x="1516584" y="1756661"/>
                </a:lnTo>
                <a:lnTo>
                  <a:pt x="0" y="1756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id="{72CA7D89-AE30-4C39-903A-72F02730C8E0}"/>
              </a:ext>
            </a:extLst>
          </p:cNvPr>
          <p:cNvSpPr/>
          <p:nvPr/>
        </p:nvSpPr>
        <p:spPr>
          <a:xfrm flipH="1">
            <a:off x="13439759" y="3900558"/>
            <a:ext cx="4810968" cy="4561400"/>
          </a:xfrm>
          <a:custGeom>
            <a:avLst/>
            <a:gdLst/>
            <a:ahLst/>
            <a:cxnLst/>
            <a:rect l="l" t="t" r="r" b="b"/>
            <a:pathLst>
              <a:path w="5203803" h="5543332">
                <a:moveTo>
                  <a:pt x="0" y="0"/>
                </a:moveTo>
                <a:lnTo>
                  <a:pt x="5203803" y="0"/>
                </a:lnTo>
                <a:lnTo>
                  <a:pt x="5203803" y="5543332"/>
                </a:lnTo>
                <a:lnTo>
                  <a:pt x="0" y="5543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5">
            <a:extLst>
              <a:ext uri="{FF2B5EF4-FFF2-40B4-BE49-F238E27FC236}">
                <a16:creationId xmlns:a16="http://schemas.microsoft.com/office/drawing/2014/main" id="{AF6F5C1B-18BD-4AD5-AD7F-18892ED877D7}"/>
              </a:ext>
            </a:extLst>
          </p:cNvPr>
          <p:cNvSpPr/>
          <p:nvPr/>
        </p:nvSpPr>
        <p:spPr>
          <a:xfrm>
            <a:off x="1720668" y="9525385"/>
            <a:ext cx="2503550" cy="728679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EFB7C24E-6CC8-454B-B9A8-9576361A4615}"/>
              </a:ext>
            </a:extLst>
          </p:cNvPr>
          <p:cNvSpPr/>
          <p:nvPr/>
        </p:nvSpPr>
        <p:spPr>
          <a:xfrm>
            <a:off x="-422954" y="9290260"/>
            <a:ext cx="2757287" cy="984232"/>
          </a:xfrm>
          <a:custGeom>
            <a:avLst/>
            <a:gdLst/>
            <a:ahLst/>
            <a:cxnLst/>
            <a:rect l="l" t="t" r="r" b="b"/>
            <a:pathLst>
              <a:path w="2777636" h="834448">
                <a:moveTo>
                  <a:pt x="0" y="0"/>
                </a:moveTo>
                <a:lnTo>
                  <a:pt x="2777636" y="0"/>
                </a:lnTo>
                <a:lnTo>
                  <a:pt x="2777636" y="834448"/>
                </a:lnTo>
                <a:lnTo>
                  <a:pt x="0" y="83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81F82E-4FCF-429E-B884-42C8E5EF3B0C}"/>
              </a:ext>
            </a:extLst>
          </p:cNvPr>
          <p:cNvGrpSpPr/>
          <p:nvPr/>
        </p:nvGrpSpPr>
        <p:grpSpPr>
          <a:xfrm>
            <a:off x="0" y="430309"/>
            <a:ext cx="3342275" cy="1330008"/>
            <a:chOff x="1485900" y="4696465"/>
            <a:chExt cx="3342275" cy="1330008"/>
          </a:xfrm>
        </p:grpSpPr>
        <p:sp>
          <p:nvSpPr>
            <p:cNvPr id="4" name="Flowchart: Preparation 3">
              <a:extLst>
                <a:ext uri="{FF2B5EF4-FFF2-40B4-BE49-F238E27FC236}">
                  <a16:creationId xmlns:a16="http://schemas.microsoft.com/office/drawing/2014/main" id="{140B6102-E77D-421E-8D6F-472768B955D1}"/>
                </a:ext>
              </a:extLst>
            </p:cNvPr>
            <p:cNvSpPr/>
            <p:nvPr/>
          </p:nvSpPr>
          <p:spPr>
            <a:xfrm>
              <a:off x="1485900" y="4696465"/>
              <a:ext cx="3342275" cy="1330008"/>
            </a:xfrm>
            <a:prstGeom prst="flowChartPreparation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284046-EAAE-43ED-90A2-E550EB74E0CF}"/>
                </a:ext>
              </a:extLst>
            </p:cNvPr>
            <p:cNvSpPr/>
            <p:nvPr/>
          </p:nvSpPr>
          <p:spPr>
            <a:xfrm>
              <a:off x="1917478" y="4909159"/>
              <a:ext cx="261642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48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8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">
            <a:extLst>
              <a:ext uri="{FF2B5EF4-FFF2-40B4-BE49-F238E27FC236}">
                <a16:creationId xmlns:a16="http://schemas.microsoft.com/office/drawing/2014/main" id="{5BA5B6A7-3705-44F1-9BB9-B71BF657C53F}"/>
              </a:ext>
            </a:extLst>
          </p:cNvPr>
          <p:cNvSpPr/>
          <p:nvPr/>
        </p:nvSpPr>
        <p:spPr>
          <a:xfrm>
            <a:off x="2265449" y="8292106"/>
            <a:ext cx="16022551" cy="2424624"/>
          </a:xfrm>
          <a:custGeom>
            <a:avLst/>
            <a:gdLst/>
            <a:ahLst/>
            <a:cxnLst/>
            <a:rect l="l" t="t" r="r" b="b"/>
            <a:pathLst>
              <a:path w="16022551" h="3905497">
                <a:moveTo>
                  <a:pt x="0" y="0"/>
                </a:moveTo>
                <a:lnTo>
                  <a:pt x="16022551" y="0"/>
                </a:lnTo>
                <a:lnTo>
                  <a:pt x="16022551" y="3905497"/>
                </a:lnTo>
                <a:lnTo>
                  <a:pt x="0" y="390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396491" y="-355083"/>
            <a:ext cx="19080982" cy="3421932"/>
          </a:xfrm>
          <a:custGeom>
            <a:avLst/>
            <a:gdLst/>
            <a:ahLst/>
            <a:cxnLst/>
            <a:rect l="l" t="t" r="r" b="b"/>
            <a:pathLst>
              <a:path w="18547582" h="5198423">
                <a:moveTo>
                  <a:pt x="0" y="0"/>
                </a:moveTo>
                <a:lnTo>
                  <a:pt x="18547582" y="0"/>
                </a:lnTo>
                <a:lnTo>
                  <a:pt x="18547582" y="5198422"/>
                </a:lnTo>
                <a:lnTo>
                  <a:pt x="0" y="519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b="-32013"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9CD4A7-206C-4D5C-8D3A-4A7C8E7ABABB}"/>
              </a:ext>
            </a:extLst>
          </p:cNvPr>
          <p:cNvSpPr txBox="1"/>
          <p:nvPr/>
        </p:nvSpPr>
        <p:spPr>
          <a:xfrm>
            <a:off x="3886200" y="17907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AB97F-C168-46AF-85A3-ED15C3BBC5C4}"/>
              </a:ext>
            </a:extLst>
          </p:cNvPr>
          <p:cNvSpPr txBox="1"/>
          <p:nvPr/>
        </p:nvSpPr>
        <p:spPr>
          <a:xfrm>
            <a:off x="320290" y="354168"/>
            <a:ext cx="175867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đ</a:t>
            </a:r>
            <a:r>
              <a:rPr lang="vi-VN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b="1" dirty="0">
                <a:solidFill>
                  <a:srgbClr val="CF37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48A76-E083-47F6-80C6-E58DEFF88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26195" y="2773568"/>
            <a:ext cx="17182898" cy="78134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A0F921-7EE9-47E3-BCC0-9B24067AE7F2}"/>
              </a:ext>
            </a:extLst>
          </p:cNvPr>
          <p:cNvGrpSpPr/>
          <p:nvPr/>
        </p:nvGrpSpPr>
        <p:grpSpPr>
          <a:xfrm>
            <a:off x="7772400" y="3360360"/>
            <a:ext cx="9273214" cy="6202740"/>
            <a:chOff x="7848600" y="3298805"/>
            <a:chExt cx="9273214" cy="62027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F094B4-9264-4D58-9ABB-5A0038BEC94F}"/>
                </a:ext>
              </a:extLst>
            </p:cNvPr>
            <p:cNvGrpSpPr/>
            <p:nvPr/>
          </p:nvGrpSpPr>
          <p:grpSpPr>
            <a:xfrm>
              <a:off x="7848600" y="3298805"/>
              <a:ext cx="9273214" cy="6202740"/>
              <a:chOff x="7178605" y="3120816"/>
              <a:chExt cx="9273214" cy="6202740"/>
            </a:xfrm>
          </p:grpSpPr>
          <p:sp>
            <p:nvSpPr>
              <p:cNvPr id="20" name="Rounded Rectangular Callout 21">
                <a:extLst>
                  <a:ext uri="{FF2B5EF4-FFF2-40B4-BE49-F238E27FC236}">
                    <a16:creationId xmlns:a16="http://schemas.microsoft.com/office/drawing/2014/main" id="{A43452F1-9044-411A-AB05-42592EF6F7EB}"/>
                  </a:ext>
                </a:extLst>
              </p:cNvPr>
              <p:cNvSpPr/>
              <p:nvPr/>
            </p:nvSpPr>
            <p:spPr>
              <a:xfrm>
                <a:off x="7178605" y="3738600"/>
                <a:ext cx="9273214" cy="5584956"/>
              </a:xfrm>
              <a:prstGeom prst="wedgeRoundRectCallout">
                <a:avLst>
                  <a:gd name="adj1" fmla="val -56523"/>
                  <a:gd name="adj2" fmla="val -44296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02B85E-D983-4BF8-8B9F-45B667323480}"/>
                  </a:ext>
                </a:extLst>
              </p:cNvPr>
              <p:cNvSpPr txBox="1"/>
              <p:nvPr/>
            </p:nvSpPr>
            <p:spPr>
              <a:xfrm>
                <a:off x="7413062" y="4310251"/>
                <a:ext cx="8869028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tiết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i="1" dirty="0" err="1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4600" b="1" i="1" dirty="0">
                    <a:solidFill>
                      <a:srgbClr val="CF370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7D208C9-4EF3-4E3A-8E44-2827B9FF7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2535" b="96165" l="3109" r="33549">
                            <a14:foregroundMark x1="19378" y1="72951" x2="19176" y2="80460"/>
                            <a14:foregroundMark x1="16956" y1="85587" x2="16108" y2="70044"/>
                            <a14:foregroundMark x1="20065" y1="79774" x2="16270" y2="71740"/>
                            <a14:foregroundMark x1="22447" y1="76342" x2="15260" y2="71579"/>
                            <a14:foregroundMark x1="22083" y1="74485" x2="13565" y2="744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668" r="68746"/>
              <a:stretch/>
            </p:blipFill>
            <p:spPr>
              <a:xfrm>
                <a:off x="7302110" y="3120816"/>
                <a:ext cx="1400495" cy="171763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613607-4114-4396-9929-ACF8FEE49E00}"/>
                </a:ext>
              </a:extLst>
            </p:cNvPr>
            <p:cNvSpPr txBox="1"/>
            <p:nvPr/>
          </p:nvSpPr>
          <p:spPr>
            <a:xfrm>
              <a:off x="8252786" y="6108697"/>
              <a:ext cx="886902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ởng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i="1" dirty="0" err="1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600" b="1" i="1" dirty="0">
                  <a:solidFill>
                    <a:srgbClr val="CF37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5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23CDC9C-69EE-4CF5-AF1B-28619A66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419100"/>
            <a:ext cx="22174200" cy="117553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0259AF-5A71-4B4B-8373-737E1268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"/>
            <a:ext cx="11327814" cy="25190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399CF3-E9A1-4C96-8E58-9D33F7886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305300"/>
            <a:ext cx="13219842" cy="270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1214</Words>
  <Application>Microsoft Office PowerPoint</Application>
  <PresentationFormat>Custom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Acer</cp:lastModifiedBy>
  <cp:revision>58</cp:revision>
  <dcterms:created xsi:type="dcterms:W3CDTF">2006-08-16T00:00:00Z</dcterms:created>
  <dcterms:modified xsi:type="dcterms:W3CDTF">2024-09-15T16:22:15Z</dcterms:modified>
  <dc:identifier>DAGHER1et_8</dc:identifier>
</cp:coreProperties>
</file>