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6007" r:id="rId3"/>
    <p:sldId id="6031" r:id="rId4"/>
    <p:sldId id="6015" r:id="rId5"/>
    <p:sldId id="6034" r:id="rId6"/>
    <p:sldId id="6030" r:id="rId7"/>
    <p:sldId id="6033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452F"/>
    <a:srgbClr val="C43A24"/>
    <a:srgbClr val="3C7E86"/>
    <a:srgbClr val="CC6600"/>
    <a:srgbClr val="FF00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69" autoAdjust="0"/>
  </p:normalViewPr>
  <p:slideViewPr>
    <p:cSldViewPr snapToGrid="0" showGuides="1">
      <p:cViewPr varScale="1">
        <p:scale>
          <a:sx n="64" d="100"/>
          <a:sy n="64" d="100"/>
        </p:scale>
        <p:origin x="90" y="312"/>
      </p:cViewPr>
      <p:guideLst>
        <p:guide orient="horz" pos="125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45747-AB1E-4E58-8983-AD6F917B611C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02A46-91AF-4AAA-A2C3-66E2B0B64A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9304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BB9F374-FA18-413C-8CD7-13401F2F2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B7B5879D-8E30-4161-B183-33368590B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9FBD8FB-D660-4B0B-B2B0-B3B15058A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5F13-7103-4F9D-AF26-FAED7C5BD94E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D1D6AD1-A878-4D91-BD8F-3EF17D9BC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32A1FFF-9438-4BC9-9CF9-C03EAE4F3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A2A9-E469-437D-8676-62A1835E2EB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B26608B0-97FB-471C-B9EA-C5E897544B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t="29114" r="10759" b="253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9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8316EB8-51C5-4915-8E44-FD985B75E0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8" t="29860" r="15533" b="298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3944EA43-1105-42D1-A60A-9DF79C3C6F89}"/>
              </a:ext>
            </a:extLst>
          </p:cNvPr>
          <p:cNvSpPr/>
          <p:nvPr userDrawn="1"/>
        </p:nvSpPr>
        <p:spPr>
          <a:xfrm>
            <a:off x="304800" y="279400"/>
            <a:ext cx="11557000" cy="6299200"/>
          </a:xfrm>
          <a:prstGeom prst="roundRect">
            <a:avLst>
              <a:gd name="adj" fmla="val 74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D6DFF0AD-6854-4C44-A8B6-926D1D9590F7}"/>
              </a:ext>
            </a:extLst>
          </p:cNvPr>
          <p:cNvGrpSpPr/>
          <p:nvPr userDrawn="1"/>
        </p:nvGrpSpPr>
        <p:grpSpPr>
          <a:xfrm>
            <a:off x="567852" y="450380"/>
            <a:ext cx="3140548" cy="768085"/>
            <a:chOff x="567852" y="450380"/>
            <a:chExt cx="3140548" cy="768085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xmlns="" id="{768A03B3-0379-483D-BC79-A86BB52CA947}"/>
                </a:ext>
              </a:extLst>
            </p:cNvPr>
            <p:cNvSpPr/>
            <p:nvPr/>
          </p:nvSpPr>
          <p:spPr>
            <a:xfrm>
              <a:off x="567852" y="450380"/>
              <a:ext cx="768085" cy="768085"/>
            </a:xfrm>
            <a:prstGeom prst="ellipse">
              <a:avLst/>
            </a:prstGeom>
            <a:solidFill>
              <a:srgbClr val="C43A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r>
                <a:rPr lang="en-US" altLang="zh-CN" sz="240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  <a:cs typeface="+mn-ea"/>
                </a:rPr>
                <a:t>02</a:t>
              </a:r>
              <a:endParaRPr lang="zh-CN" altLang="en-US" sz="2400" dirty="0">
                <a:solidFill>
                  <a:schemeClr val="bg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09B83DEE-4159-4511-8AFB-E5877A2BA593}"/>
                </a:ext>
              </a:extLst>
            </p:cNvPr>
            <p:cNvSpPr/>
            <p:nvPr/>
          </p:nvSpPr>
          <p:spPr>
            <a:xfrm>
              <a:off x="1537926" y="542034"/>
              <a:ext cx="217047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lnSpc>
                  <a:spcPct val="100000"/>
                </a:lnSpc>
              </a:pPr>
              <a:r>
                <a:rPr lang="zh-CN" altLang="en-US" sz="3200" dirty="0">
                  <a:latin typeface="字魂107号-萌趣欢乐体" panose="00000500000000000000" pitchFamily="2" charset="-122"/>
                  <a:ea typeface="字魂107号-萌趣欢乐体" panose="00000500000000000000" pitchFamily="2" charset="-122"/>
                  <a:cs typeface="+mn-ea"/>
                  <a:sym typeface="+mn-lt"/>
                </a:rPr>
                <a:t>室内安全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474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8316EB8-51C5-4915-8E44-FD985B75E0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8" t="29860" r="15533" b="298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3944EA43-1105-42D1-A60A-9DF79C3C6F89}"/>
              </a:ext>
            </a:extLst>
          </p:cNvPr>
          <p:cNvSpPr/>
          <p:nvPr userDrawn="1"/>
        </p:nvSpPr>
        <p:spPr>
          <a:xfrm>
            <a:off x="304800" y="279400"/>
            <a:ext cx="11557000" cy="6299200"/>
          </a:xfrm>
          <a:prstGeom prst="roundRect">
            <a:avLst>
              <a:gd name="adj" fmla="val 74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D6DFF0AD-6854-4C44-A8B6-926D1D9590F7}"/>
              </a:ext>
            </a:extLst>
          </p:cNvPr>
          <p:cNvGrpSpPr/>
          <p:nvPr userDrawn="1"/>
        </p:nvGrpSpPr>
        <p:grpSpPr>
          <a:xfrm>
            <a:off x="567852" y="450380"/>
            <a:ext cx="3140548" cy="768085"/>
            <a:chOff x="567852" y="450380"/>
            <a:chExt cx="3140548" cy="768085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xmlns="" id="{768A03B3-0379-483D-BC79-A86BB52CA947}"/>
                </a:ext>
              </a:extLst>
            </p:cNvPr>
            <p:cNvSpPr/>
            <p:nvPr/>
          </p:nvSpPr>
          <p:spPr>
            <a:xfrm>
              <a:off x="567852" y="450380"/>
              <a:ext cx="768085" cy="768085"/>
            </a:xfrm>
            <a:prstGeom prst="ellipse">
              <a:avLst/>
            </a:prstGeom>
            <a:solidFill>
              <a:srgbClr val="C43A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r>
                <a:rPr lang="en-US" altLang="zh-CN" sz="240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  <a:cs typeface="+mn-ea"/>
                </a:rPr>
                <a:t>03</a:t>
              </a:r>
              <a:endParaRPr lang="zh-CN" altLang="en-US" sz="2400" dirty="0">
                <a:solidFill>
                  <a:schemeClr val="bg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09B83DEE-4159-4511-8AFB-E5877A2BA593}"/>
                </a:ext>
              </a:extLst>
            </p:cNvPr>
            <p:cNvSpPr/>
            <p:nvPr/>
          </p:nvSpPr>
          <p:spPr>
            <a:xfrm>
              <a:off x="1537926" y="542034"/>
              <a:ext cx="217047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lnSpc>
                  <a:spcPct val="100000"/>
                </a:lnSpc>
              </a:pPr>
              <a:r>
                <a:rPr lang="zh-CN" altLang="en-US" sz="3200" dirty="0">
                  <a:latin typeface="字魂107号-萌趣欢乐体" panose="00000500000000000000" pitchFamily="2" charset="-122"/>
                  <a:ea typeface="字魂107号-萌趣欢乐体" panose="00000500000000000000" pitchFamily="2" charset="-122"/>
                  <a:cs typeface="+mn-ea"/>
                  <a:sym typeface="+mn-lt"/>
                </a:rPr>
                <a:t>交通安全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931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8316EB8-51C5-4915-8E44-FD985B75E0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8" t="29860" r="15533" b="298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3944EA43-1105-42D1-A60A-9DF79C3C6F89}"/>
              </a:ext>
            </a:extLst>
          </p:cNvPr>
          <p:cNvSpPr/>
          <p:nvPr userDrawn="1"/>
        </p:nvSpPr>
        <p:spPr>
          <a:xfrm>
            <a:off x="304800" y="279400"/>
            <a:ext cx="11557000" cy="6299200"/>
          </a:xfrm>
          <a:prstGeom prst="roundRect">
            <a:avLst>
              <a:gd name="adj" fmla="val 74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D6DFF0AD-6854-4C44-A8B6-926D1D9590F7}"/>
              </a:ext>
            </a:extLst>
          </p:cNvPr>
          <p:cNvGrpSpPr/>
          <p:nvPr userDrawn="1"/>
        </p:nvGrpSpPr>
        <p:grpSpPr>
          <a:xfrm>
            <a:off x="567852" y="450380"/>
            <a:ext cx="3140548" cy="768085"/>
            <a:chOff x="567852" y="450380"/>
            <a:chExt cx="3140548" cy="768085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xmlns="" id="{768A03B3-0379-483D-BC79-A86BB52CA947}"/>
                </a:ext>
              </a:extLst>
            </p:cNvPr>
            <p:cNvSpPr/>
            <p:nvPr/>
          </p:nvSpPr>
          <p:spPr>
            <a:xfrm>
              <a:off x="567852" y="450380"/>
              <a:ext cx="768085" cy="768085"/>
            </a:xfrm>
            <a:prstGeom prst="ellipse">
              <a:avLst/>
            </a:prstGeom>
            <a:solidFill>
              <a:srgbClr val="C43A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r>
                <a:rPr lang="en-US" altLang="zh-CN" sz="240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  <a:cs typeface="+mn-ea"/>
                </a:rPr>
                <a:t>04</a:t>
              </a:r>
              <a:endParaRPr lang="zh-CN" altLang="en-US" sz="2400" dirty="0">
                <a:solidFill>
                  <a:schemeClr val="bg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09B83DEE-4159-4511-8AFB-E5877A2BA593}"/>
                </a:ext>
              </a:extLst>
            </p:cNvPr>
            <p:cNvSpPr/>
            <p:nvPr/>
          </p:nvSpPr>
          <p:spPr>
            <a:xfrm>
              <a:off x="1537926" y="542034"/>
              <a:ext cx="217047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lnSpc>
                  <a:spcPct val="100000"/>
                </a:lnSpc>
              </a:pPr>
              <a:r>
                <a:rPr lang="zh-CN" altLang="en-US" sz="3200" dirty="0">
                  <a:latin typeface="字魂107号-萌趣欢乐体" panose="00000500000000000000" pitchFamily="2" charset="-122"/>
                  <a:ea typeface="字魂107号-萌趣欢乐体" panose="00000500000000000000" pitchFamily="2" charset="-122"/>
                  <a:cs typeface="+mn-ea"/>
                  <a:sym typeface="+mn-lt"/>
                </a:rPr>
                <a:t>从我做起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055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B3D9B9B-69AA-40DC-ABCC-6F8FCBDE9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3665BA87-4651-4988-AEED-543106A21D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CCB7C73-04C2-4E14-8740-B43FE6216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80D9FC5-7BA7-43BA-9F3F-BBB58D530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5F13-7103-4F9D-AF26-FAED7C5BD94E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FCDE7BF-9241-4622-96F5-85574C11F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1F1198D-2D7B-4D8F-9A34-C61527E76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A2A9-E469-437D-8676-62A1835E2E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08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A82A54A-B34E-432D-9A2B-171FABA0A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783FB80A-78EE-44DE-9885-33BAD900A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59B1B2C-27D5-46DD-B207-02CAD856E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5F13-7103-4F9D-AF26-FAED7C5BD94E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136EC42-5A41-4FC2-867D-F23A7EEF7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4A4FBA3-1AEC-446D-A3A1-AC78CBB3E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A2A9-E469-437D-8676-62A1835E2E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805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053D1187-E66A-480B-B305-2DB88CF8EC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8184F6AF-98B6-4BA5-B0EA-A7EFFFCA2E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136B358-9BA3-45C6-A919-5518951DA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5F13-7103-4F9D-AF26-FAED7C5BD94E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F94F259-F033-4A5B-A9DF-A779EFD7F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92F505B-A541-45F4-BD5C-C77C5E4E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A2A9-E469-437D-8676-62A1835E2E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242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DD249ED-C955-4552-879E-095BBEEC2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D82D5F6-6538-4875-B4C7-E82E3AACC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849099B-0BAB-49B7-9C47-61C5C8757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5F13-7103-4F9D-AF26-FAED7C5BD94E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9BCBF33-2E46-4F9B-B68C-428C50996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D642B5B-B0D3-4DA9-9861-2248669BE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A2A9-E469-437D-8676-62A1835E2E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663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BB9F374-FA18-413C-8CD7-13401F2F2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B7B5879D-8E30-4161-B183-33368590B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9FBD8FB-D660-4B0B-B2B0-B3B15058A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5F13-7103-4F9D-AF26-FAED7C5BD94E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D1D6AD1-A878-4D91-BD8F-3EF17D9BC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32A1FFF-9438-4BC9-9CF9-C03EAE4F3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A2A9-E469-437D-8676-62A1835E2EB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B26608B0-97FB-471C-B9EA-C5E897544B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t="29114" r="10759" b="253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9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BD96655-5F52-451D-86B3-B1470C5D9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2C44332-6257-45DB-BAB3-291187544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0B563AA-99FE-4B80-A893-FC07B1D74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5F13-7103-4F9D-AF26-FAED7C5BD94E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AA408BA-2588-40AB-B37F-CB882244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622D3B1-0381-4885-B73A-C0E7F470C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A2A9-E469-437D-8676-62A1835E2E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80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267A054-A05A-46FC-B7FD-22EAC6767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C270CF5-2009-4D22-B232-8234891026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A2A1279-2411-4632-BA85-4E4316A86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EBB6627-D1CC-4458-8930-770D75356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5F13-7103-4F9D-AF26-FAED7C5BD94E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97C8B33-8257-4899-966D-E11463235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E0645EE-DC58-4F4B-B78C-2B637443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A2A9-E469-437D-8676-62A1835E2E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84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82FCFCE-BC5D-445E-8734-EA1B0A6F9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D49CD1D-239E-491E-ACC2-DFAA97CB6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DB9FA7A5-8E39-4E7C-B56A-14353FFF9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D0B87F5C-8FA9-4250-8F3E-F2D8000C4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D8C94DEA-881A-47EA-85C7-477126147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D2909EC0-840E-4698-9DBC-839B4C933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5F13-7103-4F9D-AF26-FAED7C5BD94E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604D91F5-B816-49FC-91DF-9BC6541E2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27D5A5F8-4B05-4631-AC68-EC1C25BA7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A2A9-E469-437D-8676-62A1835E2E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961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C7C6F43-D7DA-4956-8C11-D0FD0C3D3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4E4D56BF-5880-4E86-A7ED-208D303D2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5F13-7103-4F9D-AF26-FAED7C5BD94E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70B7EC3-E3CC-4CA7-BCA4-756ADF125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7E4F3431-0213-41DE-B75F-BFB3D3DCC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A2A9-E469-437D-8676-62A1835E2E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20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D35193B-383B-42D8-B8D3-B1394E421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5F13-7103-4F9D-AF26-FAED7C5BD94E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7269DB03-E8F7-4C0A-B6D7-6F06D733A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9019E2E0-B8C3-48EA-AEBF-5975BFAF3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A2A9-E469-437D-8676-62A1835E2E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423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8316EB8-51C5-4915-8E44-FD985B75E0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8" t="29860" r="15533" b="298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3944EA43-1105-42D1-A60A-9DF79C3C6F89}"/>
              </a:ext>
            </a:extLst>
          </p:cNvPr>
          <p:cNvSpPr/>
          <p:nvPr userDrawn="1"/>
        </p:nvSpPr>
        <p:spPr>
          <a:xfrm>
            <a:off x="304800" y="279400"/>
            <a:ext cx="11557000" cy="6299200"/>
          </a:xfrm>
          <a:prstGeom prst="roundRect">
            <a:avLst>
              <a:gd name="adj" fmla="val 74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56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6CC842F1-00B7-4271-A211-A8969016F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7CA3185-623D-4948-A01B-A66FE8C03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16C9B7B-9171-4DF7-83EE-E9C3F109F0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15F13-7103-4F9D-AF26-FAED7C5BD94E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2E0EAB-29F4-4595-B2F5-83A4586EC0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C08D210-C4F2-407A-A4ED-55F3575DB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CA2A9-E469-437D-8676-62A1835E2EB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F2FD0145-AE76-18A7-845D-8BB5A5DA8F8B}"/>
              </a:ext>
            </a:extLst>
          </p:cNvPr>
          <p:cNvSpPr txBox="1">
            <a:spLocks/>
          </p:cNvSpPr>
          <p:nvPr userDrawn="1"/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CF499A6E-DE2E-4667-DB2A-7393D0118E8C}"/>
              </a:ext>
            </a:extLst>
          </p:cNvPr>
          <p:cNvSpPr txBox="1">
            <a:spLocks/>
          </p:cNvSpPr>
          <p:nvPr userDrawn="1"/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DC3EC598-5A39-6865-0A65-33D8CFEE856B}"/>
              </a:ext>
            </a:extLst>
          </p:cNvPr>
          <p:cNvSpPr txBox="1">
            <a:spLocks/>
          </p:cNvSpPr>
          <p:nvPr userDrawn="1"/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D850D9FA-0B90-2A41-4505-4BC3B2CC73A4}"/>
              </a:ext>
            </a:extLst>
          </p:cNvPr>
          <p:cNvSpPr txBox="1">
            <a:spLocks/>
          </p:cNvSpPr>
          <p:nvPr userDrawn="1"/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xmlns="" id="{89349198-1619-4733-3B8C-81E1E99A240D}"/>
              </a:ext>
            </a:extLst>
          </p:cNvPr>
          <p:cNvSpPr txBox="1"/>
          <p:nvPr userDrawn="1"/>
        </p:nvSpPr>
        <p:spPr>
          <a:xfrm>
            <a:off x="2960915" y="8562658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154FCCD-8C64-FBAE-FA44-2F469B71ACE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0" y="-177800"/>
            <a:ext cx="1658442" cy="1701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667B8CC-DFB1-9905-403B-9EF7328F2F3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78" y="8204200"/>
            <a:ext cx="1658442" cy="1701800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xmlns="" id="{E2235F51-0283-E51C-71E9-B74C6064FDA5}"/>
              </a:ext>
            </a:extLst>
          </p:cNvPr>
          <p:cNvSpPr txBox="1">
            <a:spLocks/>
          </p:cNvSpPr>
          <p:nvPr userDrawn="1"/>
        </p:nvSpPr>
        <p:spPr>
          <a:xfrm>
            <a:off x="304800" y="4237568"/>
            <a:ext cx="1422400" cy="243417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 sz="800" smtClean="0"/>
              <a:pPr/>
              <a:t>9/17/2024</a:t>
            </a:fld>
            <a:endParaRPr lang="en-US" sz="80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7924915E-EDD7-01D6-8F3B-E375D942A5D3}"/>
              </a:ext>
            </a:extLst>
          </p:cNvPr>
          <p:cNvSpPr txBox="1">
            <a:spLocks/>
          </p:cNvSpPr>
          <p:nvPr userDrawn="1"/>
        </p:nvSpPr>
        <p:spPr>
          <a:xfrm>
            <a:off x="4368800" y="4237568"/>
            <a:ext cx="1422400" cy="243417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800" smtClean="0"/>
              <a:pPr/>
              <a:t>‹#›</a:t>
            </a:fld>
            <a:endParaRPr lang="en-US" sz="800"/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xmlns="" id="{6E26969E-9E82-B277-B084-F6F2ABBFCD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258828" y="-14364868"/>
            <a:ext cx="1706580" cy="1808962"/>
          </a:xfrm>
          <a:prstGeom prst="rect">
            <a:avLst/>
          </a:prstGeom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xmlns="" id="{0051A23A-9500-7BCA-5F6F-E5AD82E3FE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181172" y="-14364868"/>
            <a:ext cx="1706580" cy="1808962"/>
          </a:xfrm>
          <a:prstGeom prst="rect">
            <a:avLst/>
          </a:prstGeom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xmlns="" id="{7D7D30C9-3405-13FD-C6D1-C53B2585E0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258828" y="25487732"/>
            <a:ext cx="1706580" cy="1808962"/>
          </a:xfrm>
          <a:prstGeom prst="rect">
            <a:avLst/>
          </a:prstGeom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xmlns="" id="{DFAFE4A5-B75E-BD71-D9C3-74299D5AFC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181172" y="25487732"/>
            <a:ext cx="1706580" cy="1808962"/>
          </a:xfrm>
          <a:prstGeom prst="rect">
            <a:avLst/>
          </a:prstGeom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xmlns="" id="{DF5F5C9C-D91C-0955-353F-41D0033AAD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219228" y="-6211468"/>
            <a:ext cx="1706580" cy="1808962"/>
          </a:xfrm>
          <a:prstGeom prst="rect">
            <a:avLst/>
          </a:prstGeom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xmlns="" id="{85F5FF2B-2052-903E-44B8-3868408CDA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531972" y="-5306987"/>
            <a:ext cx="1706580" cy="1808962"/>
          </a:xfrm>
          <a:prstGeom prst="rect">
            <a:avLst/>
          </a:prstGeom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xmlns="" id="{2D6FA13D-5C05-7541-02FB-33235B536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219228" y="19163132"/>
            <a:ext cx="1706580" cy="1808962"/>
          </a:xfrm>
          <a:prstGeom prst="rect">
            <a:avLst/>
          </a:prstGeom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xmlns="" id="{3044B6B9-58A4-8C2D-6C88-9892EBFBD2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531972" y="20067614"/>
            <a:ext cx="1706580" cy="180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9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61" r:id="rId10"/>
    <p:sldLayoutId id="2147483662" r:id="rId11"/>
    <p:sldLayoutId id="2147483663" r:id="rId12"/>
    <p:sldLayoutId id="2147483657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B26608B0-97FB-471C-B9EA-C5E897544B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t="29114" r="10759" b="25316"/>
          <a:stretch/>
        </p:blipFill>
        <p:spPr>
          <a:xfrm>
            <a:off x="0" y="2288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FCC9AB80-E728-4327-B7D2-8524DF8686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47" y="1009650"/>
            <a:ext cx="6667506" cy="666750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454C3E8C-02C8-46E0-854F-1AD28D55EC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4343403"/>
            <a:ext cx="3429000" cy="3429000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xmlns="" id="{2646822A-57DB-4754-8CFD-C7F7852D0B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877" y="4195806"/>
            <a:ext cx="1877138" cy="2346085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xmlns="" id="{793407DD-6F43-4DE4-8397-E8DDA1EB945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5" t="32152" b="35271"/>
          <a:stretch/>
        </p:blipFill>
        <p:spPr>
          <a:xfrm>
            <a:off x="9005149" y="3080765"/>
            <a:ext cx="2906579" cy="1390011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54C9B516-72F4-4FA5-80FA-A499F9D5A6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8" t="58761" r="71974" b="8662"/>
          <a:stretch/>
        </p:blipFill>
        <p:spPr>
          <a:xfrm>
            <a:off x="559207" y="3388000"/>
            <a:ext cx="2368550" cy="13900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26B891D-6DC8-F505-C7F9-9DFE42A90B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45548" y="22880"/>
            <a:ext cx="11116747" cy="3595352"/>
          </a:xfrm>
          <a:prstGeom prst="rect">
            <a:avLst/>
          </a:prstGeom>
        </p:spPr>
      </p:pic>
      <p:pic>
        <p:nvPicPr>
          <p:cNvPr id="9" name="Picture 8" descr="A green and white logo&#10;&#10;Description automatically generated">
            <a:extLst>
              <a:ext uri="{FF2B5EF4-FFF2-40B4-BE49-F238E27FC236}">
                <a16:creationId xmlns:a16="http://schemas.microsoft.com/office/drawing/2014/main" xmlns="" id="{066AF1C3-1FCE-E89A-47BA-D76968D4B73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-94081"/>
            <a:ext cx="1644650" cy="1644650"/>
          </a:xfrm>
          <a:prstGeom prst="rect">
            <a:avLst/>
          </a:prstGeom>
        </p:spPr>
      </p:pic>
      <p:pic>
        <p:nvPicPr>
          <p:cNvPr id="11" name="Picture 10" descr="A logo with bamboo stems and a cartoon face&#10;&#10;Description automatically generated">
            <a:extLst>
              <a:ext uri="{FF2B5EF4-FFF2-40B4-BE49-F238E27FC236}">
                <a16:creationId xmlns:a16="http://schemas.microsoft.com/office/drawing/2014/main" xmlns="" id="{10943310-0F80-0941-6C89-EA7D1C7720E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482" y="4507064"/>
            <a:ext cx="1083071" cy="111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B26608B0-97FB-471C-B9EA-C5E897544B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t="29114" r="10759" b="253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8E06AB4D-B164-0E04-BA86-41AC67B28735}"/>
              </a:ext>
            </a:extLst>
          </p:cNvPr>
          <p:cNvSpPr/>
          <p:nvPr/>
        </p:nvSpPr>
        <p:spPr>
          <a:xfrm>
            <a:off x="419100" y="475902"/>
            <a:ext cx="8545285" cy="384572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49A5B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3DB1EC1-4202-495F-B5B4-04EDEB3ED9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532" y="606177"/>
            <a:ext cx="3679807" cy="64748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C7763A8-7AFB-421C-167B-51E785F2C9EB}"/>
              </a:ext>
            </a:extLst>
          </p:cNvPr>
          <p:cNvSpPr txBox="1"/>
          <p:nvPr/>
        </p:nvSpPr>
        <p:spPr>
          <a:xfrm>
            <a:off x="628650" y="834666"/>
            <a:ext cx="812618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SG" sz="35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SG" sz="35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SG" sz="35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SG" sz="35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SG" sz="35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SG" sz="35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SG" sz="35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SG" sz="35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3500" b="1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SG" sz="3300" b="1" u="sng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SG" sz="33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r>
              <a:rPr lang="en-SG" sz="33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SG" sz="33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SG" sz="33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3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SG" sz="33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300" b="1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SG" sz="33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3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SG" sz="33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3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SG" sz="33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3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SG" sz="33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3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SG" sz="33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3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SG" sz="33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vi-VN" sz="33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SG" sz="33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 </a:t>
            </a:r>
            <a:r>
              <a:rPr lang="en-SG" sz="33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âm</a:t>
            </a:r>
            <a:r>
              <a:rPr lang="en-SG" sz="33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3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33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3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SG" sz="33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3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SG" sz="33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3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SG" sz="33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3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SG" sz="33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3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SG" sz="33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3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SG" sz="3300" b="1" u="sng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SG" sz="33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  <a:r>
              <a:rPr lang="en-SG" sz="33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SG" sz="33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SG" sz="33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3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SG" sz="33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300" b="1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SG" sz="33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3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SG" sz="33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3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SG" sz="33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3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SG" sz="33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3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sz="33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3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SG" sz="33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3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SG" sz="33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3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33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3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SG" sz="33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3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SG" sz="33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3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SG" sz="33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3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33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SG" sz="33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SG" sz="33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3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SG" sz="33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3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SG" sz="33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3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SG" sz="33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394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different languages&#10;&#10;Description automatically generated">
            <a:extLst>
              <a:ext uri="{FF2B5EF4-FFF2-40B4-BE49-F238E27FC236}">
                <a16:creationId xmlns:a16="http://schemas.microsoft.com/office/drawing/2014/main" xmlns="" id="{32EA04A3-7D89-E90F-7B0A-3D22245FA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931" y="620486"/>
            <a:ext cx="11054137" cy="530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70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A4027E52-7A41-443A-9CC5-0E5598554C0C}"/>
              </a:ext>
            </a:extLst>
          </p:cNvPr>
          <p:cNvSpPr/>
          <p:nvPr/>
        </p:nvSpPr>
        <p:spPr>
          <a:xfrm>
            <a:off x="597044" y="1111809"/>
            <a:ext cx="7581900" cy="5270500"/>
          </a:xfrm>
          <a:prstGeom prst="roundRect">
            <a:avLst/>
          </a:prstGeom>
          <a:solidFill>
            <a:srgbClr val="C43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ïś1îḑé">
            <a:extLst>
              <a:ext uri="{FF2B5EF4-FFF2-40B4-BE49-F238E27FC236}">
                <a16:creationId xmlns:a16="http://schemas.microsoft.com/office/drawing/2014/main" xmlns="" id="{EC2D4916-D2D4-45ED-A182-9AE5B93AF417}"/>
              </a:ext>
            </a:extLst>
          </p:cNvPr>
          <p:cNvSpPr/>
          <p:nvPr/>
        </p:nvSpPr>
        <p:spPr bwMode="auto">
          <a:xfrm>
            <a:off x="614123" y="2028926"/>
            <a:ext cx="7581900" cy="62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SG" sz="45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SG" sz="45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SG" sz="45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SG" sz="4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SG" sz="4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SG" sz="4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SG" sz="4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45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SG" sz="4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SG" sz="4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SG" sz="4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,... (</a:t>
            </a:r>
            <a:r>
              <a:rPr lang="en-SG" sz="45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SG" sz="4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đóng</a:t>
            </a:r>
            <a:r>
              <a:rPr lang="en-SG" sz="4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vai</a:t>
            </a:r>
            <a:r>
              <a:rPr lang="en-SG" sz="4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SG" sz="4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SG" sz="4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SG" sz="4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SG" sz="4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SG" sz="4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SG" sz="4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SG" sz="4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45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SG" sz="4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SG" sz="4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SG" sz="4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SG" sz="4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SG" sz="4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4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SG" sz="4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SG" sz="4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SG" sz="4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.)</a:t>
            </a:r>
            <a:endParaRPr lang="vi-VN" sz="45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0000"/>
              </a:lnSpc>
            </a:pPr>
            <a:endParaRPr lang="zh-CN" altLang="en-US" sz="1200" dirty="0">
              <a:solidFill>
                <a:schemeClr val="bg1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59EF2A7-3035-5E29-131A-0559FB182C1B}"/>
              </a:ext>
            </a:extLst>
          </p:cNvPr>
          <p:cNvSpPr txBox="1"/>
          <p:nvPr/>
        </p:nvSpPr>
        <p:spPr>
          <a:xfrm>
            <a:off x="482744" y="33071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Lập dàn ý</a:t>
            </a:r>
            <a:endParaRPr lang="en-SG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BB314A3-5FA8-E83B-E3C9-D4C939E24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010" y="1160553"/>
            <a:ext cx="6285521" cy="96325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F322311C-2DE2-CB56-E944-7C0C74AC29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943" y="1038596"/>
            <a:ext cx="3881260" cy="577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8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B26608B0-97FB-471C-B9EA-C5E897544B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t="29114" r="10759" b="253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60487474-1146-4612-A02B-59E4510157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5" t="32152" b="35271"/>
          <a:stretch/>
        </p:blipFill>
        <p:spPr>
          <a:xfrm>
            <a:off x="9067801" y="2645358"/>
            <a:ext cx="2906579" cy="13900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6398306-D924-B0E7-C634-B97695C35F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8757" y="161847"/>
            <a:ext cx="6285521" cy="93276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345EB2D0-E438-03A1-E107-0B4BD0E07477}"/>
              </a:ext>
            </a:extLst>
          </p:cNvPr>
          <p:cNvSpPr/>
          <p:nvPr/>
        </p:nvSpPr>
        <p:spPr>
          <a:xfrm>
            <a:off x="311484" y="1086927"/>
            <a:ext cx="10312226" cy="124966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C7E86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" panose="020F0502020204030204"/>
            </a:endParaRPr>
          </a:p>
        </p:txBody>
      </p:sp>
      <p:pic>
        <p:nvPicPr>
          <p:cNvPr id="10" name="图片 42">
            <a:extLst>
              <a:ext uri="{FF2B5EF4-FFF2-40B4-BE49-F238E27FC236}">
                <a16:creationId xmlns:a16="http://schemas.microsoft.com/office/drawing/2014/main" xmlns="" id="{9DA012B0-24A7-4F15-9306-0205D069B8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8" t="58761" r="71974" b="8662"/>
          <a:stretch/>
        </p:blipFill>
        <p:spPr>
          <a:xfrm>
            <a:off x="10164278" y="187184"/>
            <a:ext cx="2027722" cy="1189992"/>
          </a:xfrm>
          <a:prstGeom prst="rect">
            <a:avLst/>
          </a:prstGeom>
        </p:spPr>
      </p:pic>
      <p:sp>
        <p:nvSpPr>
          <p:cNvPr id="11" name="矩形: 圆角 8">
            <a:extLst>
              <a:ext uri="{FF2B5EF4-FFF2-40B4-BE49-F238E27FC236}">
                <a16:creationId xmlns:a16="http://schemas.microsoft.com/office/drawing/2014/main" xmlns="" id="{7AA20F98-F93E-4EF9-D1B2-8DE57367B00B}"/>
              </a:ext>
            </a:extLst>
          </p:cNvPr>
          <p:cNvSpPr/>
          <p:nvPr/>
        </p:nvSpPr>
        <p:spPr>
          <a:xfrm>
            <a:off x="624514" y="2437977"/>
            <a:ext cx="8049777" cy="12496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400" b="1" dirty="0" err="1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SG" sz="3400" b="1" dirty="0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400" b="1" dirty="0" err="1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SG" sz="3400" b="1" dirty="0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400" b="1" dirty="0" err="1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SG" sz="3400" b="1" dirty="0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SG" sz="3400" b="1" dirty="0" err="1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SG" sz="3400" b="1" dirty="0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SG" sz="3400" b="1" dirty="0" err="1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3400" b="1" dirty="0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400" b="1" dirty="0" err="1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SG" sz="3400" b="1" dirty="0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400" b="1" dirty="0" err="1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SG" sz="3400" b="1" dirty="0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400" b="1" dirty="0" err="1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SG" sz="3400" b="1" dirty="0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400" b="1" dirty="0" err="1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SG" sz="3400" b="1" dirty="0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400" b="1" dirty="0" err="1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SG" sz="3400" b="1" dirty="0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400" b="1" dirty="0" err="1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vi-VN" sz="3400" b="1" dirty="0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400" b="1" dirty="0" err="1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SG" sz="3400" b="1" dirty="0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400" b="1" dirty="0" err="1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SG" sz="3400" b="1" dirty="0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SG" sz="3400" b="1" dirty="0" err="1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SG" sz="3400" b="1" dirty="0" smtClean="0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vi-VN" sz="3400" b="1" dirty="0">
              <a:solidFill>
                <a:srgbClr val="CB452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矩形: 圆角 8">
            <a:extLst>
              <a:ext uri="{FF2B5EF4-FFF2-40B4-BE49-F238E27FC236}">
                <a16:creationId xmlns:a16="http://schemas.microsoft.com/office/drawing/2014/main" xmlns="" id="{F4E0C8E1-6EEA-D649-3BEF-726A1F2D4D6E}"/>
              </a:ext>
            </a:extLst>
          </p:cNvPr>
          <p:cNvSpPr/>
          <p:nvPr/>
        </p:nvSpPr>
        <p:spPr>
          <a:xfrm>
            <a:off x="1960891" y="3759087"/>
            <a:ext cx="6608451" cy="12496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400" b="1" dirty="0" err="1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SG" sz="3400" b="1" dirty="0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400" b="1" dirty="0" err="1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SG" sz="3400" b="1" dirty="0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400" b="1" dirty="0" err="1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SG" sz="3400" b="1" dirty="0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400" b="1" dirty="0" err="1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SG" sz="3400" b="1" dirty="0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400" b="1" dirty="0" err="1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thúc</a:t>
            </a:r>
            <a:r>
              <a:rPr lang="en-SG" sz="3400" b="1" dirty="0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400" b="1" dirty="0" err="1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SG" sz="3400" b="1" dirty="0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400" b="1" dirty="0" err="1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tưởng</a:t>
            </a:r>
            <a:r>
              <a:rPr lang="en-SG" sz="3400" b="1" dirty="0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400" b="1" dirty="0" err="1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SG" sz="3400" b="1" dirty="0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400" b="1" dirty="0" err="1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3400" b="1" dirty="0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400" b="1" dirty="0" err="1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SG" sz="3400" b="1" dirty="0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3400" b="1" dirty="0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3" name="矩形: 圆角 8">
            <a:extLst>
              <a:ext uri="{FF2B5EF4-FFF2-40B4-BE49-F238E27FC236}">
                <a16:creationId xmlns:a16="http://schemas.microsoft.com/office/drawing/2014/main" xmlns="" id="{E26BFEAC-7AE6-E787-24DD-89366757605D}"/>
              </a:ext>
            </a:extLst>
          </p:cNvPr>
          <p:cNvSpPr/>
          <p:nvPr/>
        </p:nvSpPr>
        <p:spPr>
          <a:xfrm>
            <a:off x="533400" y="5080196"/>
            <a:ext cx="8597901" cy="15238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SG" sz="3200" b="1" dirty="0" err="1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Đóng</a:t>
            </a:r>
            <a:r>
              <a:rPr lang="en-SG" sz="3200" b="1" dirty="0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vai</a:t>
            </a:r>
            <a:r>
              <a:rPr lang="en-SG" sz="3200" b="1" dirty="0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SG" sz="3200" b="1" dirty="0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SG" sz="3200" b="1" dirty="0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SG" sz="3200" b="1" dirty="0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SG" sz="3200" b="1" dirty="0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SG" sz="3200" b="1" dirty="0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SG" sz="3200" b="1" dirty="0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SG" sz="3200" b="1" dirty="0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vi-VN" sz="3200" b="1" dirty="0">
              <a:solidFill>
                <a:srgbClr val="CB452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SG" sz="3200" b="1" dirty="0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SG" sz="3200" b="1" dirty="0" err="1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SG" sz="3200" b="1" dirty="0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SG" sz="3200" b="1" dirty="0" err="1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SG" sz="3200" b="1" dirty="0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xưng</a:t>
            </a:r>
            <a:r>
              <a:rPr lang="en-SG" sz="3200" b="1" dirty="0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hô</a:t>
            </a:r>
            <a:r>
              <a:rPr lang="en-SG" sz="3200" b="1" dirty="0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200" b="1" dirty="0" err="1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SG" sz="3200" b="1" dirty="0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SG" sz="3200" b="1" dirty="0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SG" sz="3200" b="1" dirty="0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SG" sz="3200" b="1" dirty="0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SG" sz="3200" b="1" dirty="0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200" b="1" dirty="0" err="1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suy</a:t>
            </a:r>
            <a:r>
              <a:rPr lang="en-SG" sz="3200" b="1" dirty="0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SG" sz="3200" b="1" dirty="0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200" b="1" dirty="0" err="1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SG" sz="3200" b="1" dirty="0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SG" sz="3200" b="1" dirty="0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SG" sz="3200" b="1" dirty="0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SG" sz="3200" b="1" dirty="0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SG" sz="3200" b="1" dirty="0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SG" sz="3200" b="1" dirty="0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SG" sz="3200" b="1" dirty="0">
                <a:solidFill>
                  <a:srgbClr val="CB45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vi-VN" sz="3200" b="1" dirty="0">
              <a:solidFill>
                <a:srgbClr val="CB452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图片 30">
            <a:extLst>
              <a:ext uri="{FF2B5EF4-FFF2-40B4-BE49-F238E27FC236}">
                <a16:creationId xmlns:a16="http://schemas.microsoft.com/office/drawing/2014/main" xmlns="" id="{BD4B0BF2-EB21-48B0-A560-0721E48C815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3522"/>
            <a:ext cx="1960891" cy="1960891"/>
          </a:xfrm>
          <a:prstGeom prst="rect">
            <a:avLst/>
          </a:prstGeom>
        </p:spPr>
      </p:pic>
      <p:pic>
        <p:nvPicPr>
          <p:cNvPr id="15" name="图片 3">
            <a:extLst>
              <a:ext uri="{FF2B5EF4-FFF2-40B4-BE49-F238E27FC236}">
                <a16:creationId xmlns:a16="http://schemas.microsoft.com/office/drawing/2014/main" xmlns="" id="{1D955D2C-1EBB-4C2B-B4CB-2159D47B00E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731" b="26111"/>
          <a:stretch/>
        </p:blipFill>
        <p:spPr>
          <a:xfrm flipH="1">
            <a:off x="8405455" y="4868288"/>
            <a:ext cx="4231270" cy="217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1971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3DB1EC1-4202-495F-B5B4-04EDEB3ED9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20" y="1079013"/>
            <a:ext cx="3881260" cy="5778988"/>
          </a:xfrm>
          <a:prstGeom prst="rect">
            <a:avLst/>
          </a:prstGeom>
        </p:spPr>
      </p:pic>
      <p:pic>
        <p:nvPicPr>
          <p:cNvPr id="6" name="图片 52">
            <a:extLst>
              <a:ext uri="{FF2B5EF4-FFF2-40B4-BE49-F238E27FC236}">
                <a16:creationId xmlns:a16="http://schemas.microsoft.com/office/drawing/2014/main" xmlns="" id="{E00CF840-090F-67B5-B914-9F9BAD690D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5" t="32152" b="35271"/>
          <a:stretch/>
        </p:blipFill>
        <p:spPr>
          <a:xfrm>
            <a:off x="-3998479" y="1378965"/>
            <a:ext cx="2906579" cy="1390011"/>
          </a:xfrm>
          <a:prstGeom prst="rect">
            <a:avLst/>
          </a:prstGeom>
        </p:spPr>
      </p:pic>
      <p:sp>
        <p:nvSpPr>
          <p:cNvPr id="10" name="矩形: 圆角 8">
            <a:extLst>
              <a:ext uri="{FF2B5EF4-FFF2-40B4-BE49-F238E27FC236}">
                <a16:creationId xmlns:a16="http://schemas.microsoft.com/office/drawing/2014/main" xmlns="" id="{E2371034-912F-EDD1-BF45-35B92CEB9AFE}"/>
              </a:ext>
            </a:extLst>
          </p:cNvPr>
          <p:cNvSpPr/>
          <p:nvPr/>
        </p:nvSpPr>
        <p:spPr>
          <a:xfrm>
            <a:off x="367239" y="1749391"/>
            <a:ext cx="8056444" cy="3140243"/>
          </a:xfrm>
          <a:prstGeom prst="roundRect">
            <a:avLst/>
          </a:prstGeom>
          <a:solidFill>
            <a:srgbClr val="C43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27E581C-E066-33DF-32CE-38EE9CC4D289}"/>
              </a:ext>
            </a:extLst>
          </p:cNvPr>
          <p:cNvSpPr txBox="1"/>
          <p:nvPr/>
        </p:nvSpPr>
        <p:spPr>
          <a:xfrm>
            <a:off x="503572" y="2073970"/>
            <a:ext cx="7783779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suy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,...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thúc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nhìn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đóng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vai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EE6F173-7C65-E6CA-A4E6-0BC67D621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156" y="444217"/>
            <a:ext cx="5807152" cy="126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3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771386F-F85A-3B9E-8724-D7C8275CD02E}"/>
              </a:ext>
            </a:extLst>
          </p:cNvPr>
          <p:cNvSpPr txBox="1"/>
          <p:nvPr/>
        </p:nvSpPr>
        <p:spPr>
          <a:xfrm>
            <a:off x="2471056" y="353986"/>
            <a:ext cx="60960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3. Góp ý và chỉnh sửa</a:t>
            </a:r>
          </a:p>
        </p:txBody>
      </p:sp>
      <p:sp>
        <p:nvSpPr>
          <p:cNvPr id="5" name="ïṥḻiḓé">
            <a:extLst>
              <a:ext uri="{FF2B5EF4-FFF2-40B4-BE49-F238E27FC236}">
                <a16:creationId xmlns:a16="http://schemas.microsoft.com/office/drawing/2014/main" xmlns="" id="{EB3E2835-34B0-883C-FA1F-E9253E70D8C2}"/>
              </a:ext>
            </a:extLst>
          </p:cNvPr>
          <p:cNvSpPr/>
          <p:nvPr/>
        </p:nvSpPr>
        <p:spPr>
          <a:xfrm>
            <a:off x="1487170" y="2244820"/>
            <a:ext cx="2169795" cy="229347"/>
          </a:xfrm>
          <a:prstGeom prst="rect">
            <a:avLst/>
          </a:prstGeom>
          <a:noFill/>
          <a:ln w="762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70000" lnSpcReduction="20000"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rPr>
              <a:t>防压</a:t>
            </a:r>
            <a:endParaRPr sz="1600" b="1" dirty="0">
              <a:solidFill>
                <a:schemeClr val="bg1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7" name="矩形: 圆角 8">
            <a:extLst>
              <a:ext uri="{FF2B5EF4-FFF2-40B4-BE49-F238E27FC236}">
                <a16:creationId xmlns:a16="http://schemas.microsoft.com/office/drawing/2014/main" xmlns="" id="{6A2071D3-1FF6-B6C5-BCF3-A3F4E74E353C}"/>
              </a:ext>
            </a:extLst>
          </p:cNvPr>
          <p:cNvSpPr/>
          <p:nvPr/>
        </p:nvSpPr>
        <p:spPr>
          <a:xfrm>
            <a:off x="1663844" y="1575231"/>
            <a:ext cx="5498956" cy="950495"/>
          </a:xfrm>
          <a:prstGeom prst="roundRect">
            <a:avLst/>
          </a:prstGeom>
          <a:solidFill>
            <a:srgbClr val="CB45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ïś1îḑé">
            <a:extLst>
              <a:ext uri="{FF2B5EF4-FFF2-40B4-BE49-F238E27FC236}">
                <a16:creationId xmlns:a16="http://schemas.microsoft.com/office/drawing/2014/main" xmlns="" id="{1BABAF33-7BFF-48D7-6576-88213ECE6950}"/>
              </a:ext>
            </a:extLst>
          </p:cNvPr>
          <p:cNvSpPr/>
          <p:nvPr/>
        </p:nvSpPr>
        <p:spPr bwMode="auto">
          <a:xfrm>
            <a:off x="1932283" y="1622006"/>
            <a:ext cx="7581900" cy="62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vi-VN" altLang="zh-CN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 </a:t>
            </a:r>
            <a:r>
              <a:rPr lang="vi-VN" altLang="zh-CN" sz="4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dung </a:t>
            </a:r>
            <a:r>
              <a:rPr lang="vi-VN" altLang="zh-CN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chuyện</a:t>
            </a:r>
            <a:endParaRPr lang="zh-CN" altLang="en-US" sz="4000" b="1" dirty="0">
              <a:solidFill>
                <a:schemeClr val="bg1"/>
              </a:solidFill>
              <a:latin typeface="Cambria" panose="02040503050406030204" pitchFamily="18" charset="0"/>
              <a:ea typeface="字魂107号-萌趣欢乐体" panose="00000500000000000000" pitchFamily="2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FC6BD73A-427D-B9F3-E427-F311B4A25BDD}"/>
              </a:ext>
            </a:extLst>
          </p:cNvPr>
          <p:cNvSpPr/>
          <p:nvPr/>
        </p:nvSpPr>
        <p:spPr>
          <a:xfrm>
            <a:off x="810985" y="2824873"/>
            <a:ext cx="7581900" cy="1663480"/>
          </a:xfrm>
          <a:prstGeom prst="roundRect">
            <a:avLst/>
          </a:prstGeom>
          <a:solidFill>
            <a:srgbClr val="CB45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ïś1îḑé">
            <a:extLst>
              <a:ext uri="{FF2B5EF4-FFF2-40B4-BE49-F238E27FC236}">
                <a16:creationId xmlns:a16="http://schemas.microsoft.com/office/drawing/2014/main" xmlns="" id="{1D792534-D670-EBEB-E164-DE4E5B4D8427}"/>
              </a:ext>
            </a:extLst>
          </p:cNvPr>
          <p:cNvSpPr/>
          <p:nvPr/>
        </p:nvSpPr>
        <p:spPr bwMode="auto">
          <a:xfrm>
            <a:off x="1006705" y="2869852"/>
            <a:ext cx="7467994" cy="62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vi-VN" altLang="zh-CN" sz="4200" b="1" dirty="0">
                <a:solidFill>
                  <a:schemeClr val="bg1"/>
                </a:solidFill>
                <a:latin typeface="Cambria" panose="02040503050406030204" pitchFamily="18" charset="0"/>
                <a:ea typeface="字魂107号-萌趣欢乐体" panose="00000500000000000000" pitchFamily="2" charset="-122"/>
              </a:rPr>
              <a:t>Cách sáng tạo các chi tiết trong câu chuyện.</a:t>
            </a:r>
            <a:endParaRPr lang="zh-CN" altLang="en-US" sz="4200" b="1" dirty="0">
              <a:solidFill>
                <a:schemeClr val="bg1"/>
              </a:solidFill>
              <a:latin typeface="Cambria" panose="02040503050406030204" pitchFamily="18" charset="0"/>
              <a:ea typeface="字魂107号-萌趣欢乐体" panose="00000500000000000000" pitchFamily="2" charset="-122"/>
            </a:endParaRPr>
          </a:p>
        </p:txBody>
      </p:sp>
      <p:pic>
        <p:nvPicPr>
          <p:cNvPr id="11" name="图片 22">
            <a:extLst>
              <a:ext uri="{FF2B5EF4-FFF2-40B4-BE49-F238E27FC236}">
                <a16:creationId xmlns:a16="http://schemas.microsoft.com/office/drawing/2014/main" xmlns="" id="{2449A474-9FA0-CB4E-F7ED-BCC2AB3882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829" y="2610326"/>
            <a:ext cx="5127171" cy="512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8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230</Words>
  <Application>Microsoft Office PowerPoint</Application>
  <PresentationFormat>Widescreen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Cambria</vt:lpstr>
      <vt:lpstr>SVN-Newton</vt:lpstr>
      <vt:lpstr>Times New Roman</vt:lpstr>
      <vt:lpstr>字魂107号-萌趣欢乐体</vt:lpstr>
      <vt:lpstr>等线</vt:lpstr>
      <vt:lpstr>等线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徐 梦婷</dc:creator>
  <cp:keywords>MĂNG NON TEAM</cp:keywords>
  <cp:lastModifiedBy>Le Tien Duat</cp:lastModifiedBy>
  <cp:revision>13</cp:revision>
  <dcterms:created xsi:type="dcterms:W3CDTF">2021-08-17T08:30:28Z</dcterms:created>
  <dcterms:modified xsi:type="dcterms:W3CDTF">2024-09-17T07:51:10Z</dcterms:modified>
</cp:coreProperties>
</file>