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0"/>
  </p:notesMasterIdLst>
  <p:sldIdLst>
    <p:sldId id="2682" r:id="rId3"/>
    <p:sldId id="2671" r:id="rId4"/>
    <p:sldId id="2673" r:id="rId5"/>
    <p:sldId id="2683" r:id="rId6"/>
    <p:sldId id="2684" r:id="rId7"/>
    <p:sldId id="2675" r:id="rId8"/>
    <p:sldId id="26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EA63A571-FF3C-411B-A513-7BD20F3BD1BC}"/>
    <pc:docChg chg="delSld">
      <pc:chgData name="nguyenthithu nguyenthithu" userId="d2b08f955c77d556" providerId="LiveId" clId="{EA63A571-FF3C-411B-A513-7BD20F3BD1BC}" dt="2024-01-16T08:24:13.512" v="5" actId="2696"/>
      <pc:docMkLst>
        <pc:docMk/>
      </pc:docMkLst>
      <pc:sldChg chg="del">
        <pc:chgData name="nguyenthithu nguyenthithu" userId="d2b08f955c77d556" providerId="LiveId" clId="{EA63A571-FF3C-411B-A513-7BD20F3BD1BC}" dt="2024-01-16T08:23:07.513" v="0" actId="2696"/>
        <pc:sldMkLst>
          <pc:docMk/>
          <pc:sldMk cId="4284851009" sldId="2649"/>
        </pc:sldMkLst>
      </pc:sldChg>
      <pc:sldChg chg="del">
        <pc:chgData name="nguyenthithu nguyenthithu" userId="d2b08f955c77d556" providerId="LiveId" clId="{EA63A571-FF3C-411B-A513-7BD20F3BD1BC}" dt="2024-01-16T08:23:30.773" v="3" actId="2696"/>
        <pc:sldMkLst>
          <pc:docMk/>
          <pc:sldMk cId="1166870921" sldId="2663"/>
        </pc:sldMkLst>
      </pc:sldChg>
      <pc:sldChg chg="del">
        <pc:chgData name="nguyenthithu nguyenthithu" userId="d2b08f955c77d556" providerId="LiveId" clId="{EA63A571-FF3C-411B-A513-7BD20F3BD1BC}" dt="2024-01-16T08:24:13.512" v="5" actId="2696"/>
        <pc:sldMkLst>
          <pc:docMk/>
          <pc:sldMk cId="3793107949" sldId="2667"/>
        </pc:sldMkLst>
      </pc:sldChg>
      <pc:sldChg chg="del">
        <pc:chgData name="nguyenthithu nguyenthithu" userId="d2b08f955c77d556" providerId="LiveId" clId="{EA63A571-FF3C-411B-A513-7BD20F3BD1BC}" dt="2024-01-16T08:23:09.408" v="1" actId="2696"/>
        <pc:sldMkLst>
          <pc:docMk/>
          <pc:sldMk cId="1945095459" sldId="2670"/>
        </pc:sldMkLst>
      </pc:sldChg>
      <pc:sldChg chg="del">
        <pc:chgData name="nguyenthithu nguyenthithu" userId="d2b08f955c77d556" providerId="LiveId" clId="{EA63A571-FF3C-411B-A513-7BD20F3BD1BC}" dt="2024-01-16T08:23:27.320" v="2" actId="2696"/>
        <pc:sldMkLst>
          <pc:docMk/>
          <pc:sldMk cId="897923322" sldId="2674"/>
        </pc:sldMkLst>
      </pc:sldChg>
      <pc:sldChg chg="del">
        <pc:chgData name="nguyenthithu nguyenthithu" userId="d2b08f955c77d556" providerId="LiveId" clId="{EA63A571-FF3C-411B-A513-7BD20F3BD1BC}" dt="2024-01-16T08:23:33.346" v="4" actId="2696"/>
        <pc:sldMkLst>
          <pc:docMk/>
          <pc:sldMk cId="3320071418" sldId="26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00D5107-484C-40D8-A7F7-A7888298E8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7F665AE-1CE5-4C24-9F1B-3EB22D09B74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142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Lato</vt:lpstr>
      <vt:lpstr>Patrick Hand</vt:lpstr>
      <vt:lpstr>Roboto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19</cp:revision>
  <dcterms:created xsi:type="dcterms:W3CDTF">2022-10-09T07:44:02Z</dcterms:created>
  <dcterms:modified xsi:type="dcterms:W3CDTF">2024-01-16T08:24:15Z</dcterms:modified>
</cp:coreProperties>
</file>