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404" r:id="rId2"/>
    <p:sldId id="410" r:id="rId3"/>
    <p:sldId id="353" r:id="rId4"/>
    <p:sldId id="424" r:id="rId5"/>
    <p:sldId id="423" r:id="rId6"/>
    <p:sldId id="425" r:id="rId7"/>
    <p:sldId id="420" r:id="rId8"/>
    <p:sldId id="422" r:id="rId9"/>
    <p:sldId id="413" r:id="rId10"/>
    <p:sldId id="421" r:id="rId11"/>
    <p:sldId id="416" r:id="rId12"/>
    <p:sldId id="41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55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thithu nguyenthithu" userId="d2b08f955c77d556" providerId="LiveId" clId="{48C01588-F39A-457C-A5CE-99B4FDB65BEB}"/>
    <pc:docChg chg="delSld">
      <pc:chgData name="nguyenthithu nguyenthithu" userId="d2b08f955c77d556" providerId="LiveId" clId="{48C01588-F39A-457C-A5CE-99B4FDB65BEB}" dt="2024-01-16T08:25:07.546" v="3" actId="2696"/>
      <pc:docMkLst>
        <pc:docMk/>
      </pc:docMkLst>
      <pc:sldChg chg="del">
        <pc:chgData name="nguyenthithu nguyenthithu" userId="d2b08f955c77d556" providerId="LiveId" clId="{48C01588-F39A-457C-A5CE-99B4FDB65BEB}" dt="2024-01-16T08:25:07.546" v="3" actId="2696"/>
        <pc:sldMkLst>
          <pc:docMk/>
          <pc:sldMk cId="0" sldId="263"/>
        </pc:sldMkLst>
      </pc:sldChg>
      <pc:sldChg chg="del">
        <pc:chgData name="nguyenthithu nguyenthithu" userId="d2b08f955c77d556" providerId="LiveId" clId="{48C01588-F39A-457C-A5CE-99B4FDB65BEB}" dt="2024-01-16T08:25:04.104" v="2" actId="2696"/>
        <pc:sldMkLst>
          <pc:docMk/>
          <pc:sldMk cId="4111125923" sldId="315"/>
        </pc:sldMkLst>
      </pc:sldChg>
      <pc:sldChg chg="del">
        <pc:chgData name="nguyenthithu nguyenthithu" userId="d2b08f955c77d556" providerId="LiveId" clId="{48C01588-F39A-457C-A5CE-99B4FDB65BEB}" dt="2024-01-16T08:24:55.729" v="0" actId="2696"/>
        <pc:sldMkLst>
          <pc:docMk/>
          <pc:sldMk cId="1266571867" sldId="406"/>
        </pc:sldMkLst>
      </pc:sldChg>
      <pc:sldChg chg="del">
        <pc:chgData name="nguyenthithu nguyenthithu" userId="d2b08f955c77d556" providerId="LiveId" clId="{48C01588-F39A-457C-A5CE-99B4FDB65BEB}" dt="2024-01-16T08:25:00.959" v="1" actId="2696"/>
        <pc:sldMkLst>
          <pc:docMk/>
          <pc:sldMk cId="2472270533" sldId="426"/>
        </pc:sldMkLst>
      </pc:sldChg>
      <pc:sldMasterChg chg="delSldLayout">
        <pc:chgData name="nguyenthithu nguyenthithu" userId="d2b08f955c77d556" providerId="LiveId" clId="{48C01588-F39A-457C-A5CE-99B4FDB65BEB}" dt="2024-01-16T08:25:07.546" v="3" actId="2696"/>
        <pc:sldMasterMkLst>
          <pc:docMk/>
          <pc:sldMasterMk cId="701941002" sldId="2147483660"/>
        </pc:sldMasterMkLst>
        <pc:sldLayoutChg chg="del">
          <pc:chgData name="nguyenthithu nguyenthithu" userId="d2b08f955c77d556" providerId="LiveId" clId="{48C01588-F39A-457C-A5CE-99B4FDB65BEB}" dt="2024-01-16T08:25:07.546" v="3" actId="2696"/>
          <pc:sldLayoutMkLst>
            <pc:docMk/>
            <pc:sldMasterMk cId="701941002" sldId="2147483660"/>
            <pc:sldLayoutMk cId="212082959"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5"/>
          <a:stretch>
            <a:fillRect/>
          </a:stretch>
        </p:blipFill>
        <p:spPr>
          <a:xfrm>
            <a:off x="2667000" y="1500187"/>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475</Words>
  <Application>Microsoft Office PowerPoint</Application>
  <PresentationFormat>Widescreen</PresentationFormat>
  <Paragraphs>24</Paragraphs>
  <Slides>12</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13</cp:revision>
  <dcterms:created xsi:type="dcterms:W3CDTF">2022-10-09T08:53:20Z</dcterms:created>
  <dcterms:modified xsi:type="dcterms:W3CDTF">2024-01-16T08:25:11Z</dcterms:modified>
</cp:coreProperties>
</file>