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469" r:id="rId3"/>
    <p:sldId id="299" r:id="rId4"/>
    <p:sldId id="1122" r:id="rId5"/>
    <p:sldId id="1254" r:id="rId6"/>
    <p:sldId id="358" r:id="rId7"/>
    <p:sldId id="467" r:id="rId8"/>
    <p:sldId id="1123" r:id="rId9"/>
    <p:sldId id="11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7C47"/>
    <a:srgbClr val="0072C8"/>
    <a:srgbClr val="7DBDED"/>
    <a:srgbClr val="FF8B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167EE77-C1D9-4F58-95D7-43D5FA6D5F62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032850F-A69E-4900-B0CF-AC85846CB9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2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52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WORDS to hear the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3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WORDS to hear the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57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WORDS to hear the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0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36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3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4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21829-3AD3-9A9D-5D98-9D8D44E4386B}"/>
              </a:ext>
            </a:extLst>
          </p:cNvPr>
          <p:cNvGrpSpPr/>
          <p:nvPr userDrawn="1"/>
        </p:nvGrpSpPr>
        <p:grpSpPr>
          <a:xfrm>
            <a:off x="11299756" y="6064426"/>
            <a:ext cx="878190" cy="847296"/>
            <a:chOff x="7801000" y="1440411"/>
            <a:chExt cx="4203273" cy="4055404"/>
          </a:xfrm>
        </p:grpSpPr>
        <p:pic>
          <p:nvPicPr>
            <p:cNvPr id="13" name="Picture 1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C0AAB90-3EBD-7465-5A33-1A081F409F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923" y="1440411"/>
              <a:ext cx="1657350" cy="1828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A9C9D405-97CD-AAF3-2279-C8F4ECCA2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000" y="2113210"/>
              <a:ext cx="3821624" cy="33826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3583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2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92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966569-CFB5-E5E6-9C7C-2D006201C007}"/>
              </a:ext>
            </a:extLst>
          </p:cNvPr>
          <p:cNvGrpSpPr/>
          <p:nvPr userDrawn="1"/>
        </p:nvGrpSpPr>
        <p:grpSpPr>
          <a:xfrm>
            <a:off x="11299756" y="6064426"/>
            <a:ext cx="878190" cy="847296"/>
            <a:chOff x="7801000" y="1440411"/>
            <a:chExt cx="4203273" cy="4055404"/>
          </a:xfrm>
        </p:grpSpPr>
        <p:pic>
          <p:nvPicPr>
            <p:cNvPr id="3" name="Picture 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C5B37DE-A83C-3BDB-6B23-A515B00AF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923" y="1440411"/>
              <a:ext cx="1657350" cy="1828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2D14AD42-041D-E400-966A-2C81E8A1A1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000" y="2113210"/>
              <a:ext cx="3821624" cy="33826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0316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66" r:id="rId5"/>
    <p:sldLayoutId id="2147483669" r:id="rId6"/>
    <p:sldLayoutId id="2147483670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3.jp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4.wav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3.jp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audio" Target="../media/audio8.wav"/><Relationship Id="rId12" Type="http://schemas.openxmlformats.org/officeDocument/2006/relationships/image" Target="../media/image13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7.wav"/><Relationship Id="rId11" Type="http://schemas.openxmlformats.org/officeDocument/2006/relationships/image" Target="../media/image19.png"/><Relationship Id="rId5" Type="http://schemas.openxmlformats.org/officeDocument/2006/relationships/audio" Target="../media/audio6.wav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F46B102-4FB9-EED1-EFE7-97F97A2D43DB}"/>
              </a:ext>
            </a:extLst>
          </p:cNvPr>
          <p:cNvSpPr txBox="1"/>
          <p:nvPr/>
        </p:nvSpPr>
        <p:spPr>
          <a:xfrm>
            <a:off x="7233820" y="1448370"/>
            <a:ext cx="3576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MsPham</a:t>
            </a:r>
          </a:p>
          <a:p>
            <a:pPr algn="ctr"/>
            <a:r>
              <a:rPr lang="en-US" altLang="zh-CN" sz="2000" b="1"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0936082789</a:t>
            </a:r>
            <a:endParaRPr lang="zh-CN" altLang="en-US" sz="2000" b="1" dirty="0"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6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1631025" y="1579945"/>
            <a:ext cx="2372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Unit 5</a:t>
            </a:r>
            <a:endParaRPr lang="zh-CN" altLang="en-US" sz="5400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1129736" y="2899662"/>
            <a:ext cx="99325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Sports and hobbies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962982" y="4607821"/>
            <a:ext cx="27943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00B0F0"/>
                </a:solidFill>
                <a:latin typeface="Snap ITC" panose="04040A07060A02020202" pitchFamily="82" charset="0"/>
                <a:ea typeface="字魂7号-温暖童稚体" panose="00000500000000000000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480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oper Black" panose="0208090404030B020404" pitchFamily="18" charset="0"/>
              </a:rPr>
              <a:t>Lesson 1</a:t>
            </a:r>
            <a:endParaRPr lang="zh-CN" altLang="en-US" sz="4800" dirty="0">
              <a:solidFill>
                <a:srgbClr val="0070C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6" name="MsPham-0936082789">
            <a:extLst>
              <a:ext uri="{FF2B5EF4-FFF2-40B4-BE49-F238E27FC236}">
                <a16:creationId xmlns:a16="http://schemas.microsoft.com/office/drawing/2014/main" id="{87AD150A-62FD-95F1-8331-41027442AAA0}"/>
              </a:ext>
            </a:extLst>
          </p:cNvPr>
          <p:cNvGrpSpPr/>
          <p:nvPr/>
        </p:nvGrpSpPr>
        <p:grpSpPr>
          <a:xfrm>
            <a:off x="7875606" y="458966"/>
            <a:ext cx="3088799" cy="2362698"/>
            <a:chOff x="8451667" y="1990594"/>
            <a:chExt cx="3952719" cy="3023530"/>
          </a:xfrm>
        </p:grpSpPr>
        <p:pic>
          <p:nvPicPr>
            <p:cNvPr id="7" name="MsPham-093608278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4102EEF-D530-90F3-8258-697C1E7F8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036" y="1990594"/>
              <a:ext cx="1657350" cy="18288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MsPham-0936082789" descr="Logo&#10;&#10;Description automatically generated">
              <a:extLst>
                <a:ext uri="{FF2B5EF4-FFF2-40B4-BE49-F238E27FC236}">
                  <a16:creationId xmlns:a16="http://schemas.microsoft.com/office/drawing/2014/main" id="{F2D9448B-1F8C-7249-D2EC-C7D42F238D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667" y="2333805"/>
              <a:ext cx="3028191" cy="268031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018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97D5F180-2288-CF2C-7CBE-DD2F068E64C3}"/>
              </a:ext>
            </a:extLst>
          </p:cNvPr>
          <p:cNvSpPr txBox="1"/>
          <p:nvPr/>
        </p:nvSpPr>
        <p:spPr>
          <a:xfrm>
            <a:off x="5357623" y="1385318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DCE5DA1-742A-44CB-12DD-80DD8C748185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74A47-A154-BB19-6A3D-0B1FFA75AA43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60621" y="3948669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Warm-up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8" name="Picture 4" descr="Dance Singing Sticker by moonbug for iOS &amp; Android | GIPHY">
            <a:extLst>
              <a:ext uri="{FF2B5EF4-FFF2-40B4-BE49-F238E27FC236}">
                <a16:creationId xmlns:a16="http://schemas.microsoft.com/office/drawing/2014/main" id="{F5319312-AE18-C791-0E43-3B56F586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92" y="19413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DCE5DA1-742A-44CB-12DD-80DD8C748185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74A47-A154-BB19-6A3D-0B1FFA75AA43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41959" y="4076590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Vocabulary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136945C-19CC-681B-579B-BED137DD5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80" y="274320"/>
            <a:ext cx="5483439" cy="43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59797CF4-D469-530A-A8D0-07572232D83C}"/>
              </a:ext>
            </a:extLst>
          </p:cNvPr>
          <p:cNvSpPr txBox="1"/>
          <p:nvPr/>
        </p:nvSpPr>
        <p:spPr>
          <a:xfrm>
            <a:off x="585703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badminton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12BCA9FD-F655-A6B1-81F3-C5CA1E155066}"/>
              </a:ext>
            </a:extLst>
          </p:cNvPr>
          <p:cNvSpPr txBox="1"/>
          <p:nvPr/>
        </p:nvSpPr>
        <p:spPr>
          <a:xfrm>
            <a:off x="2837321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tennis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BBA0946A-FC41-100B-D441-67B305849BBF}"/>
              </a:ext>
            </a:extLst>
          </p:cNvPr>
          <p:cNvSpPr txBox="1"/>
          <p:nvPr/>
        </p:nvSpPr>
        <p:spPr>
          <a:xfrm>
            <a:off x="5088939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volleyball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1FE1CFEB-3B1A-562B-DE20-436EF0658F4B}"/>
              </a:ext>
            </a:extLst>
          </p:cNvPr>
          <p:cNvSpPr txBox="1"/>
          <p:nvPr/>
        </p:nvSpPr>
        <p:spPr>
          <a:xfrm>
            <a:off x="7340557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basketball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C033806-D995-4394-403D-3281CBA81604}"/>
              </a:ext>
            </a:extLst>
          </p:cNvPr>
          <p:cNvSpPr txBox="1"/>
          <p:nvPr/>
        </p:nvSpPr>
        <p:spPr>
          <a:xfrm>
            <a:off x="9592176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soccer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2AEB86-5BC1-797B-D285-6246AFE20A80}"/>
              </a:ext>
            </a:extLst>
          </p:cNvPr>
          <p:cNvGrpSpPr/>
          <p:nvPr/>
        </p:nvGrpSpPr>
        <p:grpSpPr>
          <a:xfrm>
            <a:off x="585703" y="1737747"/>
            <a:ext cx="11109593" cy="1918783"/>
            <a:chOff x="585703" y="1737747"/>
            <a:chExt cx="11109593" cy="19187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CA7B2B-E4DF-442E-3BD6-4A58228DB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5703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16494D-C849-5780-AF01-5D48DD257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7321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378062-086E-3E2A-730F-79E0543E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88939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A8A225A-650F-3817-8960-9A267270C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40557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30C3F6-9330-832C-0B71-2E1A6EADD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592176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41833BAF-A3D4-B604-A578-C67925F03863}"/>
              </a:ext>
            </a:extLst>
          </p:cNvPr>
          <p:cNvSpPr txBox="1"/>
          <p:nvPr/>
        </p:nvSpPr>
        <p:spPr>
          <a:xfrm>
            <a:off x="1571358" y="329375"/>
            <a:ext cx="827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Listen and point. Repeat</a:t>
            </a:r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23A6856F-DCF5-8451-0957-0FB6F2462843}"/>
              </a:ext>
            </a:extLst>
          </p:cNvPr>
          <p:cNvSpPr/>
          <p:nvPr/>
        </p:nvSpPr>
        <p:spPr>
          <a:xfrm rot="16200000">
            <a:off x="870851" y="147738"/>
            <a:ext cx="584775" cy="948049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14" name="CD2-TRACK 48">
            <a:hlinkClick r:id="" action="ppaction://media"/>
            <a:extLst>
              <a:ext uri="{FF2B5EF4-FFF2-40B4-BE49-F238E27FC236}">
                <a16:creationId xmlns:a16="http://schemas.microsoft.com/office/drawing/2014/main" id="{EF4FE102-2C73-3FF3-C6B0-79323BEF9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0054" y="5677866"/>
            <a:ext cx="487363" cy="4873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331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bmin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ley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ske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c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59797CF4-D469-530A-A8D0-07572232D83C}"/>
              </a:ext>
            </a:extLst>
          </p:cNvPr>
          <p:cNvSpPr txBox="1"/>
          <p:nvPr/>
        </p:nvSpPr>
        <p:spPr>
          <a:xfrm>
            <a:off x="585703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rgbClr val="002060"/>
                </a:solidFill>
              </a:rPr>
              <a:t>badminton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AEA65CE7-A2CA-C88F-30C5-4D3F8082E006}"/>
              </a:ext>
            </a:extLst>
          </p:cNvPr>
          <p:cNvSpPr txBox="1"/>
          <p:nvPr/>
        </p:nvSpPr>
        <p:spPr>
          <a:xfrm>
            <a:off x="585703" y="4518419"/>
            <a:ext cx="2103120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</a:rPr>
              <a:t>/ˈbædmɪntən/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cầu lông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D4840F68-236C-067E-461E-CFFF0DE033D0}"/>
              </a:ext>
            </a:extLst>
          </p:cNvPr>
          <p:cNvSpPr txBox="1"/>
          <p:nvPr/>
        </p:nvSpPr>
        <p:spPr>
          <a:xfrm>
            <a:off x="2837321" y="4518419"/>
            <a:ext cx="2103120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</a:rPr>
              <a:t>/ˈtenɪs/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quần vợt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12BCA9FD-F655-A6B1-81F3-C5CA1E155066}"/>
              </a:ext>
            </a:extLst>
          </p:cNvPr>
          <p:cNvSpPr txBox="1"/>
          <p:nvPr/>
        </p:nvSpPr>
        <p:spPr>
          <a:xfrm>
            <a:off x="2837321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tennis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BBA0946A-FC41-100B-D441-67B305849BBF}"/>
              </a:ext>
            </a:extLst>
          </p:cNvPr>
          <p:cNvSpPr txBox="1"/>
          <p:nvPr/>
        </p:nvSpPr>
        <p:spPr>
          <a:xfrm>
            <a:off x="5088939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volleyball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1FE1CFEB-3B1A-562B-DE20-436EF0658F4B}"/>
              </a:ext>
            </a:extLst>
          </p:cNvPr>
          <p:cNvSpPr txBox="1"/>
          <p:nvPr/>
        </p:nvSpPr>
        <p:spPr>
          <a:xfrm>
            <a:off x="7340557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basketball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869FA6C0-AEEC-6A7E-E639-E06E8AE4820B}"/>
              </a:ext>
            </a:extLst>
          </p:cNvPr>
          <p:cNvSpPr txBox="1"/>
          <p:nvPr/>
        </p:nvSpPr>
        <p:spPr>
          <a:xfrm>
            <a:off x="5088939" y="4518419"/>
            <a:ext cx="2103120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</a:rPr>
              <a:t>/ˈvɑːlibɑːl/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bóng chuyền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4269270-A404-9842-88BD-1D8A71CADF4B}"/>
              </a:ext>
            </a:extLst>
          </p:cNvPr>
          <p:cNvSpPr txBox="1"/>
          <p:nvPr/>
        </p:nvSpPr>
        <p:spPr>
          <a:xfrm>
            <a:off x="7340557" y="4518419"/>
            <a:ext cx="2103120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</a:rPr>
              <a:t>/ˈbæskɪtbɑːl/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bóng rổ 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C033806-D995-4394-403D-3281CBA81604}"/>
              </a:ext>
            </a:extLst>
          </p:cNvPr>
          <p:cNvSpPr txBox="1"/>
          <p:nvPr/>
        </p:nvSpPr>
        <p:spPr>
          <a:xfrm>
            <a:off x="9592176" y="3895535"/>
            <a:ext cx="2103120" cy="52322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soccer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CB9B6AFF-4F3A-BFC9-704C-0C74B83F5429}"/>
              </a:ext>
            </a:extLst>
          </p:cNvPr>
          <p:cNvSpPr txBox="1"/>
          <p:nvPr/>
        </p:nvSpPr>
        <p:spPr>
          <a:xfrm>
            <a:off x="9592176" y="4518419"/>
            <a:ext cx="2103120" cy="830997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C00000"/>
                </a:solidFill>
                <a:latin typeface="Arial" panose="020B0604020202020204" pitchFamily="34" charset="0"/>
              </a:rPr>
              <a:t>/ˈsɑːkər/</a:t>
            </a:r>
          </a:p>
          <a:p>
            <a:pPr algn="ctr"/>
            <a:r>
              <a:rPr lang="en-US" sz="2400">
                <a:latin typeface="Arial" panose="020B0604020202020204" pitchFamily="34" charset="0"/>
              </a:rPr>
              <a:t>bóng đá</a:t>
            </a: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F2AEB86-5BC1-797B-D285-6246AFE20A80}"/>
              </a:ext>
            </a:extLst>
          </p:cNvPr>
          <p:cNvGrpSpPr/>
          <p:nvPr/>
        </p:nvGrpSpPr>
        <p:grpSpPr>
          <a:xfrm>
            <a:off x="585703" y="1737747"/>
            <a:ext cx="11109593" cy="1918783"/>
            <a:chOff x="585703" y="1737747"/>
            <a:chExt cx="11109593" cy="19187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6CA7B2B-E4DF-442E-3BD6-4A58228DB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5703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916494D-C849-5780-AF01-5D48DD257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37321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378062-086E-3E2A-730F-79E0543ED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088939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A8A225A-650F-3817-8960-9A267270C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40557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30C3F6-9330-832C-0B71-2E1A6EADD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592176" y="1737747"/>
              <a:ext cx="2103120" cy="1918783"/>
            </a:xfrm>
            <a:prstGeom prst="roundRect">
              <a:avLst>
                <a:gd name="adj" fmla="val 4030"/>
              </a:avLst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</p:grp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41833BAF-A3D4-B604-A578-C67925F03863}"/>
              </a:ext>
            </a:extLst>
          </p:cNvPr>
          <p:cNvSpPr txBox="1"/>
          <p:nvPr/>
        </p:nvSpPr>
        <p:spPr>
          <a:xfrm>
            <a:off x="1571358" y="329375"/>
            <a:ext cx="827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</a:rPr>
              <a:t>Listen and point. Repeat. 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23A6856F-DCF5-8451-0957-0FB6F2462843}"/>
              </a:ext>
            </a:extLst>
          </p:cNvPr>
          <p:cNvSpPr/>
          <p:nvPr/>
        </p:nvSpPr>
        <p:spPr>
          <a:xfrm rot="16200000">
            <a:off x="756597" y="147736"/>
            <a:ext cx="584775" cy="948049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14" name="CD2-TRACK 48">
            <a:hlinkClick r:id="" action="ppaction://media"/>
            <a:extLst>
              <a:ext uri="{FF2B5EF4-FFF2-40B4-BE49-F238E27FC236}">
                <a16:creationId xmlns:a16="http://schemas.microsoft.com/office/drawing/2014/main" id="{EF4FE102-2C73-3FF3-C6B0-79323BEF9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0054" y="5677866"/>
            <a:ext cx="487363" cy="48736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70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70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bmin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ley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aske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occ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47E0EFA-EB50-1C3F-4CDE-10C1C5D1D7B3}"/>
              </a:ext>
            </a:extLst>
          </p:cNvPr>
          <p:cNvSpPr txBox="1"/>
          <p:nvPr/>
        </p:nvSpPr>
        <p:spPr>
          <a:xfrm>
            <a:off x="8893986" y="3228386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F6FFCE8-8DBD-3907-B18D-024A1117C12B}"/>
              </a:ext>
            </a:extLst>
          </p:cNvPr>
          <p:cNvGrpSpPr/>
          <p:nvPr/>
        </p:nvGrpSpPr>
        <p:grpSpPr>
          <a:xfrm>
            <a:off x="651560" y="1669584"/>
            <a:ext cx="10888879" cy="3518832"/>
            <a:chOff x="77885" y="1362075"/>
            <a:chExt cx="12114115" cy="39147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00B33D-8426-5ABA-64F2-8B2E32FC6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885" y="1362075"/>
              <a:ext cx="4075015" cy="391477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0C22AE-5868-F7BC-F9D9-D095BF144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8625" y="1362075"/>
              <a:ext cx="3933825" cy="39147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1BD466-816F-6D40-902A-E82B0A797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8175" y="1362076"/>
              <a:ext cx="3933825" cy="3914776"/>
            </a:xfrm>
            <a:prstGeom prst="rect">
              <a:avLst/>
            </a:prstGeom>
          </p:spPr>
        </p:pic>
      </p:grp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DF0AE9F0-EF86-AC8F-551E-088F80CEA391}"/>
              </a:ext>
            </a:extLst>
          </p:cNvPr>
          <p:cNvSpPr txBox="1"/>
          <p:nvPr/>
        </p:nvSpPr>
        <p:spPr>
          <a:xfrm>
            <a:off x="1571358" y="329375"/>
            <a:ext cx="827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2. Play Heads up. What’s missing?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EC46827E-05FE-D91A-A7DA-26C5DEF8152A}"/>
              </a:ext>
            </a:extLst>
          </p:cNvPr>
          <p:cNvSpPr/>
          <p:nvPr/>
        </p:nvSpPr>
        <p:spPr>
          <a:xfrm rot="16200000">
            <a:off x="756597" y="147736"/>
            <a:ext cx="584775" cy="948049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 dirty="0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107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Pham-0936082789">
            <a:extLst>
              <a:ext uri="{FF2B5EF4-FFF2-40B4-BE49-F238E27FC236}">
                <a16:creationId xmlns:a16="http://schemas.microsoft.com/office/drawing/2014/main" id="{FDCE5DA1-742A-44CB-12DD-80DD8C748185}"/>
              </a:ext>
            </a:extLst>
          </p:cNvPr>
          <p:cNvSpPr txBox="1"/>
          <p:nvPr/>
        </p:nvSpPr>
        <p:spPr>
          <a:xfrm>
            <a:off x="604520" y="2244522"/>
            <a:ext cx="11511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MsPham</a:t>
            </a:r>
          </a:p>
          <a:p>
            <a:pPr algn="ctr"/>
            <a:r>
              <a:rPr lang="en-US" altLang="zh-CN" sz="6600" b="1">
                <a:latin typeface="+mj-lt"/>
                <a:ea typeface="字魂7号-温暖童稚体" panose="00000500000000000000" pitchFamily="2" charset="-122"/>
                <a:cs typeface="Times New Roman" panose="02020603050405020304" pitchFamily="18" charset="0"/>
              </a:rPr>
              <a:t>0936082789</a:t>
            </a:r>
            <a:endParaRPr lang="zh-CN" altLang="en-US" sz="6600" b="1" dirty="0">
              <a:latin typeface="+mj-lt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F74A47-A154-BB19-6A3D-0B1FFA75AA43}"/>
              </a:ext>
            </a:extLst>
          </p:cNvPr>
          <p:cNvSpPr/>
          <p:nvPr/>
        </p:nvSpPr>
        <p:spPr>
          <a:xfrm>
            <a:off x="1631025" y="2071868"/>
            <a:ext cx="8181985" cy="32061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90BB073A-DE17-4CDF-97E0-BF6A5A3AFB43}"/>
              </a:ext>
            </a:extLst>
          </p:cNvPr>
          <p:cNvSpPr txBox="1"/>
          <p:nvPr/>
        </p:nvSpPr>
        <p:spPr>
          <a:xfrm>
            <a:off x="441960" y="3808710"/>
            <a:ext cx="115112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Cooper" panose="020B7200000000000000" pitchFamily="34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Structure</a:t>
            </a:r>
            <a:endParaRPr lang="zh-CN" altLang="en-US" sz="12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66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Cooper" panose="020B7200000000000000" pitchFamily="34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136945C-19CC-681B-579B-BED137DD5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80" y="274320"/>
            <a:ext cx="5483439" cy="43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47E0EFA-EB50-1C3F-4CDE-10C1C5D1D7B3}"/>
              </a:ext>
            </a:extLst>
          </p:cNvPr>
          <p:cNvSpPr txBox="1"/>
          <p:nvPr/>
        </p:nvSpPr>
        <p:spPr>
          <a:xfrm>
            <a:off x="6392982" y="3641828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4CC81718-D597-67D6-2C21-130A0A11632B}"/>
              </a:ext>
            </a:extLst>
          </p:cNvPr>
          <p:cNvSpPr txBox="1"/>
          <p:nvPr/>
        </p:nvSpPr>
        <p:spPr>
          <a:xfrm>
            <a:off x="1571358" y="329375"/>
            <a:ext cx="827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1. Listen and practice.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4F683E26-A811-2F61-5D91-E5D49863BCDD}"/>
              </a:ext>
            </a:extLst>
          </p:cNvPr>
          <p:cNvSpPr/>
          <p:nvPr/>
        </p:nvSpPr>
        <p:spPr>
          <a:xfrm rot="16200000">
            <a:off x="756597" y="147736"/>
            <a:ext cx="584775" cy="948049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97A51D-EFEC-435C-9EC4-BD4AC13FC7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0264" y="1360568"/>
            <a:ext cx="9242035" cy="1868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8A329-B50C-9278-6D35-52291726833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138" y="2884425"/>
            <a:ext cx="4836446" cy="1489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E68ED1-B9F3-1B3B-18AE-2B0E2ABC6BA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8932" y="4678941"/>
            <a:ext cx="4787652" cy="1232476"/>
          </a:xfrm>
          <a:prstGeom prst="rect">
            <a:avLst/>
          </a:prstGeom>
        </p:spPr>
      </p:pic>
      <p:pic>
        <p:nvPicPr>
          <p:cNvPr id="2" name="CD2-TRACK 49">
            <a:hlinkClick r:id="" action="ppaction://media"/>
            <a:extLst>
              <a:ext uri="{FF2B5EF4-FFF2-40B4-BE49-F238E27FC236}">
                <a16:creationId xmlns:a16="http://schemas.microsoft.com/office/drawing/2014/main" id="{AF497A8F-FFCC-25F2-4149-AD1864A2B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281" y="367089"/>
            <a:ext cx="487363" cy="487363"/>
          </a:xfrm>
          <a:prstGeom prst="ellipse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75BE3B01-BC9D-22C5-8D33-62350A716773}"/>
              </a:ext>
            </a:extLst>
          </p:cNvPr>
          <p:cNvSpPr/>
          <p:nvPr/>
        </p:nvSpPr>
        <p:spPr>
          <a:xfrm>
            <a:off x="3738623" y="1762968"/>
            <a:ext cx="4664597" cy="7317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62543189-2CCA-6B5B-856F-A33A552EF5C7}"/>
              </a:ext>
            </a:extLst>
          </p:cNvPr>
          <p:cNvSpPr/>
          <p:nvPr/>
        </p:nvSpPr>
        <p:spPr>
          <a:xfrm>
            <a:off x="4592592" y="3494834"/>
            <a:ext cx="2551753" cy="7317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sPham-0936082789">
            <a:extLst>
              <a:ext uri="{FF2B5EF4-FFF2-40B4-BE49-F238E27FC236}">
                <a16:creationId xmlns:a16="http://schemas.microsoft.com/office/drawing/2014/main" id="{2947E3C1-FDEE-CD89-C056-326699A479FD}"/>
              </a:ext>
            </a:extLst>
          </p:cNvPr>
          <p:cNvSpPr/>
          <p:nvPr/>
        </p:nvSpPr>
        <p:spPr>
          <a:xfrm>
            <a:off x="4592591" y="4849856"/>
            <a:ext cx="2551753" cy="73176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464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D2-TRACK 49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D2-TRACK 49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D2-TRACK 49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spham-0936082789">
            <a:extLst>
              <a:ext uri="{FF2B5EF4-FFF2-40B4-BE49-F238E27FC236}">
                <a16:creationId xmlns:a16="http://schemas.microsoft.com/office/drawing/2014/main" id="{D47E0EFA-EB50-1C3F-4CDE-10C1C5D1D7B3}"/>
              </a:ext>
            </a:extLst>
          </p:cNvPr>
          <p:cNvSpPr txBox="1"/>
          <p:nvPr/>
        </p:nvSpPr>
        <p:spPr>
          <a:xfrm>
            <a:off x="7054381" y="2232420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MsPham </a:t>
            </a:r>
          </a:p>
          <a:p>
            <a:pPr algn="ctr"/>
            <a:r>
              <a:rPr lang="en-US" sz="16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0936082789</a:t>
            </a: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4CC81718-D597-67D6-2C21-130A0A11632B}"/>
              </a:ext>
            </a:extLst>
          </p:cNvPr>
          <p:cNvSpPr txBox="1"/>
          <p:nvPr/>
        </p:nvSpPr>
        <p:spPr>
          <a:xfrm>
            <a:off x="1571358" y="329375"/>
            <a:ext cx="827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Arial" panose="020B0604020202020204" pitchFamily="34" charset="0"/>
              </a:rPr>
              <a:t>2. Look and write. Practice.</a:t>
            </a: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4F683E26-A811-2F61-5D91-E5D49863BCDD}"/>
              </a:ext>
            </a:extLst>
          </p:cNvPr>
          <p:cNvSpPr/>
          <p:nvPr/>
        </p:nvSpPr>
        <p:spPr>
          <a:xfrm rot="16200000">
            <a:off x="756597" y="147736"/>
            <a:ext cx="584775" cy="948049"/>
          </a:xfrm>
          <a:prstGeom prst="flowChartOffpageConnector">
            <a:avLst/>
          </a:prstGeom>
          <a:solidFill>
            <a:srgbClr val="00B0F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vert="vert" wrap="square" lIns="121900" tIns="121900" rIns="121900" bIns="121900" anchor="ctr" anchorCtr="0">
            <a:no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  <a:buFont typeface="Arial"/>
            </a:pPr>
            <a:r>
              <a:rPr lang="en-US" sz="2800" b="1">
                <a:solidFill>
                  <a:schemeClr val="bg1"/>
                </a:solidFill>
                <a:latin typeface=".VnBlack" panose="020B7200000000000000" pitchFamily="34" charset="0"/>
                <a:cs typeface="Arial" panose="020B0604020202020204" pitchFamily="34" charset="0"/>
              </a:rPr>
              <a:t>B</a:t>
            </a:r>
            <a:endParaRPr lang="en-US" sz="2800" b="1" dirty="0">
              <a:solidFill>
                <a:schemeClr val="bg1"/>
              </a:solidFill>
              <a:latin typeface=".VnBlack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4E6C2C-92AD-7DD2-9F82-A93A4BF09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806" y="1493743"/>
            <a:ext cx="6542694" cy="17528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2A4DE21-8D76-D667-18AF-97CDCF1CBACC}"/>
              </a:ext>
            </a:extLst>
          </p:cNvPr>
          <p:cNvSpPr txBox="1"/>
          <p:nvPr/>
        </p:nvSpPr>
        <p:spPr>
          <a:xfrm>
            <a:off x="2407534" y="2380660"/>
            <a:ext cx="187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2CC5404-DDB0-AAF4-96FB-E991F4D9E1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06" y="3912243"/>
            <a:ext cx="6264384" cy="1666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2F175B-DB0B-87C8-D737-D4E2B5C70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0" t="10410" r="6677" b="968"/>
          <a:stretch/>
        </p:blipFill>
        <p:spPr>
          <a:xfrm>
            <a:off x="5573314" y="1551465"/>
            <a:ext cx="5947613" cy="16771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0F5332-46C2-1D5D-C8ED-B4C23D845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314" y="4081740"/>
            <a:ext cx="6204939" cy="1588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45E9084-E6AC-8831-2D4B-D95457A12995}"/>
              </a:ext>
            </a:extLst>
          </p:cNvPr>
          <p:cNvSpPr txBox="1"/>
          <p:nvPr/>
        </p:nvSpPr>
        <p:spPr>
          <a:xfrm>
            <a:off x="7054381" y="1533549"/>
            <a:ext cx="2013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6A3623-5D82-D53C-C422-D2E26BD41420}"/>
              </a:ext>
            </a:extLst>
          </p:cNvPr>
          <p:cNvSpPr txBox="1"/>
          <p:nvPr/>
        </p:nvSpPr>
        <p:spPr>
          <a:xfrm>
            <a:off x="2603617" y="4778129"/>
            <a:ext cx="240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can’t.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3F3454-9DAF-FCF4-B61E-A68DED59D567}"/>
              </a:ext>
            </a:extLst>
          </p:cNvPr>
          <p:cNvSpPr txBox="1"/>
          <p:nvPr/>
        </p:nvSpPr>
        <p:spPr>
          <a:xfrm>
            <a:off x="8547120" y="4081740"/>
            <a:ext cx="145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23749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144</Words>
  <Application>Microsoft Office PowerPoint</Application>
  <PresentationFormat>Widescreen</PresentationFormat>
  <Paragraphs>63</Paragraphs>
  <Slides>9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.VnBlack</vt:lpstr>
      <vt:lpstr>.VnCooper</vt:lpstr>
      <vt:lpstr>Arial</vt:lpstr>
      <vt:lpstr>Calibri</vt:lpstr>
      <vt:lpstr>Calibri Light</vt:lpstr>
      <vt:lpstr>Cooper Black</vt:lpstr>
      <vt:lpstr>等线</vt:lpstr>
      <vt:lpstr>Impact</vt:lpstr>
      <vt:lpstr>Times New Roman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ADMIN</cp:lastModifiedBy>
  <cp:revision>55</cp:revision>
  <dcterms:created xsi:type="dcterms:W3CDTF">2022-09-11T07:56:52Z</dcterms:created>
  <dcterms:modified xsi:type="dcterms:W3CDTF">2024-01-19T05:52:58Z</dcterms:modified>
</cp:coreProperties>
</file>