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257" r:id="rId4"/>
    <p:sldId id="281" r:id="rId5"/>
    <p:sldId id="270" r:id="rId6"/>
    <p:sldId id="276" r:id="rId7"/>
    <p:sldId id="258" r:id="rId8"/>
    <p:sldId id="283" r:id="rId9"/>
    <p:sldId id="474" r:id="rId10"/>
    <p:sldId id="475" r:id="rId11"/>
    <p:sldId id="476" r:id="rId12"/>
    <p:sldId id="477" r:id="rId13"/>
    <p:sldId id="275" r:id="rId14"/>
    <p:sldId id="277" r:id="rId15"/>
    <p:sldId id="278" r:id="rId16"/>
    <p:sldId id="279" r:id="rId17"/>
    <p:sldId id="267" r:id="rId18"/>
    <p:sldId id="280" r:id="rId19"/>
    <p:sldId id="269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97B"/>
    <a:srgbClr val="F20000"/>
    <a:srgbClr val="FFB64B"/>
    <a:srgbClr val="FFD757"/>
    <a:srgbClr val="00A1DA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67" autoAdjust="0"/>
  </p:normalViewPr>
  <p:slideViewPr>
    <p:cSldViewPr>
      <p:cViewPr varScale="1">
        <p:scale>
          <a:sx n="82" d="100"/>
          <a:sy n="82" d="100"/>
        </p:scale>
        <p:origin x="10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 thể cho HS khởi động bằng cách so sánh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Hình</a:t>
            </a:r>
            <a:r>
              <a:rPr lang="en-US" baseline="0"/>
              <a:t> như là hình con chó phải k thầy cô ơi. Mn tự hình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Hình</a:t>
            </a:r>
            <a:r>
              <a:rPr lang="en-US" baseline="0"/>
              <a:t> như là hình con chó phải k thầy cô ơi. Mn tự hình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59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0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77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19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05659-D62A-4277-823A-E79797AB7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04" y="2350773"/>
            <a:ext cx="4986592" cy="262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295400" y="10258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04553" y="40626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1280480" y="1067673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9EBC9-9315-064E-96F6-44BF5A552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0" y="1453895"/>
            <a:ext cx="2697504" cy="1449489"/>
          </a:xfrm>
          <a:prstGeom prst="rect">
            <a:avLst/>
          </a:prstGeom>
        </p:spPr>
      </p:pic>
      <p:pic>
        <p:nvPicPr>
          <p:cNvPr id="21" name="Picture 2" descr="Đánh Dấu Chính Xác Sự Lựa Chọn - Miễn Phí vector hình ảnh trên Pixabay">
            <a:extLst>
              <a:ext uri="{FF2B5EF4-FFF2-40B4-BE49-F238E27FC236}">
                <a16:creationId xmlns:a16="http://schemas.microsoft.com/office/drawing/2014/main" id="{8436C66D-31CE-4847-9CB0-245843644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61" y="1493381"/>
            <a:ext cx="577476" cy="5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7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175124" y="69143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684277" y="46515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Title 4"/>
          <p:cNvSpPr txBox="1">
            <a:spLocks/>
          </p:cNvSpPr>
          <p:nvPr/>
        </p:nvSpPr>
        <p:spPr>
          <a:xfrm>
            <a:off x="1221221" y="1171152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74365-665A-174E-9F4B-B10E9EDA4C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5"/>
          <a:stretch/>
        </p:blipFill>
        <p:spPr>
          <a:xfrm>
            <a:off x="2605639" y="1815787"/>
            <a:ext cx="2652536" cy="1213163"/>
          </a:xfrm>
          <a:prstGeom prst="rect">
            <a:avLst/>
          </a:prstGeom>
        </p:spPr>
      </p:pic>
      <p:pic>
        <p:nvPicPr>
          <p:cNvPr id="22" name="Picture 2" descr="Đánh Dấu Chính Xác Sự Lựa Chọn - Miễn Phí vector hình ảnh trên Pixabay">
            <a:extLst>
              <a:ext uri="{FF2B5EF4-FFF2-40B4-BE49-F238E27FC236}">
                <a16:creationId xmlns:a16="http://schemas.microsoft.com/office/drawing/2014/main" id="{F22D26AB-98D4-5C48-AF71-C37530AC3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24" y="1720143"/>
            <a:ext cx="577476" cy="5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36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281518" y="235725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790671" y="631734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1315188" y="1525672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3FBEDB-C32F-C543-8259-DABEE53DF9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/>
          <a:stretch/>
        </p:blipFill>
        <p:spPr>
          <a:xfrm>
            <a:off x="2743200" y="2266950"/>
            <a:ext cx="2903098" cy="1294495"/>
          </a:xfrm>
          <a:prstGeom prst="rect">
            <a:avLst/>
          </a:prstGeom>
        </p:spPr>
      </p:pic>
      <p:pic>
        <p:nvPicPr>
          <p:cNvPr id="25" name="Picture 2" descr="Đánh Dấu Chính Xác Sự Lựa Chọn - Miễn Phí vector hình ảnh trên Pixabay">
            <a:extLst>
              <a:ext uri="{FF2B5EF4-FFF2-40B4-BE49-F238E27FC236}">
                <a16:creationId xmlns:a16="http://schemas.microsoft.com/office/drawing/2014/main" id="{8DE9A308-C828-9F49-8FF2-4C0593896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18" y="2115325"/>
            <a:ext cx="577476" cy="5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A263E3A-7078-41E4-B122-84F2DC60C7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5" t="35300" b="1"/>
          <a:stretch/>
        </p:blipFill>
        <p:spPr>
          <a:xfrm>
            <a:off x="2592398" y="1877654"/>
            <a:ext cx="4447308" cy="1905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DE4E5D-DFC2-4FBD-B36E-8D7C8B771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5" t="5221" b="65587"/>
          <a:stretch/>
        </p:blipFill>
        <p:spPr>
          <a:xfrm>
            <a:off x="2615844" y="255946"/>
            <a:ext cx="4447308" cy="85970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09550"/>
            <a:ext cx="22170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Con sâu A: </a:t>
            </a:r>
          </a:p>
        </p:txBody>
      </p:sp>
      <p:sp>
        <p:nvSpPr>
          <p:cNvPr id="117" name="Title 4"/>
          <p:cNvSpPr txBox="1">
            <a:spLocks/>
          </p:cNvSpPr>
          <p:nvPr/>
        </p:nvSpPr>
        <p:spPr>
          <a:xfrm>
            <a:off x="673823" y="2686050"/>
            <a:ext cx="22170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Con sâu C: </a:t>
            </a:r>
          </a:p>
        </p:txBody>
      </p:sp>
      <p:sp>
        <p:nvSpPr>
          <p:cNvPr id="118" name="Title 4"/>
          <p:cNvSpPr txBox="1">
            <a:spLocks/>
          </p:cNvSpPr>
          <p:nvPr/>
        </p:nvSpPr>
        <p:spPr>
          <a:xfrm>
            <a:off x="673822" y="1066800"/>
            <a:ext cx="64127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Con sâu nào ngắn hơn con sâu A? </a:t>
            </a:r>
          </a:p>
        </p:txBody>
      </p:sp>
      <p:sp>
        <p:nvSpPr>
          <p:cNvPr id="116" name="Title 4"/>
          <p:cNvSpPr txBox="1">
            <a:spLocks/>
          </p:cNvSpPr>
          <p:nvPr/>
        </p:nvSpPr>
        <p:spPr>
          <a:xfrm>
            <a:off x="673823" y="1831181"/>
            <a:ext cx="22170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Con sâu B: </a:t>
            </a:r>
          </a:p>
        </p:txBody>
      </p:sp>
      <p:sp>
        <p:nvSpPr>
          <p:cNvPr id="13" name="Down Arrow 12"/>
          <p:cNvSpPr/>
          <p:nvPr/>
        </p:nvSpPr>
        <p:spPr>
          <a:xfrm rot="7287758">
            <a:off x="6896098" y="3117385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F47233-A27E-4431-B18A-434AAA178C89}"/>
              </a:ext>
            </a:extLst>
          </p:cNvPr>
          <p:cNvSpPr/>
          <p:nvPr/>
        </p:nvSpPr>
        <p:spPr>
          <a:xfrm>
            <a:off x="622124" y="2876550"/>
            <a:ext cx="1968676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095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So sánh dài hơn, ngắn hơn.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26191" r="21690" b="22774"/>
          <a:stretch/>
        </p:blipFill>
        <p:spPr bwMode="auto">
          <a:xfrm>
            <a:off x="4625543" y="1069521"/>
            <a:ext cx="3929922" cy="373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07123" y="1069521"/>
            <a:ext cx="3098077" cy="3733346"/>
            <a:chOff x="407123" y="1069521"/>
            <a:chExt cx="3098077" cy="3733346"/>
          </a:xfrm>
        </p:grpSpPr>
        <p:sp>
          <p:nvSpPr>
            <p:cNvPr id="7" name="Rounded Rectangle 6"/>
            <p:cNvSpPr/>
            <p:nvPr/>
          </p:nvSpPr>
          <p:spPr>
            <a:xfrm>
              <a:off x="407123" y="1069521"/>
              <a:ext cx="3098077" cy="3733346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55" t="33570" r="55482" b="28731"/>
            <a:stretch/>
          </p:blipFill>
          <p:spPr bwMode="auto">
            <a:xfrm>
              <a:off x="947058" y="1557337"/>
              <a:ext cx="2090057" cy="2757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403"/>
            <a:ext cx="3932237" cy="98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01423"/>
            <a:ext cx="3932237" cy="89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113667" y="191403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Chìa khóa A ngắn hơn chìa khóa B.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113667" y="681941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Chìa khóa B dài hơn chìa khóa A.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102779" y="1347445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Chìa khóa D dài hơn chìa khóa C.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102779" y="1823014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Chìa khóa C ngắn hơn chìa khóa D.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200" y="2381594"/>
            <a:ext cx="2206482" cy="2722900"/>
            <a:chOff x="4160836" y="1940546"/>
            <a:chExt cx="2206482" cy="2722900"/>
          </a:xfrm>
        </p:grpSpPr>
        <p:grpSp>
          <p:nvGrpSpPr>
            <p:cNvPr id="18" name="Group 17"/>
            <p:cNvGrpSpPr/>
            <p:nvPr/>
          </p:nvGrpSpPr>
          <p:grpSpPr>
            <a:xfrm>
              <a:off x="4160836" y="1940546"/>
              <a:ext cx="2206482" cy="2722900"/>
              <a:chOff x="513423" y="1187169"/>
              <a:chExt cx="3098077" cy="3733346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13423" y="1187169"/>
                <a:ext cx="3098077" cy="37333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55" t="33570" r="55482" b="28731"/>
              <a:stretch/>
            </p:blipFill>
            <p:spPr bwMode="auto">
              <a:xfrm>
                <a:off x="947058" y="1557337"/>
                <a:ext cx="2090057" cy="2757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" name="Straight Connector 2"/>
            <p:cNvCxnSpPr/>
            <p:nvPr/>
          </p:nvCxnSpPr>
          <p:spPr>
            <a:xfrm>
              <a:off x="5439228" y="2509721"/>
              <a:ext cx="0" cy="1056705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673952" y="3023559"/>
              <a:ext cx="0" cy="1056705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50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4" y="2927346"/>
            <a:ext cx="3932237" cy="74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4" y="4073522"/>
            <a:ext cx="3932237" cy="9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4131807" y="2830620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Chìa khóa A ngắn hơn chìa khóa C.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131807" y="3321158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Chìa khóa C dài hơn chìa khóa A.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131807" y="4037009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Chìa khóa C ngắn hơn chìa khóa B.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131807" y="4527547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Chìa khóa B dài hơn chìa khóa C.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03297" y="117698"/>
            <a:ext cx="2206482" cy="2722900"/>
            <a:chOff x="4160836" y="1940546"/>
            <a:chExt cx="2206482" cy="2722900"/>
          </a:xfrm>
        </p:grpSpPr>
        <p:grpSp>
          <p:nvGrpSpPr>
            <p:cNvPr id="18" name="Group 17"/>
            <p:cNvGrpSpPr/>
            <p:nvPr/>
          </p:nvGrpSpPr>
          <p:grpSpPr>
            <a:xfrm>
              <a:off x="4160836" y="1940546"/>
              <a:ext cx="2206482" cy="2722900"/>
              <a:chOff x="513423" y="1187169"/>
              <a:chExt cx="3098077" cy="3733346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13423" y="1187169"/>
                <a:ext cx="3098077" cy="37333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55" t="33570" r="55482" b="28731"/>
              <a:stretch/>
            </p:blipFill>
            <p:spPr bwMode="auto">
              <a:xfrm>
                <a:off x="947058" y="1557337"/>
                <a:ext cx="2090057" cy="2757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" name="Straight Connector 2"/>
            <p:cNvCxnSpPr/>
            <p:nvPr/>
          </p:nvCxnSpPr>
          <p:spPr>
            <a:xfrm>
              <a:off x="5439228" y="2509721"/>
              <a:ext cx="0" cy="1056705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4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05970" y="-53524"/>
            <a:ext cx="7886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Con cá nào dài nhất? Con cá nào ngắn nhất?</a:t>
            </a:r>
          </a:p>
        </p:txBody>
      </p:sp>
      <p:sp>
        <p:nvSpPr>
          <p:cNvPr id="4" name="Oval 3"/>
          <p:cNvSpPr/>
          <p:nvPr/>
        </p:nvSpPr>
        <p:spPr>
          <a:xfrm>
            <a:off x="105907" y="113163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90" y="802819"/>
            <a:ext cx="6203710" cy="390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4"/>
          <p:cNvSpPr txBox="1">
            <a:spLocks/>
          </p:cNvSpPr>
          <p:nvPr/>
        </p:nvSpPr>
        <p:spPr>
          <a:xfrm>
            <a:off x="664707" y="802819"/>
            <a:ext cx="1219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057400" y="980452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2057400" y="2228851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2057400" y="3519787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05970" y="-53524"/>
            <a:ext cx="7886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Con cá nào dài nhất? Con cá nào ngắn nhất?</a:t>
            </a:r>
          </a:p>
        </p:txBody>
      </p:sp>
      <p:sp>
        <p:nvSpPr>
          <p:cNvPr id="4" name="Oval 3"/>
          <p:cNvSpPr/>
          <p:nvPr/>
        </p:nvSpPr>
        <p:spPr>
          <a:xfrm>
            <a:off x="105907" y="113163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64707" y="802819"/>
            <a:ext cx="1219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1042"/>
            <a:ext cx="4912063" cy="40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2057400" y="938888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057400" y="2124941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057400" y="323923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95147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Cao hơn,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  thấp hơn 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30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F2E9-7BCD-4AFC-A774-F5501DD9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42342"/>
            <a:ext cx="8229600" cy="857250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Cầm hai cây bút của em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và so sánh xem cây nào dài hơn, cây nào ngắn hơn?</a:t>
            </a:r>
          </a:p>
        </p:txBody>
      </p:sp>
    </p:spTree>
    <p:extLst>
      <p:ext uri="{BB962C8B-B14F-4D97-AF65-F5344CB8AC3E}">
        <p14:creationId xmlns:p14="http://schemas.microsoft.com/office/powerpoint/2010/main" val="376915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DÀI HƠN, NGẮN HƠN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28/SGK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01729B-DB13-4982-8F0D-77590A199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3173900"/>
            <a:ext cx="3670300" cy="19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57150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iCiel Cadena" pitchFamily="50" charset="0"/>
                <a:cs typeface="Arial" pitchFamily="34" charset="0"/>
              </a:rPr>
              <a:t>DÀI HƠN, NGẮN HƠN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1E16E-68A8-4F40-A7D9-C58AB718C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644125"/>
            <a:ext cx="6121400" cy="322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116" y="1047750"/>
            <a:ext cx="4982656" cy="267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01610" y="1657350"/>
            <a:ext cx="0" cy="152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54410" y="2415655"/>
            <a:ext cx="0" cy="9471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92182" y="1628322"/>
            <a:ext cx="0" cy="9471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242" y="4175236"/>
            <a:ext cx="548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itchFamily="34" charset="0"/>
                <a:cs typeface="Arial" pitchFamily="34" charset="0"/>
              </a:rPr>
              <a:t>Có mấy cây bút?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547914" y="4175236"/>
            <a:ext cx="77297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itchFamily="34" charset="0"/>
                <a:cs typeface="Arial" pitchFamily="34" charset="0"/>
              </a:rPr>
              <a:t>So sánh độ dài của hai cây bút.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30942" y="1832610"/>
            <a:ext cx="4419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Bút mực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dài hơn </a:t>
            </a:r>
            <a:r>
              <a:rPr lang="en-US" sz="2800">
                <a:latin typeface="Arial" pitchFamily="34" charset="0"/>
                <a:cs typeface="Arial" pitchFamily="34" charset="0"/>
              </a:rPr>
              <a:t>bút chì.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30941" y="2604636"/>
            <a:ext cx="49303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Bút chì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ngắn hơn</a:t>
            </a:r>
            <a:r>
              <a:rPr lang="en-US" sz="2800">
                <a:latin typeface="Arial" pitchFamily="34" charset="0"/>
                <a:cs typeface="Arial" pitchFamily="34" charset="0"/>
              </a:rPr>
              <a:t> bút mực.</a:t>
            </a: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8000" t="5000" r="8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32" y="21368"/>
            <a:ext cx="693057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So sánh độ dài 2 vật có sẵn trên tay em.</a:t>
            </a:r>
          </a:p>
        </p:txBody>
      </p:sp>
    </p:spTree>
    <p:extLst>
      <p:ext uri="{BB962C8B-B14F-4D97-AF65-F5344CB8AC3E}">
        <p14:creationId xmlns:p14="http://schemas.microsoft.com/office/powerpoint/2010/main" val="18572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295400" y="-95250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04553" y="30075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2086" y="1517021"/>
            <a:ext cx="2395973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Straight Connector 61"/>
          <p:cNvCxnSpPr/>
          <p:nvPr/>
        </p:nvCxnSpPr>
        <p:spPr>
          <a:xfrm>
            <a:off x="4800600" y="1582830"/>
            <a:ext cx="0" cy="23796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967344" y="2878230"/>
            <a:ext cx="77194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itle 4"/>
          <p:cNvSpPr txBox="1">
            <a:spLocks/>
          </p:cNvSpPr>
          <p:nvPr/>
        </p:nvSpPr>
        <p:spPr>
          <a:xfrm>
            <a:off x="755567" y="1190862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68" name="Title 4"/>
          <p:cNvSpPr txBox="1">
            <a:spLocks/>
          </p:cNvSpPr>
          <p:nvPr/>
        </p:nvSpPr>
        <p:spPr>
          <a:xfrm>
            <a:off x="755567" y="2675030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5105400" y="1190862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5105400" y="2675030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74365-665A-174E-9F4B-B10E9EDA4C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5"/>
          <a:stretch/>
        </p:blipFill>
        <p:spPr>
          <a:xfrm>
            <a:off x="1278115" y="3047621"/>
            <a:ext cx="2652536" cy="1213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A9EBC9-9315-064E-96F6-44BF5A5520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6101" y="1391868"/>
            <a:ext cx="2697504" cy="1449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3FBEDB-C32F-C543-8259-DABEE53DF9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/>
          <a:stretch/>
        </p:blipFill>
        <p:spPr>
          <a:xfrm>
            <a:off x="5652682" y="3029855"/>
            <a:ext cx="2903098" cy="12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1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371600" y="133350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80753" y="52935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9400" y="1587378"/>
            <a:ext cx="2395973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itle 4"/>
          <p:cNvSpPr txBox="1">
            <a:spLocks/>
          </p:cNvSpPr>
          <p:nvPr/>
        </p:nvSpPr>
        <p:spPr>
          <a:xfrm>
            <a:off x="1292281" y="1250828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a)</a:t>
            </a:r>
          </a:p>
        </p:txBody>
      </p:sp>
      <p:pic>
        <p:nvPicPr>
          <p:cNvPr id="1026" name="Picture 2" descr="Đánh Dấu Chính Xác Sự Lựa Chọn - Miễn Phí vector hình ảnh trên Pixabay">
            <a:extLst>
              <a:ext uri="{FF2B5EF4-FFF2-40B4-BE49-F238E27FC236}">
                <a16:creationId xmlns:a16="http://schemas.microsoft.com/office/drawing/2014/main" id="{D897BE69-B00B-8144-84DD-3275DF41D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51" y="2143173"/>
            <a:ext cx="577476" cy="5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9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365</Words>
  <Application>Microsoft Office PowerPoint</Application>
  <PresentationFormat>On-screen Show (16:9)</PresentationFormat>
  <Paragraphs>77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.VnArial</vt:lpstr>
      <vt:lpstr>Arial</vt:lpstr>
      <vt:lpstr>Calibri</vt:lpstr>
      <vt:lpstr>iCiel Cadena</vt:lpstr>
      <vt:lpstr>Office Theme</vt:lpstr>
      <vt:lpstr>PowerPoint Presentation</vt:lpstr>
      <vt:lpstr>Khởi động Cầm hai cây bút của em  và so sánh xem cây nào dài hơn, cây nào ngắn hơn?</vt:lpstr>
      <vt:lpstr>Chủ đề 7</vt:lpstr>
      <vt:lpstr>PowerPoint Presentation</vt:lpstr>
      <vt:lpstr>PowerPoint Presentation</vt:lpstr>
      <vt:lpstr>PowerPoint Presentation</vt:lpstr>
      <vt:lpstr>PowerPoint Presentation</vt:lpstr>
      <vt:lpstr>Vật nào dài hơn?</vt:lpstr>
      <vt:lpstr>Vật nào dài hơn?</vt:lpstr>
      <vt:lpstr>Vật nào dài hơn?</vt:lpstr>
      <vt:lpstr>Vật nào dài hơn?</vt:lpstr>
      <vt:lpstr>Vật nào dài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Phan Thi Linh (FE FSC DN)</cp:lastModifiedBy>
  <cp:revision>151</cp:revision>
  <dcterms:created xsi:type="dcterms:W3CDTF">2021-01-09T02:19:28Z</dcterms:created>
  <dcterms:modified xsi:type="dcterms:W3CDTF">2022-03-01T02:42:13Z</dcterms:modified>
</cp:coreProperties>
</file>