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34" r:id="rId4"/>
  </p:sldMasterIdLst>
  <p:notesMasterIdLst>
    <p:notesMasterId r:id="rId20"/>
  </p:notesMasterIdLst>
  <p:sldIdLst>
    <p:sldId id="266" r:id="rId5"/>
    <p:sldId id="256" r:id="rId6"/>
    <p:sldId id="267" r:id="rId7"/>
    <p:sldId id="258" r:id="rId8"/>
    <p:sldId id="259" r:id="rId9"/>
    <p:sldId id="257" r:id="rId10"/>
    <p:sldId id="262" r:id="rId11"/>
    <p:sldId id="3413" r:id="rId12"/>
    <p:sldId id="268" r:id="rId13"/>
    <p:sldId id="269" r:id="rId14"/>
    <p:sldId id="270" r:id="rId15"/>
    <p:sldId id="271" r:id="rId16"/>
    <p:sldId id="3414" r:id="rId17"/>
    <p:sldId id="27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2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4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34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1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4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01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1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20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49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93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671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914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52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1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73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20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7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4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06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31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96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16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46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08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78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3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5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8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1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1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6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4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3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55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5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2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5.jpe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5.jpe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A8A9-6ABC-486D-B073-532866E7916E}"/>
              </a:ext>
            </a:extLst>
          </p:cNvPr>
          <p:cNvSpPr txBox="1"/>
          <p:nvPr/>
        </p:nvSpPr>
        <p:spPr>
          <a:xfrm>
            <a:off x="1722267" y="416433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433C2-C431-4A49-9C3C-A5232F8C9FDC}"/>
              </a:ext>
            </a:extLst>
          </p:cNvPr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D602-197C-4865-B501-B9AC8AE7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5" y="1748900"/>
            <a:ext cx="3323924" cy="15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344E-3630-4807-B7C1-B14DA5BC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75" y="3657599"/>
            <a:ext cx="3275445" cy="1460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BE996-DCDC-4BD5-BF22-195807C4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416" y="1748900"/>
            <a:ext cx="3195314" cy="1507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F6FF-0921-4B6A-AFF8-DC0F25E55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754" y="3622088"/>
            <a:ext cx="3275445" cy="15285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251C7-FA9F-4135-A914-3B6D6DD9625C}"/>
              </a:ext>
            </a:extLst>
          </p:cNvPr>
          <p:cNvSpPr/>
          <p:nvPr/>
        </p:nvSpPr>
        <p:spPr>
          <a:xfrm>
            <a:off x="318708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4483A6-C259-4065-BBF6-B32CFBF434D2}"/>
              </a:ext>
            </a:extLst>
          </p:cNvPr>
          <p:cNvSpPr/>
          <p:nvPr/>
        </p:nvSpPr>
        <p:spPr>
          <a:xfrm>
            <a:off x="3187083" y="262779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B82C5C-7120-4DA3-9D63-CD7C07131997}"/>
              </a:ext>
            </a:extLst>
          </p:cNvPr>
          <p:cNvSpPr/>
          <p:nvPr/>
        </p:nvSpPr>
        <p:spPr>
          <a:xfrm>
            <a:off x="838907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1ACB0-1917-40A4-8921-769374D0D5B6}"/>
              </a:ext>
            </a:extLst>
          </p:cNvPr>
          <p:cNvSpPr/>
          <p:nvPr/>
        </p:nvSpPr>
        <p:spPr>
          <a:xfrm>
            <a:off x="8389073" y="258241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DDCC8A-0558-4F3A-91A4-5626B79ADE65}"/>
              </a:ext>
            </a:extLst>
          </p:cNvPr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09C56D-58CE-460B-B41A-8519E737D5BD}"/>
              </a:ext>
            </a:extLst>
          </p:cNvPr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59BC5-9747-42C0-9943-204F77D36BF8}"/>
              </a:ext>
            </a:extLst>
          </p:cNvPr>
          <p:cNvSpPr/>
          <p:nvPr/>
        </p:nvSpPr>
        <p:spPr>
          <a:xfrm>
            <a:off x="8446476" y="386868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24E27-E1D8-47F8-848C-B0520ADFA63A}"/>
              </a:ext>
            </a:extLst>
          </p:cNvPr>
          <p:cNvSpPr/>
          <p:nvPr/>
        </p:nvSpPr>
        <p:spPr>
          <a:xfrm>
            <a:off x="8446476" y="458568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027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A8A9-6ABC-486D-B073-532866E7916E}"/>
              </a:ext>
            </a:extLst>
          </p:cNvPr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433C2-C431-4A49-9C3C-A5232F8C9FDC}"/>
              </a:ext>
            </a:extLst>
          </p:cNvPr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D602-197C-4865-B501-B9AC8AE70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75" y="1786426"/>
            <a:ext cx="3323924" cy="1505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344E-3630-4807-B7C1-B14DA5BC4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475" y="3658776"/>
            <a:ext cx="3275445" cy="1458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BE996-DCDC-4BD5-BF22-195807C43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1416" y="1749475"/>
            <a:ext cx="3195314" cy="150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F6FF-0921-4B6A-AFF8-DC0F25E55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369" y="3622088"/>
            <a:ext cx="3252215" cy="15285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251C7-FA9F-4135-A914-3B6D6DD9625C}"/>
              </a:ext>
            </a:extLst>
          </p:cNvPr>
          <p:cNvSpPr/>
          <p:nvPr/>
        </p:nvSpPr>
        <p:spPr>
          <a:xfrm>
            <a:off x="2991774" y="191387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4483A6-C259-4065-BBF6-B32CFBF434D2}"/>
              </a:ext>
            </a:extLst>
          </p:cNvPr>
          <p:cNvSpPr/>
          <p:nvPr/>
        </p:nvSpPr>
        <p:spPr>
          <a:xfrm>
            <a:off x="2991774" y="2615078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B82C5C-7120-4DA3-9D63-CD7C07131997}"/>
              </a:ext>
            </a:extLst>
          </p:cNvPr>
          <p:cNvSpPr/>
          <p:nvPr/>
        </p:nvSpPr>
        <p:spPr>
          <a:xfrm>
            <a:off x="8326929" y="1928779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1ACB0-1917-40A4-8921-769374D0D5B6}"/>
              </a:ext>
            </a:extLst>
          </p:cNvPr>
          <p:cNvSpPr/>
          <p:nvPr/>
        </p:nvSpPr>
        <p:spPr>
          <a:xfrm>
            <a:off x="8326929" y="2592163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DDCC8A-0558-4F3A-91A4-5626B79ADE65}"/>
              </a:ext>
            </a:extLst>
          </p:cNvPr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09C56D-58CE-460B-B41A-8519E737D5BD}"/>
              </a:ext>
            </a:extLst>
          </p:cNvPr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59BC5-9747-42C0-9943-204F77D36BF8}"/>
              </a:ext>
            </a:extLst>
          </p:cNvPr>
          <p:cNvSpPr/>
          <p:nvPr/>
        </p:nvSpPr>
        <p:spPr>
          <a:xfrm>
            <a:off x="8446476" y="376564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24E27-E1D8-47F8-848C-B0520ADFA63A}"/>
              </a:ext>
            </a:extLst>
          </p:cNvPr>
          <p:cNvSpPr/>
          <p:nvPr/>
        </p:nvSpPr>
        <p:spPr>
          <a:xfrm>
            <a:off x="8446476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856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5FE5D7-11DC-4690-958A-1F1B7B828A22}"/>
              </a:ext>
            </a:extLst>
          </p:cNvPr>
          <p:cNvSpPr txBox="1"/>
          <p:nvPr/>
        </p:nvSpPr>
        <p:spPr>
          <a:xfrm>
            <a:off x="1677880" y="142043"/>
            <a:ext cx="9047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Ô ăn quan, mỗi ô có 5 viên sỏi.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ô như vậy có tất cả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 sỏi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6DF17-8106-46A1-97E2-8FBDD182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26" y="1342372"/>
            <a:ext cx="6848586" cy="407300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E205C4A-6AE6-45B4-BDD6-F750D09EFEC9}"/>
              </a:ext>
            </a:extLst>
          </p:cNvPr>
          <p:cNvSpPr/>
          <p:nvPr/>
        </p:nvSpPr>
        <p:spPr>
          <a:xfrm>
            <a:off x="102093" y="1713390"/>
            <a:ext cx="3151573" cy="1429305"/>
          </a:xfrm>
          <a:prstGeom prst="wedgeRoundRectCallout">
            <a:avLst>
              <a:gd name="adj1" fmla="val -21532"/>
              <a:gd name="adj2" fmla="val 68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C8FE2-582D-40A0-B0D2-AD9C256D96F7}"/>
              </a:ext>
            </a:extLst>
          </p:cNvPr>
          <p:cNvCxnSpPr/>
          <p:nvPr/>
        </p:nvCxnSpPr>
        <p:spPr>
          <a:xfrm>
            <a:off x="7006950" y="710214"/>
            <a:ext cx="355994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9EFF22-463D-4AEC-A4A4-2454E6A1FD49}"/>
              </a:ext>
            </a:extLst>
          </p:cNvPr>
          <p:cNvCxnSpPr>
            <a:cxnSpLocks/>
          </p:cNvCxnSpPr>
          <p:nvPr/>
        </p:nvCxnSpPr>
        <p:spPr>
          <a:xfrm>
            <a:off x="2700809" y="1324617"/>
            <a:ext cx="7215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802AB20-A48E-4622-8366-0DA4825BD5A8}"/>
              </a:ext>
            </a:extLst>
          </p:cNvPr>
          <p:cNvSpPr/>
          <p:nvPr/>
        </p:nvSpPr>
        <p:spPr>
          <a:xfrm>
            <a:off x="3045041" y="5433134"/>
            <a:ext cx="6400800" cy="1424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10 ô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	5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x 10  = 50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(viên sỏi)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		Đáp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50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0" y="0"/>
            <a:ext cx="122420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536" y="969863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047" b="1" noProof="0" dirty="0" err="1">
                <a:solidFill>
                  <a:prstClr val="black"/>
                </a:solidFill>
                <a:latin typeface="HP001 4 hàng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15 </a:t>
            </a:r>
            <a:r>
              <a:rPr lang="en-US" sz="3047" b="1">
                <a:solidFill>
                  <a:prstClr val="black"/>
                </a:solidFill>
                <a:latin typeface="HP001 4 hàng" pitchFamily="34" charset="0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lang="en-US" sz="3047" b="1">
                <a:solidFill>
                  <a:prstClr val="black"/>
                </a:solidFill>
                <a:latin typeface="HP001 4 hàng" pitchFamily="34" charset="0"/>
              </a:rPr>
              <a:t>năm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4546" y="1668887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Toán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352" y="2324848"/>
            <a:ext cx="3766318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47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endParaRPr kumimoji="0" lang="en-US" sz="304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2004D-345B-4AE3-B048-C7E69CA0A401}"/>
              </a:ext>
            </a:extLst>
          </p:cNvPr>
          <p:cNvSpPr txBox="1"/>
          <p:nvPr/>
        </p:nvSpPr>
        <p:spPr>
          <a:xfrm>
            <a:off x="1807061" y="3060161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 err="1">
                <a:solidFill>
                  <a:prstClr val="black"/>
                </a:solidFill>
                <a:latin typeface="HP001 4 hàng" pitchFamily="34" charset="0"/>
              </a:rPr>
              <a:t>Bài</a:t>
            </a: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 3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A0728-75AF-4927-9437-5B10F353C803}"/>
              </a:ext>
            </a:extLst>
          </p:cNvPr>
          <p:cNvSpPr txBox="1"/>
          <p:nvPr/>
        </p:nvSpPr>
        <p:spPr>
          <a:xfrm>
            <a:off x="4542006" y="3731356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 err="1">
                <a:solidFill>
                  <a:prstClr val="black"/>
                </a:solidFill>
                <a:latin typeface="HP001 4 hàng" pitchFamily="34" charset="0"/>
              </a:rPr>
              <a:t>Bài</a:t>
            </a:r>
            <a:r>
              <a:rPr lang="en-US" sz="3047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047" b="1" dirty="0" err="1">
                <a:solidFill>
                  <a:prstClr val="black"/>
                </a:solidFill>
                <a:latin typeface="HP001 4 hàng" pitchFamily="34" charset="0"/>
              </a:rPr>
              <a:t>giải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2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7FB16-492B-4082-A457-9B0EDA83D44A}"/>
              </a:ext>
            </a:extLst>
          </p:cNvPr>
          <p:cNvSpPr/>
          <p:nvPr/>
        </p:nvSpPr>
        <p:spPr>
          <a:xfrm>
            <a:off x="1420428" y="0"/>
            <a:ext cx="1589102" cy="55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753C8-41E8-4DD3-AAA0-153AC8C9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44" y="559293"/>
            <a:ext cx="9582150" cy="23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20CFC-9EAC-4039-A10F-479B9E9B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63" y="2820279"/>
            <a:ext cx="9477112" cy="1842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AB5EE-103A-4017-B4A2-60C68BC0C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44" y="4480025"/>
            <a:ext cx="9800623" cy="23336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74B226-F67B-43EE-B899-820F63E6AF76}"/>
              </a:ext>
            </a:extLst>
          </p:cNvPr>
          <p:cNvSpPr/>
          <p:nvPr/>
        </p:nvSpPr>
        <p:spPr>
          <a:xfrm>
            <a:off x="5761608" y="1429305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8905A8-9E62-482E-99D1-93AF0EB81301}"/>
              </a:ext>
            </a:extLst>
          </p:cNvPr>
          <p:cNvSpPr/>
          <p:nvPr/>
        </p:nvSpPr>
        <p:spPr>
          <a:xfrm>
            <a:off x="9241655" y="130501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5832630" y="323914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D679A1-2695-4432-AD6F-C60722493531}"/>
              </a:ext>
            </a:extLst>
          </p:cNvPr>
          <p:cNvSpPr/>
          <p:nvPr/>
        </p:nvSpPr>
        <p:spPr>
          <a:xfrm>
            <a:off x="9235457" y="3704639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350D68-1A12-4F97-B688-46CA63FB3C8B}"/>
              </a:ext>
            </a:extLst>
          </p:cNvPr>
          <p:cNvSpPr/>
          <p:nvPr/>
        </p:nvSpPr>
        <p:spPr>
          <a:xfrm>
            <a:off x="5554462" y="5473011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39BB1-6C6B-4B41-8C7B-C283D09B7839}"/>
              </a:ext>
            </a:extLst>
          </p:cNvPr>
          <p:cNvSpPr/>
          <p:nvPr/>
        </p:nvSpPr>
        <p:spPr>
          <a:xfrm>
            <a:off x="9371860" y="5291746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193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5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4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2C276-9698-4655-83B4-48EA28C584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7411" y="3893288"/>
            <a:ext cx="55816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6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994" y="4125045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8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9248" y="4108833"/>
            <a:ext cx="3411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3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681" y="4030253"/>
            <a:ext cx="3411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45: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798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0" y="0"/>
            <a:ext cx="122420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316" y="96376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047" b="1" noProof="0" dirty="0" err="1">
                <a:solidFill>
                  <a:prstClr val="black"/>
                </a:solidFill>
                <a:latin typeface="HP001 4 hàng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15 </a:t>
            </a:r>
            <a:r>
              <a:rPr lang="en-US" sz="3047" b="1">
                <a:solidFill>
                  <a:prstClr val="black"/>
                </a:solidFill>
                <a:latin typeface="HP001 4 hàng" pitchFamily="34" charset="0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lang="en-US" sz="3047" b="1">
                <a:solidFill>
                  <a:prstClr val="black"/>
                </a:solidFill>
                <a:latin typeface="HP001 4 hàng" pitchFamily="34" charset="0"/>
              </a:rPr>
              <a:t>năm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3596" y="1677879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Toán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352" y="2315323"/>
            <a:ext cx="3766318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47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47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endParaRPr kumimoji="0" lang="en-US" sz="304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528379" y="179380"/>
            <a:ext cx="64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Tìm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FB4A2-9651-44A3-B221-CD974FD8A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9" y="1565954"/>
            <a:ext cx="8465386" cy="43820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DF1D883-4B74-4AC8-8091-3F5398A73640}"/>
              </a:ext>
            </a:extLst>
          </p:cNvPr>
          <p:cNvSpPr/>
          <p:nvPr/>
        </p:nvSpPr>
        <p:spPr>
          <a:xfrm>
            <a:off x="127986" y="1677880"/>
            <a:ext cx="2490927" cy="1917576"/>
          </a:xfrm>
          <a:prstGeom prst="wedgeRoundRectCallout">
            <a:avLst>
              <a:gd name="adj1" fmla="val -21202"/>
              <a:gd name="adj2" fmla="val 648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đĩa có 3 quả táo. Phép nhân thích hợp  tìm số quả táo ở 5 đĩa như vậy là phép nhân nào?</a:t>
            </a:r>
            <a:endParaRPr lang="en-US" sz="2000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946D3EC-E0EB-4B9E-90DE-AE94C46A8C2E}"/>
              </a:ext>
            </a:extLst>
          </p:cNvPr>
          <p:cNvSpPr/>
          <p:nvPr/>
        </p:nvSpPr>
        <p:spPr>
          <a:xfrm>
            <a:off x="11123720" y="4039340"/>
            <a:ext cx="852257" cy="4882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7199FDF-BBB4-44D2-86AC-E315C81B5499}"/>
              </a:ext>
            </a:extLst>
          </p:cNvPr>
          <p:cNvCxnSpPr/>
          <p:nvPr/>
        </p:nvCxnSpPr>
        <p:spPr>
          <a:xfrm rot="16200000" flipH="1">
            <a:off x="7963270" y="3773009"/>
            <a:ext cx="2237173" cy="102981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1BA50FB-3762-4F6B-8C4E-1637C4824537}"/>
              </a:ext>
            </a:extLst>
          </p:cNvPr>
          <p:cNvCxnSpPr/>
          <p:nvPr/>
        </p:nvCxnSpPr>
        <p:spPr>
          <a:xfrm rot="5400000" flipH="1" flipV="1">
            <a:off x="8038730" y="2756517"/>
            <a:ext cx="2086253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E95B3B71-E327-4B2D-BC0A-2D9A9F622050}"/>
              </a:ext>
            </a:extLst>
          </p:cNvPr>
          <p:cNvCxnSpPr/>
          <p:nvPr/>
        </p:nvCxnSpPr>
        <p:spPr>
          <a:xfrm rot="5400000" flipH="1" flipV="1">
            <a:off x="8091996" y="3821837"/>
            <a:ext cx="1979720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8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264</Words>
  <Application>Microsoft Office PowerPoint</Application>
  <PresentationFormat>Widescreen</PresentationFormat>
  <Paragraphs>78</Paragraphs>
  <Slides>15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Arial</vt:lpstr>
      <vt:lpstr>Arial Black</vt:lpstr>
      <vt:lpstr>Calibri</vt:lpstr>
      <vt:lpstr>Calibri Light</vt:lpstr>
      <vt:lpstr>HP001 4 hàng</vt:lpstr>
      <vt:lpstr>Lato Hairline</vt:lpstr>
      <vt:lpstr>Lato Light</vt:lpstr>
      <vt:lpstr>Lato Regular</vt:lpstr>
      <vt:lpstr>Office Theme</vt:lpstr>
      <vt:lpstr>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giang812012@gmail.com</cp:lastModifiedBy>
  <cp:revision>31</cp:revision>
  <dcterms:created xsi:type="dcterms:W3CDTF">2021-06-29T06:58:36Z</dcterms:created>
  <dcterms:modified xsi:type="dcterms:W3CDTF">2022-02-15T10:17:39Z</dcterms:modified>
</cp:coreProperties>
</file>