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sldIdLst>
    <p:sldId id="266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3402" r:id="rId13"/>
    <p:sldId id="326" r:id="rId14"/>
    <p:sldId id="329" r:id="rId15"/>
    <p:sldId id="334" r:id="rId16"/>
    <p:sldId id="306" r:id="rId17"/>
    <p:sldId id="307" r:id="rId18"/>
    <p:sldId id="332" r:id="rId19"/>
    <p:sldId id="333" r:id="rId20"/>
    <p:sldId id="344" r:id="rId21"/>
    <p:sldId id="32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063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6302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5680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584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5943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5280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420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984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315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831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6472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055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001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416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312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7402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8861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192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814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233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64415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95282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540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0090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35701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65275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03361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65927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08903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47042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39376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5586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714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390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72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89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0628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7978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375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9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4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15.wdp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8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3" Type="http://schemas.microsoft.com/office/2007/relationships/hdphoto" Target="../media/hdphoto19.wdp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4.png"/><Relationship Id="rId10" Type="http://schemas.openxmlformats.org/officeDocument/2006/relationships/image" Target="../media/image430.png"/><Relationship Id="rId9" Type="http://schemas.openxmlformats.org/officeDocument/2006/relationships/image" Target="../media/image4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slide" Target="slide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8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microsoft.com/office/2007/relationships/hdphoto" Target="../media/hdphoto9.wdp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openxmlformats.org/officeDocument/2006/relationships/image" Target="../media/image21.png"/><Relationship Id="rId39" Type="http://schemas.openxmlformats.org/officeDocument/2006/relationships/slide" Target="slide10.xml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11.png"/><Relationship Id="rId34" Type="http://schemas.openxmlformats.org/officeDocument/2006/relationships/slide" Target="slide8.xml"/><Relationship Id="rId42" Type="http://schemas.openxmlformats.org/officeDocument/2006/relationships/image" Target="../media/image15.png"/><Relationship Id="rId7" Type="http://schemas.openxmlformats.org/officeDocument/2006/relationships/image" Target="../media/image3.png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20.png"/><Relationship Id="rId33" Type="http://schemas.openxmlformats.org/officeDocument/2006/relationships/slide" Target="slide4.xml"/><Relationship Id="rId38" Type="http://schemas.openxmlformats.org/officeDocument/2006/relationships/slide" Target="slide7.xml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4.png"/><Relationship Id="rId41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32" Type="http://schemas.openxmlformats.org/officeDocument/2006/relationships/image" Target="../media/image27.png"/><Relationship Id="rId37" Type="http://schemas.openxmlformats.org/officeDocument/2006/relationships/slide" Target="slide6.xml"/><Relationship Id="rId40" Type="http://schemas.openxmlformats.org/officeDocument/2006/relationships/slide" Target="slide11.xml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36" Type="http://schemas.openxmlformats.org/officeDocument/2006/relationships/slide" Target="slide9.xml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2.png"/><Relationship Id="rId30" Type="http://schemas.openxmlformats.org/officeDocument/2006/relationships/image" Target="../media/image25.png"/><Relationship Id="rId35" Type="http://schemas.openxmlformats.org/officeDocument/2006/relationships/slide" Target="slide5.xml"/><Relationship Id="rId43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NGÔI NHÀ TÌNH THƯƠNG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01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26408" y="1959884"/>
            <a:ext cx="29963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77987" y="5308377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72374" y="1851786"/>
            <a:ext cx="29963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: 2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09849" y="4584351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15420" y="5334001"/>
            <a:ext cx="513955" cy="10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16274" y="106016"/>
            <a:ext cx="2268388" cy="980661"/>
            <a:chOff x="1446361" y="0"/>
            <a:chExt cx="2268388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446361" y="206880"/>
              <a:ext cx="22683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19726" y="327868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 NHÂN, PHÉP CHIA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521589" y="2212663"/>
            <a:ext cx="6827831" cy="17365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45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5177764" y="4225394"/>
            <a:ext cx="1515479" cy="76309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kumimoji="0" lang="vi-VN" sz="5400" b="1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10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399453" y="104949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437757" y="2575670"/>
            <a:ext cx="9514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437757" y="3521233"/>
            <a:ext cx="9514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87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337320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2243" y="1116431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latin typeface="HP001 4 hàng" pitchFamily="34" charset="0"/>
              </a:rPr>
              <a:t>Thứ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err="1">
                <a:latin typeface="HP001 4 hàng" pitchFamily="34" charset="0"/>
              </a:rPr>
              <a:t>năm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err="1">
                <a:latin typeface="HP001 4 hàng" pitchFamily="34" charset="0"/>
              </a:rPr>
              <a:t>ngày</a:t>
            </a:r>
            <a:r>
              <a:rPr lang="en-US" sz="3047" b="1" dirty="0">
                <a:latin typeface="HP001 4 hàng" pitchFamily="34" charset="0"/>
              </a:rPr>
              <a:t> 17 </a:t>
            </a:r>
            <a:r>
              <a:rPr lang="en-US" sz="3047" b="1" dirty="0" err="1">
                <a:latin typeface="HP001 4 hàng" pitchFamily="34" charset="0"/>
              </a:rPr>
              <a:t>tháng</a:t>
            </a:r>
            <a:r>
              <a:rPr lang="en-US" sz="3047" b="1" dirty="0">
                <a:latin typeface="HP001 4 hàng" pitchFamily="34" charset="0"/>
              </a:rPr>
              <a:t> 2 </a:t>
            </a:r>
            <a:r>
              <a:rPr lang="en-US" sz="3047" b="1" dirty="0" err="1">
                <a:latin typeface="HP001 4 hàng" pitchFamily="34" charset="0"/>
              </a:rPr>
              <a:t>năm</a:t>
            </a:r>
            <a:r>
              <a:rPr lang="en-US" sz="3047" b="1" dirty="0">
                <a:latin typeface="HP001 4 hàng" pitchFamily="34" charset="0"/>
              </a:rPr>
              <a:t>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7425" y="1717249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latin typeface="HP001 4 hàng" pitchFamily="34" charset="0"/>
              </a:rPr>
              <a:t>Toán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2210" y="2268968"/>
            <a:ext cx="7299376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47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047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endParaRPr lang="en-US" sz="3047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70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A00B-B07C-4B09-A223-BAA0F32F78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536" y="3176322"/>
            <a:ext cx="2390775" cy="1543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C203F7-852B-42DF-B9DB-F3C4C822BBD8}"/>
              </a:ext>
            </a:extLst>
          </p:cNvPr>
          <p:cNvSpPr/>
          <p:nvPr/>
        </p:nvSpPr>
        <p:spPr>
          <a:xfrm>
            <a:off x="810768" y="50726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21819-D6C5-49B5-8D76-0C87291C8DA6}"/>
              </a:ext>
            </a:extLst>
          </p:cNvPr>
          <p:cNvSpPr txBox="1"/>
          <p:nvPr/>
        </p:nvSpPr>
        <p:spPr>
          <a:xfrm>
            <a:off x="1335173" y="407523"/>
            <a:ext cx="7180748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Tìm con ong phù hợp với bông hoa.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A847B-2066-45B2-AB30-448C3C053A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284" y="2356120"/>
            <a:ext cx="2647950" cy="157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24E06-0E3A-4F7E-855C-8AEC3E231E1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032" y="2122758"/>
            <a:ext cx="2533650" cy="2038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593096-4CB3-49BD-889C-9AFA9AE170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507"/>
          <a:stretch/>
        </p:blipFill>
        <p:spPr>
          <a:xfrm>
            <a:off x="1753858" y="891135"/>
            <a:ext cx="1858836" cy="153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CF78D-7BB5-4C66-A313-8C4F0EB3765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1181"/>
          <a:stretch/>
        </p:blipFill>
        <p:spPr>
          <a:xfrm>
            <a:off x="8856854" y="3696545"/>
            <a:ext cx="1699313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0CB907-D5C9-4556-B846-ACDBC6E2CF5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75" t="2240" r="56106" b="-2240"/>
          <a:stretch/>
        </p:blipFill>
        <p:spPr>
          <a:xfrm>
            <a:off x="5933003" y="4270679"/>
            <a:ext cx="1699313" cy="175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0580B-4E0D-426E-81AD-ACCF41E285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2873989" y="4161108"/>
            <a:ext cx="1699313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F27A84-4B1E-437C-85A7-D3169F71DA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730152" y="2664806"/>
            <a:ext cx="2013027" cy="15716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296188-5790-4A49-9CAD-F67F624BF0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33474" y="1062707"/>
            <a:ext cx="1858836" cy="1533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ACB0B4-DA0D-4EF6-AFBC-BADB64E470E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7282272" y="834721"/>
            <a:ext cx="1858836" cy="1533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D68E69-346E-435B-95DC-705EC83B7A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0859" t="-1305" r="-2352" b="1305"/>
          <a:stretch/>
        </p:blipFill>
        <p:spPr>
          <a:xfrm>
            <a:off x="9451553" y="1545002"/>
            <a:ext cx="1858836" cy="1533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E770D4-FDED-49A4-8E20-8F2EE4D35E0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7597" y="2356120"/>
            <a:ext cx="2647950" cy="1571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FCDF39-4CB3-42D7-8A95-C6946AE963FF}"/>
              </a:ext>
            </a:extLst>
          </p:cNvPr>
          <p:cNvSpPr txBox="1"/>
          <p:nvPr/>
        </p:nvSpPr>
        <p:spPr>
          <a:xfrm>
            <a:off x="1534538" y="5794846"/>
            <a:ext cx="760657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Bông hoa nào có nhiều ong đậu nhất?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5DFBA7-EA16-4D53-A505-380A8BD45A46}"/>
              </a:ext>
            </a:extLst>
          </p:cNvPr>
          <p:cNvCxnSpPr>
            <a:cxnSpLocks/>
          </p:cNvCxnSpPr>
          <p:nvPr/>
        </p:nvCxnSpPr>
        <p:spPr>
          <a:xfrm>
            <a:off x="2873989" y="2208818"/>
            <a:ext cx="412136" cy="3874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DC5FC-571C-4481-80F1-8BECCE282F4A}"/>
              </a:ext>
            </a:extLst>
          </p:cNvPr>
          <p:cNvCxnSpPr>
            <a:cxnSpLocks/>
          </p:cNvCxnSpPr>
          <p:nvPr/>
        </p:nvCxnSpPr>
        <p:spPr>
          <a:xfrm flipH="1">
            <a:off x="3760704" y="2000643"/>
            <a:ext cx="1419341" cy="8669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116D1F-52F1-4B83-BAC2-74467A565BC1}"/>
              </a:ext>
            </a:extLst>
          </p:cNvPr>
          <p:cNvCxnSpPr>
            <a:cxnSpLocks/>
          </p:cNvCxnSpPr>
          <p:nvPr/>
        </p:nvCxnSpPr>
        <p:spPr>
          <a:xfrm flipH="1">
            <a:off x="6221923" y="2095903"/>
            <a:ext cx="1740676" cy="12378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72E29F-77D7-4F2D-8D4C-DCCE94568461}"/>
              </a:ext>
            </a:extLst>
          </p:cNvPr>
          <p:cNvCxnSpPr>
            <a:cxnSpLocks/>
          </p:cNvCxnSpPr>
          <p:nvPr/>
        </p:nvCxnSpPr>
        <p:spPr>
          <a:xfrm flipH="1">
            <a:off x="8934450" y="2745899"/>
            <a:ext cx="1021599" cy="1129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346CC7-A4D2-41A6-AC14-4B933C89251A}"/>
              </a:ext>
            </a:extLst>
          </p:cNvPr>
          <p:cNvCxnSpPr>
            <a:cxnSpLocks/>
          </p:cNvCxnSpPr>
          <p:nvPr/>
        </p:nvCxnSpPr>
        <p:spPr>
          <a:xfrm>
            <a:off x="8877425" y="3450618"/>
            <a:ext cx="620452" cy="10442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E9148B-419A-4B73-AC20-5CA4218E0128}"/>
              </a:ext>
            </a:extLst>
          </p:cNvPr>
          <p:cNvCxnSpPr>
            <a:cxnSpLocks/>
          </p:cNvCxnSpPr>
          <p:nvPr/>
        </p:nvCxnSpPr>
        <p:spPr>
          <a:xfrm>
            <a:off x="6432558" y="4349445"/>
            <a:ext cx="312160" cy="6208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7034C2-7DA2-4D08-9CA3-245D3B34EDC2}"/>
              </a:ext>
            </a:extLst>
          </p:cNvPr>
          <p:cNvCxnSpPr>
            <a:cxnSpLocks/>
          </p:cNvCxnSpPr>
          <p:nvPr/>
        </p:nvCxnSpPr>
        <p:spPr>
          <a:xfrm>
            <a:off x="3648321" y="3603358"/>
            <a:ext cx="236536" cy="1020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226B614-9EB3-4B29-AAE4-666761E0F07A}"/>
              </a:ext>
            </a:extLst>
          </p:cNvPr>
          <p:cNvCxnSpPr>
            <a:cxnSpLocks/>
          </p:cNvCxnSpPr>
          <p:nvPr/>
        </p:nvCxnSpPr>
        <p:spPr>
          <a:xfrm flipV="1">
            <a:off x="2407702" y="3400160"/>
            <a:ext cx="617389" cy="4063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66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38972 0.38704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F233200-7CE5-4166-AA46-997C5A3E9903}"/>
              </a:ext>
            </a:extLst>
          </p:cNvPr>
          <p:cNvSpPr/>
          <p:nvPr/>
        </p:nvSpPr>
        <p:spPr>
          <a:xfrm>
            <a:off x="1221373" y="1239543"/>
            <a:ext cx="671721" cy="68683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BBF47C-561F-437D-9E0A-258BFDE945A8}"/>
              </a:ext>
            </a:extLst>
          </p:cNvPr>
          <p:cNvGrpSpPr/>
          <p:nvPr/>
        </p:nvGrpSpPr>
        <p:grpSpPr>
          <a:xfrm>
            <a:off x="2102164" y="1357330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1B4759-3228-472A-A4F1-E88464E36AF0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54BB2F5-C324-4DE4-A1A9-E09B2239B91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3A110D-95CA-4132-9506-B1F96D2094FF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D69008-14B3-4ACC-98A8-B32E023E0148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275EAB-AA30-42CD-A7D3-1A6DE7CFB3D8}"/>
              </a:ext>
            </a:extLst>
          </p:cNvPr>
          <p:cNvGrpSpPr/>
          <p:nvPr/>
        </p:nvGrpSpPr>
        <p:grpSpPr>
          <a:xfrm>
            <a:off x="2238769" y="2167719"/>
            <a:ext cx="2840570" cy="1527434"/>
            <a:chOff x="8067369" y="4708827"/>
            <a:chExt cx="2840570" cy="1527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AF0D2C-9CAB-432F-9804-252237E864D3}"/>
                </a:ext>
              </a:extLst>
            </p:cNvPr>
            <p:cNvSpPr/>
            <p:nvPr/>
          </p:nvSpPr>
          <p:spPr>
            <a:xfrm>
              <a:off x="8067369" y="4708827"/>
              <a:ext cx="2840570" cy="1527434"/>
            </a:xfrm>
            <a:prstGeom prst="rect">
              <a:avLst/>
            </a:prstGeom>
            <a:solidFill>
              <a:srgbClr val="FFFAC2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F47A101-191D-4C58-ABB3-3D6227D8DE45}"/>
                    </a:ext>
                  </a:extLst>
                </p:cNvPr>
                <p:cNvSpPr txBox="1"/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a)  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      =  2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F47A101-191D-4C58-ABB3-3D6227D8DE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blipFill>
                  <a:blip r:embed="rId3"/>
                  <a:stretch>
                    <a:fillRect l="-4740"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2A4E0C1-347B-430B-98BF-F45FBBF64C06}"/>
                </a:ext>
              </a:extLst>
            </p:cNvPr>
            <p:cNvSpPr/>
            <p:nvPr/>
          </p:nvSpPr>
          <p:spPr>
            <a:xfrm>
              <a:off x="9379270" y="4980949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4B4D778-DDF1-4746-AE0F-36934CE1C6C5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1 =  5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4B4D778-DDF1-4746-AE0F-36934CE1C6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4"/>
                  <a:stretch>
                    <a:fillRect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E468A16-7D73-453C-BCD6-31C6FD1BAB4C}"/>
                </a:ext>
              </a:extLst>
            </p:cNvPr>
            <p:cNvSpPr/>
            <p:nvPr/>
          </p:nvSpPr>
          <p:spPr>
            <a:xfrm>
              <a:off x="8625375" y="555235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2FFFB8-C173-478F-BD0D-E5E16B40ACAC}"/>
              </a:ext>
            </a:extLst>
          </p:cNvPr>
          <p:cNvSpPr/>
          <p:nvPr/>
        </p:nvSpPr>
        <p:spPr>
          <a:xfrm>
            <a:off x="3549053" y="2453157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B61E9B-5311-40AF-B50E-2E9276CF8572}"/>
              </a:ext>
            </a:extLst>
          </p:cNvPr>
          <p:cNvGrpSpPr/>
          <p:nvPr/>
        </p:nvGrpSpPr>
        <p:grpSpPr>
          <a:xfrm>
            <a:off x="6675134" y="2087911"/>
            <a:ext cx="2840570" cy="1527434"/>
            <a:chOff x="8067369" y="4708827"/>
            <a:chExt cx="2840570" cy="15274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520027-E37E-4A75-BFCB-57B64A2C8E83}"/>
                </a:ext>
              </a:extLst>
            </p:cNvPr>
            <p:cNvSpPr/>
            <p:nvPr/>
          </p:nvSpPr>
          <p:spPr>
            <a:xfrm>
              <a:off x="8067369" y="4708827"/>
              <a:ext cx="2840570" cy="1527434"/>
            </a:xfrm>
            <a:prstGeom prst="rect">
              <a:avLst/>
            </a:prstGeom>
            <a:solidFill>
              <a:srgbClr val="FFFAC2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88F06D-899A-45CE-AF67-94804377547A}"/>
                </a:ext>
              </a:extLst>
            </p:cNvPr>
            <p:cNvSpPr txBox="1"/>
            <p:nvPr/>
          </p:nvSpPr>
          <p:spPr>
            <a:xfrm>
              <a:off x="8171713" y="4988491"/>
              <a:ext cx="27362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 5  :        =  1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0B65B4D-6243-41F3-89D4-C0134F3E5F82}"/>
                </a:ext>
              </a:extLst>
            </p:cNvPr>
            <p:cNvSpPr/>
            <p:nvPr/>
          </p:nvSpPr>
          <p:spPr>
            <a:xfrm>
              <a:off x="9379270" y="4980949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44172B-7918-483A-802A-54C893E5955B}"/>
                </a:ext>
              </a:extLst>
            </p:cNvPr>
            <p:cNvSpPr txBox="1"/>
            <p:nvPr/>
          </p:nvSpPr>
          <p:spPr>
            <a:xfrm>
              <a:off x="8684368" y="5603937"/>
              <a:ext cx="2223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:  2  =  1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CEBAE50-E898-46E3-B1B8-9AE643919037}"/>
                </a:ext>
              </a:extLst>
            </p:cNvPr>
            <p:cNvSpPr/>
            <p:nvPr/>
          </p:nvSpPr>
          <p:spPr>
            <a:xfrm>
              <a:off x="8625375" y="555235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21A8206-87BA-48CD-BA6C-9EB96E0508C4}"/>
              </a:ext>
            </a:extLst>
          </p:cNvPr>
          <p:cNvSpPr/>
          <p:nvPr/>
        </p:nvSpPr>
        <p:spPr>
          <a:xfrm>
            <a:off x="2796774" y="3011244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81B6B95-6A15-4488-9784-706A44B89551}"/>
              </a:ext>
            </a:extLst>
          </p:cNvPr>
          <p:cNvSpPr/>
          <p:nvPr/>
        </p:nvSpPr>
        <p:spPr>
          <a:xfrm>
            <a:off x="7985419" y="2369144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4BB4F5-1230-416B-BFE2-4268A40E04DA}"/>
              </a:ext>
            </a:extLst>
          </p:cNvPr>
          <p:cNvSpPr/>
          <p:nvPr/>
        </p:nvSpPr>
        <p:spPr>
          <a:xfrm>
            <a:off x="7233140" y="2939931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6A0E582-9461-4807-9184-B116A2457A6B}"/>
              </a:ext>
            </a:extLst>
          </p:cNvPr>
          <p:cNvSpPr/>
          <p:nvPr/>
        </p:nvSpPr>
        <p:spPr>
          <a:xfrm>
            <a:off x="1346482" y="4173785"/>
            <a:ext cx="619125" cy="41728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8C9625-D37D-4FAE-9E87-F3B0DC2C22DF}"/>
              </a:ext>
            </a:extLst>
          </p:cNvPr>
          <p:cNvSpPr/>
          <p:nvPr/>
        </p:nvSpPr>
        <p:spPr>
          <a:xfrm>
            <a:off x="2422807" y="4161001"/>
            <a:ext cx="7334250" cy="48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Số nào nhân với 1 cũng bằng chính số đó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918837-4735-4293-88EB-A9D10042B6A9}"/>
              </a:ext>
            </a:extLst>
          </p:cNvPr>
          <p:cNvSpPr/>
          <p:nvPr/>
        </p:nvSpPr>
        <p:spPr>
          <a:xfrm>
            <a:off x="2422807" y="4846327"/>
            <a:ext cx="7334250" cy="48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Số nào chia cho chính nó cũng bằng 1</a:t>
            </a:r>
          </a:p>
        </p:txBody>
      </p:sp>
    </p:spTree>
    <p:extLst>
      <p:ext uri="{BB962C8B-B14F-4D97-AF65-F5344CB8AC3E}">
        <p14:creationId xmlns:p14="http://schemas.microsoft.com/office/powerpoint/2010/main" val="42844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9F6A314-6F20-4788-9346-F2951DF10444}"/>
              </a:ext>
            </a:extLst>
          </p:cNvPr>
          <p:cNvSpPr/>
          <p:nvPr/>
        </p:nvSpPr>
        <p:spPr>
          <a:xfrm>
            <a:off x="657226" y="506455"/>
            <a:ext cx="711837" cy="72784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296C94-1779-453D-BE07-7C47BFBDC79A}"/>
              </a:ext>
            </a:extLst>
          </p:cNvPr>
          <p:cNvGrpSpPr/>
          <p:nvPr/>
        </p:nvGrpSpPr>
        <p:grpSpPr>
          <a:xfrm>
            <a:off x="1578121" y="535496"/>
            <a:ext cx="1230124" cy="707887"/>
            <a:chOff x="1870518" y="1440652"/>
            <a:chExt cx="1230124" cy="69231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A956855-4F0E-4D81-8A47-469A4AA6717E}"/>
                </a:ext>
              </a:extLst>
            </p:cNvPr>
            <p:cNvGrpSpPr/>
            <p:nvPr/>
          </p:nvGrpSpPr>
          <p:grpSpPr>
            <a:xfrm>
              <a:off x="1870518" y="1440652"/>
              <a:ext cx="1230124" cy="692313"/>
              <a:chOff x="1870518" y="1440652"/>
              <a:chExt cx="1230124" cy="692313"/>
            </a:xfrm>
          </p:grpSpPr>
          <p:sp>
            <p:nvSpPr>
              <p:cNvPr id="7" name="Rectangle: Rounded Corners 34">
                <a:extLst>
                  <a:ext uri="{FF2B5EF4-FFF2-40B4-BE49-F238E27FC236}">
                    <a16:creationId xmlns:a16="http://schemas.microsoft.com/office/drawing/2014/main" id="{A6BCBA37-B3BB-4E43-9C82-3FB104BE5931}"/>
                  </a:ext>
                </a:extLst>
              </p:cNvPr>
              <p:cNvSpPr/>
              <p:nvPr/>
            </p:nvSpPr>
            <p:spPr>
              <a:xfrm>
                <a:off x="1870518" y="1440653"/>
                <a:ext cx="1230124" cy="692312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17FDFD-0F4A-4047-967D-C73DACC0BC40}"/>
                  </a:ext>
                </a:extLst>
              </p:cNvPr>
              <p:cNvSpPr txBox="1"/>
              <p:nvPr/>
            </p:nvSpPr>
            <p:spPr>
              <a:xfrm>
                <a:off x="1870518" y="1440652"/>
                <a:ext cx="811441" cy="692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D1B0F4-1C3A-419F-AF12-6530400E2CC6}"/>
                </a:ext>
              </a:extLst>
            </p:cNvPr>
            <p:cNvSpPr txBox="1"/>
            <p:nvPr/>
          </p:nvSpPr>
          <p:spPr>
            <a:xfrm>
              <a:off x="2630642" y="1440653"/>
              <a:ext cx="470000" cy="692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130982-D363-43FE-849C-A323313BEC3D}"/>
              </a:ext>
            </a:extLst>
          </p:cNvPr>
          <p:cNvGrpSpPr/>
          <p:nvPr/>
        </p:nvGrpSpPr>
        <p:grpSpPr>
          <a:xfrm>
            <a:off x="1056903" y="1488470"/>
            <a:ext cx="9068405" cy="3897569"/>
            <a:chOff x="4469177" y="1042421"/>
            <a:chExt cx="6763211" cy="26474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84EA61-7A2E-4978-A62C-169FFC1CE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2003" y="1042421"/>
              <a:ext cx="5900385" cy="144427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6DC51D-AE83-4CC4-A542-2C6E06231722}"/>
                </a:ext>
              </a:extLst>
            </p:cNvPr>
            <p:cNvSpPr txBox="1"/>
            <p:nvPr/>
          </p:nvSpPr>
          <p:spPr>
            <a:xfrm>
              <a:off x="4469178" y="150294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72B62D-162D-4BB6-8B4F-DF40D5E1081D}"/>
                </a:ext>
              </a:extLst>
            </p:cNvPr>
            <p:cNvSpPr txBox="1"/>
            <p:nvPr/>
          </p:nvSpPr>
          <p:spPr>
            <a:xfrm>
              <a:off x="4469177" y="2822504"/>
              <a:ext cx="505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ABB299-F151-4421-812F-693A41744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614" y="2296430"/>
              <a:ext cx="5903106" cy="13934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B517EF-903E-416B-9E09-54EE3CF9F839}"/>
              </a:ext>
            </a:extLst>
          </p:cNvPr>
          <p:cNvSpPr txBox="1"/>
          <p:nvPr/>
        </p:nvSpPr>
        <p:spPr>
          <a:xfrm>
            <a:off x="4751804" y="1781706"/>
            <a:ext cx="51628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3DA236-06FB-4027-98EA-CA5D563EBB64}"/>
              </a:ext>
            </a:extLst>
          </p:cNvPr>
          <p:cNvSpPr txBox="1"/>
          <p:nvPr/>
        </p:nvSpPr>
        <p:spPr>
          <a:xfrm>
            <a:off x="6885247" y="2675117"/>
            <a:ext cx="51628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5CABD4-7207-41A6-A1CE-F536976BF3D6}"/>
              </a:ext>
            </a:extLst>
          </p:cNvPr>
          <p:cNvSpPr txBox="1"/>
          <p:nvPr/>
        </p:nvSpPr>
        <p:spPr>
          <a:xfrm>
            <a:off x="9083178" y="2027383"/>
            <a:ext cx="78495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DD75D6-5427-4D98-A48E-C643DB7D5560}"/>
              </a:ext>
            </a:extLst>
          </p:cNvPr>
          <p:cNvSpPr txBox="1"/>
          <p:nvPr/>
        </p:nvSpPr>
        <p:spPr>
          <a:xfrm>
            <a:off x="4617467" y="3571531"/>
            <a:ext cx="784954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B7E99A-1732-49D6-88EE-F9C761FFDB5F}"/>
              </a:ext>
            </a:extLst>
          </p:cNvPr>
          <p:cNvSpPr txBox="1"/>
          <p:nvPr/>
        </p:nvSpPr>
        <p:spPr>
          <a:xfrm>
            <a:off x="6827263" y="4356140"/>
            <a:ext cx="51628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1CE10A-1ADE-41D4-8DB6-3CC2B833F6E9}"/>
              </a:ext>
            </a:extLst>
          </p:cNvPr>
          <p:cNvSpPr txBox="1"/>
          <p:nvPr/>
        </p:nvSpPr>
        <p:spPr>
          <a:xfrm>
            <a:off x="8939384" y="3723814"/>
            <a:ext cx="784954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D151C0A7-3A7E-46AF-BC7A-70BCC3F204DD}"/>
              </a:ext>
            </a:extLst>
          </p:cNvPr>
          <p:cNvSpPr/>
          <p:nvPr/>
        </p:nvSpPr>
        <p:spPr>
          <a:xfrm>
            <a:off x="1491303" y="5622983"/>
            <a:ext cx="619125" cy="41728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6F5548-B584-4DD2-89F0-E9E48150A00E}"/>
              </a:ext>
            </a:extLst>
          </p:cNvPr>
          <p:cNvSpPr/>
          <p:nvPr/>
        </p:nvSpPr>
        <p:spPr>
          <a:xfrm>
            <a:off x="2567628" y="5610199"/>
            <a:ext cx="7334250" cy="48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Thực hiện phép tính theo thứ tự từ trái sang phải</a:t>
            </a:r>
          </a:p>
        </p:txBody>
      </p:sp>
    </p:spTree>
    <p:extLst>
      <p:ext uri="{BB962C8B-B14F-4D97-AF65-F5344CB8AC3E}">
        <p14:creationId xmlns:p14="http://schemas.microsoft.com/office/powerpoint/2010/main" val="23146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A0D5E61-E4AB-430E-81AF-8D7D86BCA88D}"/>
              </a:ext>
            </a:extLst>
          </p:cNvPr>
          <p:cNvSpPr/>
          <p:nvPr/>
        </p:nvSpPr>
        <p:spPr>
          <a:xfrm>
            <a:off x="1324532" y="810928"/>
            <a:ext cx="699307" cy="71678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E6822E-3392-42EF-BD75-30BBD41E26D5}"/>
              </a:ext>
            </a:extLst>
          </p:cNvPr>
          <p:cNvGrpSpPr/>
          <p:nvPr/>
        </p:nvGrpSpPr>
        <p:grpSpPr>
          <a:xfrm>
            <a:off x="2283761" y="838613"/>
            <a:ext cx="2741173" cy="1924109"/>
            <a:chOff x="1870517" y="1413138"/>
            <a:chExt cx="1714232" cy="117392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C4C22A1-7DC8-45A9-A801-2129504DAC7E}"/>
                </a:ext>
              </a:extLst>
            </p:cNvPr>
            <p:cNvGrpSpPr/>
            <p:nvPr/>
          </p:nvGrpSpPr>
          <p:grpSpPr>
            <a:xfrm>
              <a:off x="1870517" y="1413138"/>
              <a:ext cx="1488510" cy="1173924"/>
              <a:chOff x="1870517" y="1413138"/>
              <a:chExt cx="1488510" cy="1173924"/>
            </a:xfrm>
          </p:grpSpPr>
          <p:sp>
            <p:nvSpPr>
              <p:cNvPr id="6" name="Rectangle: Rounded Corners 50">
                <a:extLst>
                  <a:ext uri="{FF2B5EF4-FFF2-40B4-BE49-F238E27FC236}">
                    <a16:creationId xmlns:a16="http://schemas.microsoft.com/office/drawing/2014/main" id="{073B6A1D-179B-41D1-AF16-E9C211718744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450010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3A5D64-5866-4CAC-9BAD-9EB5696B71E0}"/>
                  </a:ext>
                </a:extLst>
              </p:cNvPr>
              <p:cNvSpPr txBox="1"/>
              <p:nvPr/>
            </p:nvSpPr>
            <p:spPr>
              <a:xfrm>
                <a:off x="1940886" y="1413138"/>
                <a:ext cx="1418141" cy="1173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&gt;; &lt;; =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592477-3271-4F0F-A2D9-28DE5FF61422}"/>
                </a:ext>
              </a:extLst>
            </p:cNvPr>
            <p:cNvSpPr txBox="1"/>
            <p:nvPr/>
          </p:nvSpPr>
          <p:spPr>
            <a:xfrm>
              <a:off x="2630642" y="1440653"/>
              <a:ext cx="954107" cy="632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64F102-99A3-4C22-839C-04C625327F58}"/>
              </a:ext>
            </a:extLst>
          </p:cNvPr>
          <p:cNvGrpSpPr/>
          <p:nvPr/>
        </p:nvGrpSpPr>
        <p:grpSpPr>
          <a:xfrm>
            <a:off x="1742805" y="2092782"/>
            <a:ext cx="2840570" cy="1821810"/>
            <a:chOff x="8067369" y="4708827"/>
            <a:chExt cx="2840570" cy="18218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04A087-FC12-4112-8318-0048A24DA023}"/>
                </a:ext>
              </a:extLst>
            </p:cNvPr>
            <p:cNvSpPr/>
            <p:nvPr/>
          </p:nvSpPr>
          <p:spPr>
            <a:xfrm>
              <a:off x="8067369" y="4708827"/>
              <a:ext cx="2840570" cy="18218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C2482CD-47D7-4D27-B036-D31AF21ED03C}"/>
                    </a:ext>
                  </a:extLst>
                </p:cNvPr>
                <p:cNvSpPr txBox="1"/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a)  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3        4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C2482CD-47D7-4D27-B036-D31AF21ED0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4730"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: Rounded Corners 57">
              <a:extLst>
                <a:ext uri="{FF2B5EF4-FFF2-40B4-BE49-F238E27FC236}">
                  <a16:creationId xmlns:a16="http://schemas.microsoft.com/office/drawing/2014/main" id="{B7969809-8BF5-4708-B8FE-E7397037AE5F}"/>
                </a:ext>
              </a:extLst>
            </p:cNvPr>
            <p:cNvSpPr/>
            <p:nvPr/>
          </p:nvSpPr>
          <p:spPr>
            <a:xfrm>
              <a:off x="9726557" y="487938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937E3E-4796-4D3A-8F96-5871182E7C4A}"/>
                    </a:ext>
                  </a:extLst>
                </p:cNvPr>
                <p:cNvSpPr txBox="1"/>
                <p:nvPr/>
              </p:nvSpPr>
              <p:spPr>
                <a:xfrm>
                  <a:off x="8653502" y="5738956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6        30</a:t>
                  </a: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E9937E3E-4796-4D3A-8F96-5871182E7C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3502" y="5738956"/>
                  <a:ext cx="2223570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5753" t="-12791" r="-4932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: Rounded Corners 59">
              <a:extLst>
                <a:ext uri="{FF2B5EF4-FFF2-40B4-BE49-F238E27FC236}">
                  <a16:creationId xmlns:a16="http://schemas.microsoft.com/office/drawing/2014/main" id="{273E5762-4C3B-4273-820A-5FE972E3A253}"/>
                </a:ext>
              </a:extLst>
            </p:cNvPr>
            <p:cNvSpPr/>
            <p:nvPr/>
          </p:nvSpPr>
          <p:spPr>
            <a:xfrm>
              <a:off x="9726557" y="5675766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4" name="Rectangle: Rounded Corners 60">
            <a:extLst>
              <a:ext uri="{FF2B5EF4-FFF2-40B4-BE49-F238E27FC236}">
                <a16:creationId xmlns:a16="http://schemas.microsoft.com/office/drawing/2014/main" id="{0F29282B-423D-4968-91D3-D7E7C336870B}"/>
              </a:ext>
            </a:extLst>
          </p:cNvPr>
          <p:cNvSpPr/>
          <p:nvPr/>
        </p:nvSpPr>
        <p:spPr>
          <a:xfrm>
            <a:off x="3402760" y="2265684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02C990-DCE7-4F6B-876E-F01F82669FCD}"/>
              </a:ext>
            </a:extLst>
          </p:cNvPr>
          <p:cNvGrpSpPr/>
          <p:nvPr/>
        </p:nvGrpSpPr>
        <p:grpSpPr>
          <a:xfrm>
            <a:off x="4852414" y="2092782"/>
            <a:ext cx="3529334" cy="1807098"/>
            <a:chOff x="8067369" y="4708827"/>
            <a:chExt cx="3529334" cy="180709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C5BC04-A5E2-41E6-A301-B06309F18B32}"/>
                </a:ext>
              </a:extLst>
            </p:cNvPr>
            <p:cNvSpPr/>
            <p:nvPr/>
          </p:nvSpPr>
          <p:spPr>
            <a:xfrm>
              <a:off x="8067369" y="4708827"/>
              <a:ext cx="3393916" cy="18070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8BC7525-DAC7-415F-904C-AE4D5EDA5369}"/>
                    </a:ext>
                  </a:extLst>
                </p:cNvPr>
                <p:cNvSpPr txBox="1"/>
                <p:nvPr/>
              </p:nvSpPr>
              <p:spPr>
                <a:xfrm>
                  <a:off x="8171713" y="4988491"/>
                  <a:ext cx="339391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b)  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4       16 : 2</a:t>
                  </a: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8BC7525-DAC7-415F-904C-AE4D5EDA53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713" y="4988491"/>
                  <a:ext cx="3393916" cy="523220"/>
                </a:xfrm>
                <a:prstGeom prst="rect">
                  <a:avLst/>
                </a:prstGeom>
                <a:blipFill>
                  <a:blip r:embed="rId11"/>
                  <a:stretch>
                    <a:fillRect l="-3770"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: Rounded Corners 64">
              <a:extLst>
                <a:ext uri="{FF2B5EF4-FFF2-40B4-BE49-F238E27FC236}">
                  <a16:creationId xmlns:a16="http://schemas.microsoft.com/office/drawing/2014/main" id="{68047E4C-8C16-445F-A50C-C1542CAEDAFA}"/>
                </a:ext>
              </a:extLst>
            </p:cNvPr>
            <p:cNvSpPr/>
            <p:nvPr/>
          </p:nvSpPr>
          <p:spPr>
            <a:xfrm>
              <a:off x="9694764" y="487938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670194-5A5D-4B59-9325-16277605E488}"/>
                </a:ext>
              </a:extLst>
            </p:cNvPr>
            <p:cNvSpPr txBox="1"/>
            <p:nvPr/>
          </p:nvSpPr>
          <p:spPr>
            <a:xfrm>
              <a:off x="8628568" y="5719042"/>
              <a:ext cx="29681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35 : 5        40 : 5</a:t>
              </a:r>
            </a:p>
          </p:txBody>
        </p:sp>
        <p:sp>
          <p:nvSpPr>
            <p:cNvPr id="20" name="Rectangle: Rounded Corners 66">
              <a:extLst>
                <a:ext uri="{FF2B5EF4-FFF2-40B4-BE49-F238E27FC236}">
                  <a16:creationId xmlns:a16="http://schemas.microsoft.com/office/drawing/2014/main" id="{FE16CC44-1341-4677-A657-2EEECD604285}"/>
                </a:ext>
              </a:extLst>
            </p:cNvPr>
            <p:cNvSpPr/>
            <p:nvPr/>
          </p:nvSpPr>
          <p:spPr>
            <a:xfrm>
              <a:off x="9737719" y="5674286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1" name="Rectangle: Rounded Corners 67">
            <a:extLst>
              <a:ext uri="{FF2B5EF4-FFF2-40B4-BE49-F238E27FC236}">
                <a16:creationId xmlns:a16="http://schemas.microsoft.com/office/drawing/2014/main" id="{B9FAC5CA-1BA9-421F-BB02-B7B71460547A}"/>
              </a:ext>
            </a:extLst>
          </p:cNvPr>
          <p:cNvSpPr/>
          <p:nvPr/>
        </p:nvSpPr>
        <p:spPr>
          <a:xfrm>
            <a:off x="3413886" y="3075517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22" name="Rectangle: Rounded Corners 68">
            <a:extLst>
              <a:ext uri="{FF2B5EF4-FFF2-40B4-BE49-F238E27FC236}">
                <a16:creationId xmlns:a16="http://schemas.microsoft.com/office/drawing/2014/main" id="{73CC3DB6-B5EF-4D1A-9AA8-270E248F27D8}"/>
              </a:ext>
            </a:extLst>
          </p:cNvPr>
          <p:cNvSpPr/>
          <p:nvPr/>
        </p:nvSpPr>
        <p:spPr>
          <a:xfrm>
            <a:off x="6478522" y="2262566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23" name="Rectangle: Rounded Corners 69">
            <a:extLst>
              <a:ext uri="{FF2B5EF4-FFF2-40B4-BE49-F238E27FC236}">
                <a16:creationId xmlns:a16="http://schemas.microsoft.com/office/drawing/2014/main" id="{30393DEA-F253-4A6B-81DE-1249E967F3C2}"/>
              </a:ext>
            </a:extLst>
          </p:cNvPr>
          <p:cNvSpPr/>
          <p:nvPr/>
        </p:nvSpPr>
        <p:spPr>
          <a:xfrm>
            <a:off x="6513820" y="3071557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0F3097-5585-4A35-A6E7-AA8A8536343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4825" y="241310"/>
            <a:ext cx="2455847" cy="313025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045D6C3-4469-4069-A9FB-56F986E24FC5}"/>
              </a:ext>
            </a:extLst>
          </p:cNvPr>
          <p:cNvSpPr txBox="1"/>
          <p:nvPr/>
        </p:nvSpPr>
        <p:spPr>
          <a:xfrm>
            <a:off x="2703100" y="2768287"/>
            <a:ext cx="38504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A5AFA0-14B1-4013-9D30-C1C6FD362C5C}"/>
              </a:ext>
            </a:extLst>
          </p:cNvPr>
          <p:cNvSpPr txBox="1"/>
          <p:nvPr/>
        </p:nvSpPr>
        <p:spPr>
          <a:xfrm>
            <a:off x="2575746" y="355542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1BFFBC-5301-4286-825D-B9250C27AF46}"/>
              </a:ext>
            </a:extLst>
          </p:cNvPr>
          <p:cNvSpPr txBox="1"/>
          <p:nvPr/>
        </p:nvSpPr>
        <p:spPr>
          <a:xfrm>
            <a:off x="5784623" y="2784034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121E54-EE42-402E-9342-B860F34D8860}"/>
              </a:ext>
            </a:extLst>
          </p:cNvPr>
          <p:cNvSpPr txBox="1"/>
          <p:nvPr/>
        </p:nvSpPr>
        <p:spPr>
          <a:xfrm>
            <a:off x="7473867" y="2784034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7D6524-8894-44DC-BEB3-999EF5EC5CF2}"/>
              </a:ext>
            </a:extLst>
          </p:cNvPr>
          <p:cNvSpPr txBox="1"/>
          <p:nvPr/>
        </p:nvSpPr>
        <p:spPr>
          <a:xfrm>
            <a:off x="5784623" y="3555427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3253A3-48FC-422B-B311-AEA9B9C02DDE}"/>
              </a:ext>
            </a:extLst>
          </p:cNvPr>
          <p:cNvSpPr txBox="1"/>
          <p:nvPr/>
        </p:nvSpPr>
        <p:spPr>
          <a:xfrm>
            <a:off x="7473867" y="3555427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505DC0B-D172-4BB3-8091-3BC5004F1EC6}"/>
              </a:ext>
            </a:extLst>
          </p:cNvPr>
          <p:cNvSpPr/>
          <p:nvPr/>
        </p:nvSpPr>
        <p:spPr>
          <a:xfrm>
            <a:off x="1472253" y="5025376"/>
            <a:ext cx="619125" cy="41728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FA9669-264B-43E4-AB59-EC14D83A5924}"/>
              </a:ext>
            </a:extLst>
          </p:cNvPr>
          <p:cNvSpPr/>
          <p:nvPr/>
        </p:nvSpPr>
        <p:spPr>
          <a:xfrm>
            <a:off x="2548578" y="5012592"/>
            <a:ext cx="7334250" cy="48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Củng cố phép nhân và phép chia để so sánh số</a:t>
            </a:r>
          </a:p>
        </p:txBody>
      </p:sp>
    </p:spTree>
    <p:extLst>
      <p:ext uri="{BB962C8B-B14F-4D97-AF65-F5344CB8AC3E}">
        <p14:creationId xmlns:p14="http://schemas.microsoft.com/office/powerpoint/2010/main" val="188667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399453" y="104949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 CỐ - DẶN DÒ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437757" y="2263435"/>
            <a:ext cx="9514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Ôn tập các phép tính liên quan đến bảng nhân, bảng chia đã học.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437757" y="3805990"/>
            <a:ext cx="9725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Chuẩn bị bài sau: Bài 45: Luyện tập chung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(Tiết 4).</a:t>
            </a:r>
          </a:p>
        </p:txBody>
      </p:sp>
    </p:spTree>
    <p:extLst>
      <p:ext uri="{BB962C8B-B14F-4D97-AF65-F5344CB8AC3E}">
        <p14:creationId xmlns:p14="http://schemas.microsoft.com/office/powerpoint/2010/main" val="292815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một trận bão lớn, ngôi nhà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 bác Ba đã bị bão tàn phá.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em hãy giúp bác Ba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xây lại ngôi nhà mới bằng cách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 lời đúng các câu hỏi.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4" y="2387976"/>
            <a:ext cx="3485697" cy="4561070"/>
          </a:xfrm>
          <a:prstGeom prst="rect">
            <a:avLst/>
          </a:prstGeom>
        </p:spPr>
      </p:pic>
      <p:pic>
        <p:nvPicPr>
          <p:cNvPr id="3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87" y="3762703"/>
            <a:ext cx="6858765" cy="2741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2219" y="1237096"/>
            <a:ext cx="78680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hẹn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3676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  <p:sp>
        <p:nvSpPr>
          <p:cNvPr id="15" name="Arrow: Right 14">
            <a:hlinkClick r:id="rId43" action="ppaction://hlinksldjump"/>
            <a:extLst>
              <a:ext uri="{FF2B5EF4-FFF2-40B4-BE49-F238E27FC236}">
                <a16:creationId xmlns:a16="http://schemas.microsoft.com/office/drawing/2014/main" id="{0C02F459-B293-4DA2-BCA2-947BA2AE5512}"/>
              </a:ext>
            </a:extLst>
          </p:cNvPr>
          <p:cNvSpPr/>
          <p:nvPr/>
        </p:nvSpPr>
        <p:spPr>
          <a:xfrm>
            <a:off x="257175" y="6015038"/>
            <a:ext cx="1021934" cy="842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57053" y="1859340"/>
            <a:ext cx="27350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 8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14137" y="5158046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1177" y="1876374"/>
            <a:ext cx="27350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6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69628" y="5180787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42816" y="2162925"/>
            <a:ext cx="27350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x 9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00491" y="522340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7427" y="1795079"/>
            <a:ext cx="3857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7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+ 4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10101" y="5093785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3242" y="1958998"/>
            <a:ext cx="29963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0000FF"/>
                </a:solidFill>
                <a:latin typeface="Calibri"/>
              </a:rPr>
              <a:t>12 : 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09850" y="4553634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14137" y="4986964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93695" y="1821711"/>
            <a:ext cx="29963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 : 5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28406" y="5048004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381</Words>
  <Application>Microsoft Office PowerPoint</Application>
  <PresentationFormat>Widescreen</PresentationFormat>
  <Paragraphs>102</Paragraphs>
  <Slides>20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HP001 4 hàng</vt:lpstr>
      <vt:lpstr>UTM Cookies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giang812012@gmail.com</cp:lastModifiedBy>
  <cp:revision>11</cp:revision>
  <dcterms:created xsi:type="dcterms:W3CDTF">2022-02-13T07:25:17Z</dcterms:created>
  <dcterms:modified xsi:type="dcterms:W3CDTF">2022-02-17T10:21:36Z</dcterms:modified>
</cp:coreProperties>
</file>