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87" r:id="rId2"/>
    <p:sldMasterId id="2147483692" r:id="rId3"/>
    <p:sldMasterId id="2147483695" r:id="rId4"/>
  </p:sldMasterIdLst>
  <p:notesMasterIdLst>
    <p:notesMasterId r:id="rId21"/>
  </p:notesMasterIdLst>
  <p:sldIdLst>
    <p:sldId id="8567" r:id="rId5"/>
    <p:sldId id="8570" r:id="rId6"/>
    <p:sldId id="4369" r:id="rId7"/>
    <p:sldId id="257" r:id="rId8"/>
    <p:sldId id="8562" r:id="rId9"/>
    <p:sldId id="8563" r:id="rId10"/>
    <p:sldId id="8561" r:id="rId11"/>
    <p:sldId id="8571" r:id="rId12"/>
    <p:sldId id="8572" r:id="rId13"/>
    <p:sldId id="8573" r:id="rId14"/>
    <p:sldId id="293" r:id="rId15"/>
    <p:sldId id="292" r:id="rId16"/>
    <p:sldId id="8565" r:id="rId17"/>
    <p:sldId id="8574" r:id="rId18"/>
    <p:sldId id="8575" r:id="rId19"/>
    <p:sldId id="855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845"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thithu nguyenthithu" userId="d2b08f955c77d556" providerId="LiveId" clId="{13011005-3B6A-4250-A3A9-EE7C5F309B42}"/>
    <pc:docChg chg="delSld delMainMaster">
      <pc:chgData name="nguyenthithu nguyenthithu" userId="d2b08f955c77d556" providerId="LiveId" clId="{13011005-3B6A-4250-A3A9-EE7C5F309B42}" dt="2024-03-14T09:22:10.345" v="7" actId="2696"/>
      <pc:docMkLst>
        <pc:docMk/>
      </pc:docMkLst>
      <pc:sldChg chg="del">
        <pc:chgData name="nguyenthithu nguyenthithu" userId="d2b08f955c77d556" providerId="LiveId" clId="{13011005-3B6A-4250-A3A9-EE7C5F309B42}" dt="2024-03-14T09:21:54.937" v="5" actId="2696"/>
        <pc:sldMkLst>
          <pc:docMk/>
          <pc:sldMk cId="3416916107" sldId="284"/>
        </pc:sldMkLst>
      </pc:sldChg>
      <pc:sldChg chg="del">
        <pc:chgData name="nguyenthithu nguyenthithu" userId="d2b08f955c77d556" providerId="LiveId" clId="{13011005-3B6A-4250-A3A9-EE7C5F309B42}" dt="2024-03-14T09:22:10.345" v="7" actId="2696"/>
        <pc:sldMkLst>
          <pc:docMk/>
          <pc:sldMk cId="1910427774" sldId="286"/>
        </pc:sldMkLst>
      </pc:sldChg>
      <pc:sldChg chg="del">
        <pc:chgData name="nguyenthithu nguyenthithu" userId="d2b08f955c77d556" providerId="LiveId" clId="{13011005-3B6A-4250-A3A9-EE7C5F309B42}" dt="2024-03-14T09:21:57.930" v="6" actId="2696"/>
        <pc:sldMkLst>
          <pc:docMk/>
          <pc:sldMk cId="4091761496" sldId="296"/>
        </pc:sldMkLst>
      </pc:sldChg>
      <pc:sldChg chg="del">
        <pc:chgData name="nguyenthithu nguyenthithu" userId="d2b08f955c77d556" providerId="LiveId" clId="{13011005-3B6A-4250-A3A9-EE7C5F309B42}" dt="2024-03-14T09:21:37.847" v="1" actId="2696"/>
        <pc:sldMkLst>
          <pc:docMk/>
          <pc:sldMk cId="938756107" sldId="4365"/>
        </pc:sldMkLst>
      </pc:sldChg>
      <pc:sldChg chg="del">
        <pc:chgData name="nguyenthithu nguyenthithu" userId="d2b08f955c77d556" providerId="LiveId" clId="{13011005-3B6A-4250-A3A9-EE7C5F309B42}" dt="2024-03-14T09:21:41.823" v="3" actId="2696"/>
        <pc:sldMkLst>
          <pc:docMk/>
          <pc:sldMk cId="576078974" sldId="4368"/>
        </pc:sldMkLst>
      </pc:sldChg>
      <pc:sldChg chg="del">
        <pc:chgData name="nguyenthithu nguyenthithu" userId="d2b08f955c77d556" providerId="LiveId" clId="{13011005-3B6A-4250-A3A9-EE7C5F309B42}" dt="2024-03-14T09:21:39.950" v="2" actId="2696"/>
        <pc:sldMkLst>
          <pc:docMk/>
          <pc:sldMk cId="1965112103" sldId="4370"/>
        </pc:sldMkLst>
      </pc:sldChg>
      <pc:sldChg chg="del">
        <pc:chgData name="nguyenthithu nguyenthithu" userId="d2b08f955c77d556" providerId="LiveId" clId="{13011005-3B6A-4250-A3A9-EE7C5F309B42}" dt="2024-03-14T09:21:36.165" v="0" actId="2696"/>
        <pc:sldMkLst>
          <pc:docMk/>
          <pc:sldMk cId="0" sldId="4385"/>
        </pc:sldMkLst>
      </pc:sldChg>
      <pc:sldChg chg="del">
        <pc:chgData name="nguyenthithu nguyenthithu" userId="d2b08f955c77d556" providerId="LiveId" clId="{13011005-3B6A-4250-A3A9-EE7C5F309B42}" dt="2024-03-14T09:21:43.766" v="4" actId="2696"/>
        <pc:sldMkLst>
          <pc:docMk/>
          <pc:sldMk cId="3688771678" sldId="4386"/>
        </pc:sldMkLst>
      </pc:sldChg>
      <pc:sldMasterChg chg="del delSldLayout">
        <pc:chgData name="nguyenthithu nguyenthithu" userId="d2b08f955c77d556" providerId="LiveId" clId="{13011005-3B6A-4250-A3A9-EE7C5F309B42}" dt="2024-03-14T09:22:10.345" v="7" actId="2696"/>
        <pc:sldMasterMkLst>
          <pc:docMk/>
          <pc:sldMasterMk cId="366452826" sldId="2147483707"/>
        </pc:sldMasterMkLst>
        <pc:sldLayoutChg chg="del">
          <pc:chgData name="nguyenthithu nguyenthithu" userId="d2b08f955c77d556" providerId="LiveId" clId="{13011005-3B6A-4250-A3A9-EE7C5F309B42}" dt="2024-03-14T09:22:10.345" v="7" actId="2696"/>
          <pc:sldLayoutMkLst>
            <pc:docMk/>
            <pc:sldMasterMk cId="366452826" sldId="2147483707"/>
            <pc:sldLayoutMk cId="4242037833" sldId="2147483708"/>
          </pc:sldLayoutMkLst>
        </pc:sldLayoutChg>
        <pc:sldLayoutChg chg="del">
          <pc:chgData name="nguyenthithu nguyenthithu" userId="d2b08f955c77d556" providerId="LiveId" clId="{13011005-3B6A-4250-A3A9-EE7C5F309B42}" dt="2024-03-14T09:22:10.345" v="7" actId="2696"/>
          <pc:sldLayoutMkLst>
            <pc:docMk/>
            <pc:sldMasterMk cId="366452826" sldId="2147483707"/>
            <pc:sldLayoutMk cId="2856438046" sldId="2147483709"/>
          </pc:sldLayoutMkLst>
        </pc:sldLayoutChg>
        <pc:sldLayoutChg chg="del">
          <pc:chgData name="nguyenthithu nguyenthithu" userId="d2b08f955c77d556" providerId="LiveId" clId="{13011005-3B6A-4250-A3A9-EE7C5F309B42}" dt="2024-03-14T09:22:10.345" v="7" actId="2696"/>
          <pc:sldLayoutMkLst>
            <pc:docMk/>
            <pc:sldMasterMk cId="366452826" sldId="2147483707"/>
            <pc:sldLayoutMk cId="654267110" sldId="2147483710"/>
          </pc:sldLayoutMkLst>
        </pc:sldLayoutChg>
        <pc:sldLayoutChg chg="del">
          <pc:chgData name="nguyenthithu nguyenthithu" userId="d2b08f955c77d556" providerId="LiveId" clId="{13011005-3B6A-4250-A3A9-EE7C5F309B42}" dt="2024-03-14T09:22:10.345" v="7" actId="2696"/>
          <pc:sldLayoutMkLst>
            <pc:docMk/>
            <pc:sldMasterMk cId="366452826" sldId="2147483707"/>
            <pc:sldLayoutMk cId="1783101596" sldId="2147483711"/>
          </pc:sldLayoutMkLst>
        </pc:sldLayoutChg>
        <pc:sldLayoutChg chg="del">
          <pc:chgData name="nguyenthithu nguyenthithu" userId="d2b08f955c77d556" providerId="LiveId" clId="{13011005-3B6A-4250-A3A9-EE7C5F309B42}" dt="2024-03-14T09:22:10.345" v="7" actId="2696"/>
          <pc:sldLayoutMkLst>
            <pc:docMk/>
            <pc:sldMasterMk cId="366452826" sldId="2147483707"/>
            <pc:sldLayoutMk cId="344669608" sldId="2147483712"/>
          </pc:sldLayoutMkLst>
        </pc:sldLayoutChg>
        <pc:sldLayoutChg chg="del">
          <pc:chgData name="nguyenthithu nguyenthithu" userId="d2b08f955c77d556" providerId="LiveId" clId="{13011005-3B6A-4250-A3A9-EE7C5F309B42}" dt="2024-03-14T09:22:10.345" v="7" actId="2696"/>
          <pc:sldLayoutMkLst>
            <pc:docMk/>
            <pc:sldMasterMk cId="366452826" sldId="2147483707"/>
            <pc:sldLayoutMk cId="1266476526" sldId="2147483713"/>
          </pc:sldLayoutMkLst>
        </pc:sldLayoutChg>
        <pc:sldLayoutChg chg="del">
          <pc:chgData name="nguyenthithu nguyenthithu" userId="d2b08f955c77d556" providerId="LiveId" clId="{13011005-3B6A-4250-A3A9-EE7C5F309B42}" dt="2024-03-14T09:22:10.345" v="7" actId="2696"/>
          <pc:sldLayoutMkLst>
            <pc:docMk/>
            <pc:sldMasterMk cId="366452826" sldId="2147483707"/>
            <pc:sldLayoutMk cId="1918760272" sldId="2147483714"/>
          </pc:sldLayoutMkLst>
        </pc:sldLayoutChg>
        <pc:sldLayoutChg chg="del">
          <pc:chgData name="nguyenthithu nguyenthithu" userId="d2b08f955c77d556" providerId="LiveId" clId="{13011005-3B6A-4250-A3A9-EE7C5F309B42}" dt="2024-03-14T09:22:10.345" v="7" actId="2696"/>
          <pc:sldLayoutMkLst>
            <pc:docMk/>
            <pc:sldMasterMk cId="366452826" sldId="2147483707"/>
            <pc:sldLayoutMk cId="667806333" sldId="2147483715"/>
          </pc:sldLayoutMkLst>
        </pc:sldLayoutChg>
        <pc:sldLayoutChg chg="del">
          <pc:chgData name="nguyenthithu nguyenthithu" userId="d2b08f955c77d556" providerId="LiveId" clId="{13011005-3B6A-4250-A3A9-EE7C5F309B42}" dt="2024-03-14T09:22:10.345" v="7" actId="2696"/>
          <pc:sldLayoutMkLst>
            <pc:docMk/>
            <pc:sldMasterMk cId="366452826" sldId="2147483707"/>
            <pc:sldLayoutMk cId="4283492842" sldId="2147483716"/>
          </pc:sldLayoutMkLst>
        </pc:sldLayoutChg>
        <pc:sldLayoutChg chg="del">
          <pc:chgData name="nguyenthithu nguyenthithu" userId="d2b08f955c77d556" providerId="LiveId" clId="{13011005-3B6A-4250-A3A9-EE7C5F309B42}" dt="2024-03-14T09:22:10.345" v="7" actId="2696"/>
          <pc:sldLayoutMkLst>
            <pc:docMk/>
            <pc:sldMasterMk cId="366452826" sldId="2147483707"/>
            <pc:sldLayoutMk cId="1211983395" sldId="2147483717"/>
          </pc:sldLayoutMkLst>
        </pc:sldLayoutChg>
        <pc:sldLayoutChg chg="del">
          <pc:chgData name="nguyenthithu nguyenthithu" userId="d2b08f955c77d556" providerId="LiveId" clId="{13011005-3B6A-4250-A3A9-EE7C5F309B42}" dt="2024-03-14T09:22:10.345" v="7" actId="2696"/>
          <pc:sldLayoutMkLst>
            <pc:docMk/>
            <pc:sldMasterMk cId="366452826" sldId="2147483707"/>
            <pc:sldLayoutMk cId="2794114183" sldId="214748371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BB39B9-773F-4999-87A3-D7D147D585BF}" type="datetimeFigureOut">
              <a:rPr lang="en-US" smtClean="0"/>
              <a:t>3/14/2024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1B2300-7BDA-46CF-ABD6-CF059A986F79}" type="slidenum">
              <a:rPr lang="en-US" smtClean="0"/>
              <a:t>‹#›</a:t>
            </a:fld>
            <a:endParaRPr lang="en-US"/>
          </a:p>
        </p:txBody>
      </p:sp>
    </p:spTree>
    <p:extLst>
      <p:ext uri="{BB962C8B-B14F-4D97-AF65-F5344CB8AC3E}">
        <p14:creationId xmlns:p14="http://schemas.microsoft.com/office/powerpoint/2010/main" val="843646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11522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85647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1896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26517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72974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81467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68434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94188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D9A6D8-9477-4105-B1F6-052FF92F338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04AC2DB-308D-4753-8C8F-39AEAA2AE5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82B26AC-ADEB-4A3D-87D3-6D6E4E58C1F7}"/>
              </a:ext>
            </a:extLst>
          </p:cNvPr>
          <p:cNvSpPr>
            <a:spLocks noGrp="1"/>
          </p:cNvSpPr>
          <p:nvPr>
            <p:ph type="dt" sz="half" idx="10"/>
          </p:nvPr>
        </p:nvSpPr>
        <p:spPr/>
        <p:txBody>
          <a:bodyPr/>
          <a:lstStyle/>
          <a:p>
            <a:fld id="{09B873BF-D25C-4B19-88F0-CC98E94B8042}" type="datetimeFigureOut">
              <a:rPr lang="zh-CN" altLang="en-US" smtClean="0"/>
              <a:t>2024/3/14</a:t>
            </a:fld>
            <a:endParaRPr lang="zh-CN" altLang="en-US"/>
          </a:p>
        </p:txBody>
      </p:sp>
      <p:sp>
        <p:nvSpPr>
          <p:cNvPr id="5" name="页脚占位符 4">
            <a:extLst>
              <a:ext uri="{FF2B5EF4-FFF2-40B4-BE49-F238E27FC236}">
                <a16:creationId xmlns:a16="http://schemas.microsoft.com/office/drawing/2014/main" id="{4C81C138-C986-4A82-BE06-808EC1B4333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8989116-4AD8-4FFF-919E-5A8D17C5EAAD}"/>
              </a:ext>
            </a:extLst>
          </p:cNvPr>
          <p:cNvSpPr>
            <a:spLocks noGrp="1"/>
          </p:cNvSpPr>
          <p:nvPr>
            <p:ph type="sldNum" sz="quarter" idx="12"/>
          </p:nvPr>
        </p:nvSpPr>
        <p:spPr/>
        <p:txBody>
          <a:bodyPr/>
          <a:lstStyle/>
          <a:p>
            <a:fld id="{4399B8C8-18BA-492C-9CDD-66C3DAE0BDEE}" type="slidenum">
              <a:rPr lang="zh-CN" altLang="en-US" smtClean="0"/>
              <a:t>‹#›</a:t>
            </a:fld>
            <a:endParaRPr lang="zh-CN" altLang="en-US"/>
          </a:p>
        </p:txBody>
      </p:sp>
    </p:spTree>
    <p:extLst>
      <p:ext uri="{BB962C8B-B14F-4D97-AF65-F5344CB8AC3E}">
        <p14:creationId xmlns:p14="http://schemas.microsoft.com/office/powerpoint/2010/main" val="44274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8C91BF-0107-49A6-8C10-5411D70E708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CB36D46-30FA-4AA6-B8CA-897C1126AF81}"/>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6EF4D0E-5577-4330-9C76-B4BF6B6FA6B8}"/>
              </a:ext>
            </a:extLst>
          </p:cNvPr>
          <p:cNvSpPr>
            <a:spLocks noGrp="1"/>
          </p:cNvSpPr>
          <p:nvPr>
            <p:ph type="dt" sz="half" idx="10"/>
          </p:nvPr>
        </p:nvSpPr>
        <p:spPr/>
        <p:txBody>
          <a:bodyPr/>
          <a:lstStyle/>
          <a:p>
            <a:fld id="{09B873BF-D25C-4B19-88F0-CC98E94B8042}" type="datetimeFigureOut">
              <a:rPr lang="zh-CN" altLang="en-US" smtClean="0"/>
              <a:t>2024/3/14</a:t>
            </a:fld>
            <a:endParaRPr lang="zh-CN" altLang="en-US"/>
          </a:p>
        </p:txBody>
      </p:sp>
      <p:sp>
        <p:nvSpPr>
          <p:cNvPr id="5" name="页脚占位符 4">
            <a:extLst>
              <a:ext uri="{FF2B5EF4-FFF2-40B4-BE49-F238E27FC236}">
                <a16:creationId xmlns:a16="http://schemas.microsoft.com/office/drawing/2014/main" id="{31889DB5-0DDA-4867-B668-8F8F9F0D7C0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56B95C5-A5D8-490C-9253-A8F1BFC700C2}"/>
              </a:ext>
            </a:extLst>
          </p:cNvPr>
          <p:cNvSpPr>
            <a:spLocks noGrp="1"/>
          </p:cNvSpPr>
          <p:nvPr>
            <p:ph type="sldNum" sz="quarter" idx="12"/>
          </p:nvPr>
        </p:nvSpPr>
        <p:spPr/>
        <p:txBody>
          <a:bodyPr/>
          <a:lstStyle/>
          <a:p>
            <a:fld id="{4399B8C8-18BA-492C-9CDD-66C3DAE0BDEE}" type="slidenum">
              <a:rPr lang="zh-CN" altLang="en-US" smtClean="0"/>
              <a:t>‹#›</a:t>
            </a:fld>
            <a:endParaRPr lang="zh-CN" altLang="en-US"/>
          </a:p>
        </p:txBody>
      </p:sp>
    </p:spTree>
    <p:extLst>
      <p:ext uri="{BB962C8B-B14F-4D97-AF65-F5344CB8AC3E}">
        <p14:creationId xmlns:p14="http://schemas.microsoft.com/office/powerpoint/2010/main" val="737594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E47942A-90AC-43BD-B821-A50C9361A45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40B4118-D8D6-4343-8813-621AACA84814}"/>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3922A64-8FC0-4869-B80A-DB812ED4B7B4}"/>
              </a:ext>
            </a:extLst>
          </p:cNvPr>
          <p:cNvSpPr>
            <a:spLocks noGrp="1"/>
          </p:cNvSpPr>
          <p:nvPr>
            <p:ph type="dt" sz="half" idx="10"/>
          </p:nvPr>
        </p:nvSpPr>
        <p:spPr/>
        <p:txBody>
          <a:bodyPr/>
          <a:lstStyle/>
          <a:p>
            <a:fld id="{09B873BF-D25C-4B19-88F0-CC98E94B8042}" type="datetimeFigureOut">
              <a:rPr lang="zh-CN" altLang="en-US" smtClean="0"/>
              <a:t>2024/3/14</a:t>
            </a:fld>
            <a:endParaRPr lang="zh-CN" altLang="en-US"/>
          </a:p>
        </p:txBody>
      </p:sp>
      <p:sp>
        <p:nvSpPr>
          <p:cNvPr id="5" name="页脚占位符 4">
            <a:extLst>
              <a:ext uri="{FF2B5EF4-FFF2-40B4-BE49-F238E27FC236}">
                <a16:creationId xmlns:a16="http://schemas.microsoft.com/office/drawing/2014/main" id="{C287A63E-CEBE-40F4-B82F-2F8EB79FC90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73CBB22-6706-46E8-9C53-B717DDF5CB83}"/>
              </a:ext>
            </a:extLst>
          </p:cNvPr>
          <p:cNvSpPr>
            <a:spLocks noGrp="1"/>
          </p:cNvSpPr>
          <p:nvPr>
            <p:ph type="sldNum" sz="quarter" idx="12"/>
          </p:nvPr>
        </p:nvSpPr>
        <p:spPr/>
        <p:txBody>
          <a:bodyPr/>
          <a:lstStyle/>
          <a:p>
            <a:fld id="{4399B8C8-18BA-492C-9CDD-66C3DAE0BDEE}" type="slidenum">
              <a:rPr lang="zh-CN" altLang="en-US" smtClean="0"/>
              <a:t>‹#›</a:t>
            </a:fld>
            <a:endParaRPr lang="zh-CN" altLang="en-US"/>
          </a:p>
        </p:txBody>
      </p:sp>
    </p:spTree>
    <p:extLst>
      <p:ext uri="{BB962C8B-B14F-4D97-AF65-F5344CB8AC3E}">
        <p14:creationId xmlns:p14="http://schemas.microsoft.com/office/powerpoint/2010/main" val="259608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5905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3447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367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5498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1" y="0"/>
            <a:ext cx="12192000"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683" rtl="0" eaLnBrk="1" fontAlgn="base" latinLnBrk="0" hangingPunct="1">
              <a:lnSpc>
                <a:spcPct val="100000"/>
              </a:lnSpc>
              <a:spcBef>
                <a:spcPct val="0"/>
              </a:spcBef>
              <a:spcAft>
                <a:spcPct val="0"/>
              </a:spcAft>
              <a:buClrTx/>
              <a:buSzTx/>
              <a:buFontTx/>
              <a:buNone/>
              <a:tabLst/>
              <a:defRPr/>
            </a:pPr>
            <a:endParaRPr kumimoji="0" lang="zh-CN" altLang="en-US" sz="1706"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20164929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B0ACB-03B5-48BD-9186-B463A0B9B3FB}"/>
              </a:ext>
            </a:extLst>
          </p:cNvPr>
          <p:cNvSpPr>
            <a:spLocks noGrp="1"/>
          </p:cNvSpPr>
          <p:nvPr>
            <p:ph type="ctrTitle"/>
          </p:nvPr>
        </p:nvSpPr>
        <p:spPr>
          <a:xfrm>
            <a:off x="1524001" y="1122363"/>
            <a:ext cx="9144000" cy="2387600"/>
          </a:xfrm>
        </p:spPr>
        <p:txBody>
          <a:bodyPr anchor="b"/>
          <a:lstStyle>
            <a:lvl1pPr algn="ctr">
              <a:defRPr sz="5998"/>
            </a:lvl1pPr>
          </a:lstStyle>
          <a:p>
            <a:r>
              <a:rPr lang="en-US"/>
              <a:t>Click to edit Master title style</a:t>
            </a:r>
            <a:endParaRPr lang="vi-VN"/>
          </a:p>
        </p:txBody>
      </p:sp>
      <p:sp>
        <p:nvSpPr>
          <p:cNvPr id="3" name="Subtitle 2">
            <a:extLst>
              <a:ext uri="{FF2B5EF4-FFF2-40B4-BE49-F238E27FC236}">
                <a16:creationId xmlns:a16="http://schemas.microsoft.com/office/drawing/2014/main" id="{58CA6FFA-1F2D-4E59-9F03-5582A1266059}"/>
              </a:ext>
            </a:extLst>
          </p:cNvPr>
          <p:cNvSpPr>
            <a:spLocks noGrp="1"/>
          </p:cNvSpPr>
          <p:nvPr>
            <p:ph type="subTitle" idx="1"/>
          </p:nvPr>
        </p:nvSpPr>
        <p:spPr>
          <a:xfrm>
            <a:off x="1524001" y="3602038"/>
            <a:ext cx="9144000"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B4F825A9-39B3-421A-AA88-6D83D74C2C66}"/>
              </a:ext>
            </a:extLst>
          </p:cNvPr>
          <p:cNvSpPr>
            <a:spLocks noGrp="1"/>
          </p:cNvSpPr>
          <p:nvPr>
            <p:ph type="dt" sz="half" idx="10"/>
          </p:nvPr>
        </p:nvSpPr>
        <p:spPr/>
        <p:txBody>
          <a:bodyPr/>
          <a:lstStyle/>
          <a:p>
            <a:fld id="{A02D5873-6696-4EE0-B765-90B210B469DD}" type="datetimeFigureOut">
              <a:rPr lang="vi-VN" smtClean="0"/>
              <a:t>14/03/2024</a:t>
            </a:fld>
            <a:endParaRPr lang="vi-VN"/>
          </a:p>
        </p:txBody>
      </p:sp>
      <p:sp>
        <p:nvSpPr>
          <p:cNvPr id="5" name="Footer Placeholder 4">
            <a:extLst>
              <a:ext uri="{FF2B5EF4-FFF2-40B4-BE49-F238E27FC236}">
                <a16:creationId xmlns:a16="http://schemas.microsoft.com/office/drawing/2014/main" id="{82836F47-B750-48F1-A5AE-A645B147F61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6367836-4DB5-4801-B9E6-FF72D868CD79}"/>
              </a:ext>
            </a:extLst>
          </p:cNvPr>
          <p:cNvSpPr>
            <a:spLocks noGrp="1"/>
          </p:cNvSpPr>
          <p:nvPr>
            <p:ph type="sldNum" sz="quarter" idx="12"/>
          </p:nvPr>
        </p:nvSpPr>
        <p:spPr/>
        <p:txBody>
          <a:bodyPr/>
          <a:lstStyle/>
          <a:p>
            <a:fld id="{B5EFC2C3-EF38-4623-91D1-CDCC7ECE7205}" type="slidenum">
              <a:rPr lang="vi-VN" smtClean="0"/>
              <a:t>‹#›</a:t>
            </a:fld>
            <a:endParaRPr lang="vi-VN"/>
          </a:p>
        </p:txBody>
      </p:sp>
      <p:pic>
        <p:nvPicPr>
          <p:cNvPr id="7" name="Picture 6" descr="Logo&#10;&#10;Description automatically generated">
            <a:extLst>
              <a:ext uri="{FF2B5EF4-FFF2-40B4-BE49-F238E27FC236}">
                <a16:creationId xmlns:a16="http://schemas.microsoft.com/office/drawing/2014/main" id="{62918E10-43DF-4D34-9191-B9E03534C02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 b="-5"/>
          <a:stretch/>
        </p:blipFill>
        <p:spPr>
          <a:xfrm>
            <a:off x="12537831" y="5412067"/>
            <a:ext cx="1888566" cy="1888566"/>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Tree>
    <p:extLst>
      <p:ext uri="{BB962C8B-B14F-4D97-AF65-F5344CB8AC3E}">
        <p14:creationId xmlns:p14="http://schemas.microsoft.com/office/powerpoint/2010/main" val="1015142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4E7BD-AD53-42B8-AA35-1E09909E81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221FA15F-D33E-4E19-B9DE-019EC3D82C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19BEDE65-E2DB-4640-A11C-54917D8B1DF2}"/>
              </a:ext>
            </a:extLst>
          </p:cNvPr>
          <p:cNvSpPr>
            <a:spLocks noGrp="1"/>
          </p:cNvSpPr>
          <p:nvPr>
            <p:ph type="dt" sz="half" idx="10"/>
          </p:nvPr>
        </p:nvSpPr>
        <p:spPr/>
        <p:txBody>
          <a:bodyPr/>
          <a:lstStyle/>
          <a:p>
            <a:fld id="{8D6DFAAE-A888-445D-8B84-CA7ABB1D50BF}" type="datetimeFigureOut">
              <a:rPr lang="vi-VN" smtClean="0"/>
              <a:t>14/03/2024</a:t>
            </a:fld>
            <a:endParaRPr lang="vi-VN"/>
          </a:p>
        </p:txBody>
      </p:sp>
      <p:sp>
        <p:nvSpPr>
          <p:cNvPr id="5" name="Footer Placeholder 4">
            <a:extLst>
              <a:ext uri="{FF2B5EF4-FFF2-40B4-BE49-F238E27FC236}">
                <a16:creationId xmlns:a16="http://schemas.microsoft.com/office/drawing/2014/main" id="{45E4824B-D883-4A2F-82D2-364D08F2262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D244AC0-7A3C-4F0B-AF8E-D1B379F3D6F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7847636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63899-AD5E-4F91-8FD2-153802355AC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60291D1-0CEE-4570-AD35-BC9BD13DAD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75E12E0-C495-4909-8E7C-88E369A94537}"/>
              </a:ext>
            </a:extLst>
          </p:cNvPr>
          <p:cNvSpPr>
            <a:spLocks noGrp="1"/>
          </p:cNvSpPr>
          <p:nvPr>
            <p:ph type="dt" sz="half" idx="10"/>
          </p:nvPr>
        </p:nvSpPr>
        <p:spPr/>
        <p:txBody>
          <a:bodyPr/>
          <a:lstStyle/>
          <a:p>
            <a:fld id="{8D6DFAAE-A888-445D-8B84-CA7ABB1D50BF}" type="datetimeFigureOut">
              <a:rPr lang="vi-VN" smtClean="0"/>
              <a:t>14/03/2024</a:t>
            </a:fld>
            <a:endParaRPr lang="vi-VN"/>
          </a:p>
        </p:txBody>
      </p:sp>
      <p:sp>
        <p:nvSpPr>
          <p:cNvPr id="5" name="Footer Placeholder 4">
            <a:extLst>
              <a:ext uri="{FF2B5EF4-FFF2-40B4-BE49-F238E27FC236}">
                <a16:creationId xmlns:a16="http://schemas.microsoft.com/office/drawing/2014/main" id="{4CB36984-AA3E-4731-A5CF-5C891E3EE1F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1D92661-6397-493B-80A5-7B084B1B3D00}"/>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1677102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DD1E9C-B97A-4AEE-9AEB-E0F10E1FB37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B4675A8-8974-4A41-B4A9-B8F3663D716A}"/>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A07F708-FC78-4685-A229-CD1C9ECBE9A3}"/>
              </a:ext>
            </a:extLst>
          </p:cNvPr>
          <p:cNvSpPr>
            <a:spLocks noGrp="1"/>
          </p:cNvSpPr>
          <p:nvPr>
            <p:ph type="dt" sz="half" idx="10"/>
          </p:nvPr>
        </p:nvSpPr>
        <p:spPr/>
        <p:txBody>
          <a:bodyPr/>
          <a:lstStyle/>
          <a:p>
            <a:fld id="{09B873BF-D25C-4B19-88F0-CC98E94B8042}" type="datetimeFigureOut">
              <a:rPr lang="zh-CN" altLang="en-US" smtClean="0"/>
              <a:t>2024/3/14</a:t>
            </a:fld>
            <a:endParaRPr lang="zh-CN" altLang="en-US"/>
          </a:p>
        </p:txBody>
      </p:sp>
      <p:sp>
        <p:nvSpPr>
          <p:cNvPr id="5" name="页脚占位符 4">
            <a:extLst>
              <a:ext uri="{FF2B5EF4-FFF2-40B4-BE49-F238E27FC236}">
                <a16:creationId xmlns:a16="http://schemas.microsoft.com/office/drawing/2014/main" id="{85CCE027-D605-4E46-8FAE-C7A8740444C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0FC0DDA-7BB1-415D-B399-DEB46054E083}"/>
              </a:ext>
            </a:extLst>
          </p:cNvPr>
          <p:cNvSpPr>
            <a:spLocks noGrp="1"/>
          </p:cNvSpPr>
          <p:nvPr>
            <p:ph type="sldNum" sz="quarter" idx="12"/>
          </p:nvPr>
        </p:nvSpPr>
        <p:spPr/>
        <p:txBody>
          <a:bodyPr/>
          <a:lstStyle/>
          <a:p>
            <a:fld id="{4399B8C8-18BA-492C-9CDD-66C3DAE0BDEE}" type="slidenum">
              <a:rPr lang="zh-CN" altLang="en-US" smtClean="0"/>
              <a:t>‹#›</a:t>
            </a:fld>
            <a:endParaRPr lang="zh-CN" altLang="en-US"/>
          </a:p>
        </p:txBody>
      </p:sp>
    </p:spTree>
    <p:extLst>
      <p:ext uri="{BB962C8B-B14F-4D97-AF65-F5344CB8AC3E}">
        <p14:creationId xmlns:p14="http://schemas.microsoft.com/office/powerpoint/2010/main" val="20984458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0FBEA-C81C-48C5-85C0-35F42273A0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EBDCC94F-0068-4330-90D1-441DD1A4CF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96AC8A-6FF0-42A9-BB16-50FE3733FAEE}"/>
              </a:ext>
            </a:extLst>
          </p:cNvPr>
          <p:cNvSpPr>
            <a:spLocks noGrp="1"/>
          </p:cNvSpPr>
          <p:nvPr>
            <p:ph type="dt" sz="half" idx="10"/>
          </p:nvPr>
        </p:nvSpPr>
        <p:spPr/>
        <p:txBody>
          <a:bodyPr/>
          <a:lstStyle/>
          <a:p>
            <a:fld id="{8D6DFAAE-A888-445D-8B84-CA7ABB1D50BF}" type="datetimeFigureOut">
              <a:rPr lang="vi-VN" smtClean="0"/>
              <a:t>14/03/2024</a:t>
            </a:fld>
            <a:endParaRPr lang="vi-VN"/>
          </a:p>
        </p:txBody>
      </p:sp>
      <p:sp>
        <p:nvSpPr>
          <p:cNvPr id="5" name="Footer Placeholder 4">
            <a:extLst>
              <a:ext uri="{FF2B5EF4-FFF2-40B4-BE49-F238E27FC236}">
                <a16:creationId xmlns:a16="http://schemas.microsoft.com/office/drawing/2014/main" id="{43979198-2408-486A-A97F-44880E1491A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1701F72-1A95-4E65-A18C-32F72E1728E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781655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69F61-35B1-497B-A485-CFEA03E5793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1017EAE-B905-4850-B0BE-E7AA8F1509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8BB8FA59-293A-4EF2-9E01-DE276A143F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8547942-6266-49BF-9145-8E07794A6DEF}"/>
              </a:ext>
            </a:extLst>
          </p:cNvPr>
          <p:cNvSpPr>
            <a:spLocks noGrp="1"/>
          </p:cNvSpPr>
          <p:nvPr>
            <p:ph type="dt" sz="half" idx="10"/>
          </p:nvPr>
        </p:nvSpPr>
        <p:spPr/>
        <p:txBody>
          <a:bodyPr/>
          <a:lstStyle/>
          <a:p>
            <a:fld id="{8D6DFAAE-A888-445D-8B84-CA7ABB1D50BF}" type="datetimeFigureOut">
              <a:rPr lang="vi-VN" smtClean="0"/>
              <a:t>14/03/2024</a:t>
            </a:fld>
            <a:endParaRPr lang="vi-VN"/>
          </a:p>
        </p:txBody>
      </p:sp>
      <p:sp>
        <p:nvSpPr>
          <p:cNvPr id="6" name="Footer Placeholder 5">
            <a:extLst>
              <a:ext uri="{FF2B5EF4-FFF2-40B4-BE49-F238E27FC236}">
                <a16:creationId xmlns:a16="http://schemas.microsoft.com/office/drawing/2014/main" id="{369B6F40-F20E-4D7C-9B1F-2ED8ACA5642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ADF9E60-2C01-4715-A0A5-9DCD96BB1544}"/>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7331094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28E9A-F5E8-401B-BF6E-F75379BAC8E8}"/>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E8AD644-166E-4E24-8B5A-94BF8B5D60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C702D7-75E8-44C3-B799-EAD7DAD704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356BA5A2-8A13-4805-BB9F-FDAED9A849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7B8FD6-2944-4226-B2C9-C08C1AD08D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ACFFE652-21B3-4C1F-829C-27AF505B268C}"/>
              </a:ext>
            </a:extLst>
          </p:cNvPr>
          <p:cNvSpPr>
            <a:spLocks noGrp="1"/>
          </p:cNvSpPr>
          <p:nvPr>
            <p:ph type="dt" sz="half" idx="10"/>
          </p:nvPr>
        </p:nvSpPr>
        <p:spPr/>
        <p:txBody>
          <a:bodyPr/>
          <a:lstStyle/>
          <a:p>
            <a:fld id="{8D6DFAAE-A888-445D-8B84-CA7ABB1D50BF}" type="datetimeFigureOut">
              <a:rPr lang="vi-VN" smtClean="0"/>
              <a:t>14/03/2024</a:t>
            </a:fld>
            <a:endParaRPr lang="vi-VN"/>
          </a:p>
        </p:txBody>
      </p:sp>
      <p:sp>
        <p:nvSpPr>
          <p:cNvPr id="8" name="Footer Placeholder 7">
            <a:extLst>
              <a:ext uri="{FF2B5EF4-FFF2-40B4-BE49-F238E27FC236}">
                <a16:creationId xmlns:a16="http://schemas.microsoft.com/office/drawing/2014/main" id="{49384763-EF6C-4BF2-8193-09EF458D047E}"/>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06CAF9D-A02C-4227-B610-09A1339E4BAA}"/>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1730099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BBAD0-7973-4E35-85F9-32DC85833A72}"/>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3BAD389A-7553-436B-904A-993CD5650E81}"/>
              </a:ext>
            </a:extLst>
          </p:cNvPr>
          <p:cNvSpPr>
            <a:spLocks noGrp="1"/>
          </p:cNvSpPr>
          <p:nvPr>
            <p:ph type="dt" sz="half" idx="10"/>
          </p:nvPr>
        </p:nvSpPr>
        <p:spPr/>
        <p:txBody>
          <a:bodyPr/>
          <a:lstStyle/>
          <a:p>
            <a:fld id="{8D6DFAAE-A888-445D-8B84-CA7ABB1D50BF}" type="datetimeFigureOut">
              <a:rPr lang="vi-VN" smtClean="0"/>
              <a:t>14/03/2024</a:t>
            </a:fld>
            <a:endParaRPr lang="vi-VN"/>
          </a:p>
        </p:txBody>
      </p:sp>
      <p:sp>
        <p:nvSpPr>
          <p:cNvPr id="4" name="Footer Placeholder 3">
            <a:extLst>
              <a:ext uri="{FF2B5EF4-FFF2-40B4-BE49-F238E27FC236}">
                <a16:creationId xmlns:a16="http://schemas.microsoft.com/office/drawing/2014/main" id="{2CDD9C29-B49B-416A-9C67-AE9C472D9C1A}"/>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E3240161-52FA-438E-909A-50275592F416}"/>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8807348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91E2F1-992D-4A0D-9228-7184D886E205}"/>
              </a:ext>
            </a:extLst>
          </p:cNvPr>
          <p:cNvSpPr>
            <a:spLocks noGrp="1"/>
          </p:cNvSpPr>
          <p:nvPr>
            <p:ph type="dt" sz="half" idx="10"/>
          </p:nvPr>
        </p:nvSpPr>
        <p:spPr/>
        <p:txBody>
          <a:bodyPr/>
          <a:lstStyle/>
          <a:p>
            <a:fld id="{8D6DFAAE-A888-445D-8B84-CA7ABB1D50BF}" type="datetimeFigureOut">
              <a:rPr lang="vi-VN" smtClean="0"/>
              <a:t>14/03/2024</a:t>
            </a:fld>
            <a:endParaRPr lang="vi-VN"/>
          </a:p>
        </p:txBody>
      </p:sp>
      <p:sp>
        <p:nvSpPr>
          <p:cNvPr id="3" name="Footer Placeholder 2">
            <a:extLst>
              <a:ext uri="{FF2B5EF4-FFF2-40B4-BE49-F238E27FC236}">
                <a16:creationId xmlns:a16="http://schemas.microsoft.com/office/drawing/2014/main" id="{B0738F6D-537D-444F-A1F5-4EC762FBC2D5}"/>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6405F5C7-40A4-4420-9548-13B54D9225F5}"/>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40276138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BE9AF-C5CC-4B6E-A69F-E5E027FBB7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70FBFA8F-9841-455A-A869-973E029501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A635C568-AB84-4DEE-8305-7CEB448204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AE72DD-86D2-4B94-ADAA-FC03A774198A}"/>
              </a:ext>
            </a:extLst>
          </p:cNvPr>
          <p:cNvSpPr>
            <a:spLocks noGrp="1"/>
          </p:cNvSpPr>
          <p:nvPr>
            <p:ph type="dt" sz="half" idx="10"/>
          </p:nvPr>
        </p:nvSpPr>
        <p:spPr/>
        <p:txBody>
          <a:bodyPr/>
          <a:lstStyle/>
          <a:p>
            <a:fld id="{8D6DFAAE-A888-445D-8B84-CA7ABB1D50BF}" type="datetimeFigureOut">
              <a:rPr lang="vi-VN" smtClean="0"/>
              <a:t>14/03/2024</a:t>
            </a:fld>
            <a:endParaRPr lang="vi-VN"/>
          </a:p>
        </p:txBody>
      </p:sp>
      <p:sp>
        <p:nvSpPr>
          <p:cNvPr id="6" name="Footer Placeholder 5">
            <a:extLst>
              <a:ext uri="{FF2B5EF4-FFF2-40B4-BE49-F238E27FC236}">
                <a16:creationId xmlns:a16="http://schemas.microsoft.com/office/drawing/2014/main" id="{C20F7EE6-4C41-4DAD-9703-42AE7008DB3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828B0B9-D229-487E-91E2-595930DDF645}"/>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18263522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4C8A3-0E64-49B6-B392-4266E5A72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00076DEA-11D1-4065-95AC-B357AE4C7F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93C7CF6A-AA65-4826-80C1-8878E373CC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613F31-409D-4C11-82AE-9707AAF802AA}"/>
              </a:ext>
            </a:extLst>
          </p:cNvPr>
          <p:cNvSpPr>
            <a:spLocks noGrp="1"/>
          </p:cNvSpPr>
          <p:nvPr>
            <p:ph type="dt" sz="half" idx="10"/>
          </p:nvPr>
        </p:nvSpPr>
        <p:spPr/>
        <p:txBody>
          <a:bodyPr/>
          <a:lstStyle/>
          <a:p>
            <a:fld id="{8D6DFAAE-A888-445D-8B84-CA7ABB1D50BF}" type="datetimeFigureOut">
              <a:rPr lang="vi-VN" smtClean="0"/>
              <a:t>14/03/2024</a:t>
            </a:fld>
            <a:endParaRPr lang="vi-VN"/>
          </a:p>
        </p:txBody>
      </p:sp>
      <p:sp>
        <p:nvSpPr>
          <p:cNvPr id="6" name="Footer Placeholder 5">
            <a:extLst>
              <a:ext uri="{FF2B5EF4-FFF2-40B4-BE49-F238E27FC236}">
                <a16:creationId xmlns:a16="http://schemas.microsoft.com/office/drawing/2014/main" id="{D3CA161F-9FA1-4556-ADBB-A2F2515E3B6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BEF5915-0E58-41BD-903C-F251E2F59859}"/>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9134904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A1AA3-DE60-4902-A1F3-630B4114EF5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1C3B7E4-A654-43AB-BC6E-8ECF98F99A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F7DF7D2-C2FE-4D2E-BFC5-1277AAF5049E}"/>
              </a:ext>
            </a:extLst>
          </p:cNvPr>
          <p:cNvSpPr>
            <a:spLocks noGrp="1"/>
          </p:cNvSpPr>
          <p:nvPr>
            <p:ph type="dt" sz="half" idx="10"/>
          </p:nvPr>
        </p:nvSpPr>
        <p:spPr/>
        <p:txBody>
          <a:bodyPr/>
          <a:lstStyle/>
          <a:p>
            <a:fld id="{8D6DFAAE-A888-445D-8B84-CA7ABB1D50BF}" type="datetimeFigureOut">
              <a:rPr lang="vi-VN" smtClean="0"/>
              <a:t>14/03/2024</a:t>
            </a:fld>
            <a:endParaRPr lang="vi-VN"/>
          </a:p>
        </p:txBody>
      </p:sp>
      <p:sp>
        <p:nvSpPr>
          <p:cNvPr id="5" name="Footer Placeholder 4">
            <a:extLst>
              <a:ext uri="{FF2B5EF4-FFF2-40B4-BE49-F238E27FC236}">
                <a16:creationId xmlns:a16="http://schemas.microsoft.com/office/drawing/2014/main" id="{B00E6105-C24C-40E8-B71E-058F4B8F4AC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8F46531-E47E-4FA9-A665-689E3AEFC481}"/>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7486447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D53651-8EBF-4A1E-9C21-134DF4EC27A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FDC0A837-1DD0-4AC8-BF07-64D2E8D3E3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71E9474-04EB-488A-96C0-5F239BB25E96}"/>
              </a:ext>
            </a:extLst>
          </p:cNvPr>
          <p:cNvSpPr>
            <a:spLocks noGrp="1"/>
          </p:cNvSpPr>
          <p:nvPr>
            <p:ph type="dt" sz="half" idx="10"/>
          </p:nvPr>
        </p:nvSpPr>
        <p:spPr/>
        <p:txBody>
          <a:bodyPr/>
          <a:lstStyle/>
          <a:p>
            <a:fld id="{8D6DFAAE-A888-445D-8B84-CA7ABB1D50BF}" type="datetimeFigureOut">
              <a:rPr lang="vi-VN" smtClean="0"/>
              <a:t>14/03/2024</a:t>
            </a:fld>
            <a:endParaRPr lang="vi-VN"/>
          </a:p>
        </p:txBody>
      </p:sp>
      <p:sp>
        <p:nvSpPr>
          <p:cNvPr id="5" name="Footer Placeholder 4">
            <a:extLst>
              <a:ext uri="{FF2B5EF4-FFF2-40B4-BE49-F238E27FC236}">
                <a16:creationId xmlns:a16="http://schemas.microsoft.com/office/drawing/2014/main" id="{E15F4711-6A4D-4492-B608-0F482B13B14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2C26E8E-C500-4C86-9182-403D103790E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91608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C5B5FF-9EA9-4223-B1CC-7DE35BA6F7E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F6FE18B-51AA-4004-8A87-CF7117880F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F8E19DB3-624D-4EFA-9B51-E59A2194E6E1}"/>
              </a:ext>
            </a:extLst>
          </p:cNvPr>
          <p:cNvSpPr>
            <a:spLocks noGrp="1"/>
          </p:cNvSpPr>
          <p:nvPr>
            <p:ph type="dt" sz="half" idx="10"/>
          </p:nvPr>
        </p:nvSpPr>
        <p:spPr/>
        <p:txBody>
          <a:bodyPr/>
          <a:lstStyle/>
          <a:p>
            <a:fld id="{09B873BF-D25C-4B19-88F0-CC98E94B8042}" type="datetimeFigureOut">
              <a:rPr lang="zh-CN" altLang="en-US" smtClean="0"/>
              <a:t>2024/3/14</a:t>
            </a:fld>
            <a:endParaRPr lang="zh-CN" altLang="en-US"/>
          </a:p>
        </p:txBody>
      </p:sp>
      <p:sp>
        <p:nvSpPr>
          <p:cNvPr id="5" name="页脚占位符 4">
            <a:extLst>
              <a:ext uri="{FF2B5EF4-FFF2-40B4-BE49-F238E27FC236}">
                <a16:creationId xmlns:a16="http://schemas.microsoft.com/office/drawing/2014/main" id="{1D40ED5D-5528-4CA9-8361-31EE592A857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D2CAA95-8972-45A9-A0A3-50C2F5404CC6}"/>
              </a:ext>
            </a:extLst>
          </p:cNvPr>
          <p:cNvSpPr>
            <a:spLocks noGrp="1"/>
          </p:cNvSpPr>
          <p:nvPr>
            <p:ph type="sldNum" sz="quarter" idx="12"/>
          </p:nvPr>
        </p:nvSpPr>
        <p:spPr/>
        <p:txBody>
          <a:bodyPr/>
          <a:lstStyle/>
          <a:p>
            <a:fld id="{4399B8C8-18BA-492C-9CDD-66C3DAE0BDEE}" type="slidenum">
              <a:rPr lang="zh-CN" altLang="en-US" smtClean="0"/>
              <a:t>‹#›</a:t>
            </a:fld>
            <a:endParaRPr lang="zh-CN" altLang="en-US"/>
          </a:p>
        </p:txBody>
      </p:sp>
    </p:spTree>
    <p:extLst>
      <p:ext uri="{BB962C8B-B14F-4D97-AF65-F5344CB8AC3E}">
        <p14:creationId xmlns:p14="http://schemas.microsoft.com/office/powerpoint/2010/main" val="1055133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C1975D-D494-4CBB-90C7-32B588D812E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F56ADA4-5C14-417C-A979-69B03E41B6D0}"/>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04BE5DB9-54E6-4C2C-AB15-06AD1F82302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88EBCCD-87B7-460E-95F0-2A9736B74689}"/>
              </a:ext>
            </a:extLst>
          </p:cNvPr>
          <p:cNvSpPr>
            <a:spLocks noGrp="1"/>
          </p:cNvSpPr>
          <p:nvPr>
            <p:ph type="dt" sz="half" idx="10"/>
          </p:nvPr>
        </p:nvSpPr>
        <p:spPr/>
        <p:txBody>
          <a:bodyPr/>
          <a:lstStyle/>
          <a:p>
            <a:fld id="{09B873BF-D25C-4B19-88F0-CC98E94B8042}" type="datetimeFigureOut">
              <a:rPr lang="zh-CN" altLang="en-US" smtClean="0"/>
              <a:t>2024/3/14</a:t>
            </a:fld>
            <a:endParaRPr lang="zh-CN" altLang="en-US"/>
          </a:p>
        </p:txBody>
      </p:sp>
      <p:sp>
        <p:nvSpPr>
          <p:cNvPr id="6" name="页脚占位符 5">
            <a:extLst>
              <a:ext uri="{FF2B5EF4-FFF2-40B4-BE49-F238E27FC236}">
                <a16:creationId xmlns:a16="http://schemas.microsoft.com/office/drawing/2014/main" id="{2D24B074-A3FC-4400-9A67-FC1286E0282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73E6125-6A4A-4C15-9204-BA902362AE5B}"/>
              </a:ext>
            </a:extLst>
          </p:cNvPr>
          <p:cNvSpPr>
            <a:spLocks noGrp="1"/>
          </p:cNvSpPr>
          <p:nvPr>
            <p:ph type="sldNum" sz="quarter" idx="12"/>
          </p:nvPr>
        </p:nvSpPr>
        <p:spPr/>
        <p:txBody>
          <a:bodyPr/>
          <a:lstStyle/>
          <a:p>
            <a:fld id="{4399B8C8-18BA-492C-9CDD-66C3DAE0BDEE}" type="slidenum">
              <a:rPr lang="zh-CN" altLang="en-US" smtClean="0"/>
              <a:t>‹#›</a:t>
            </a:fld>
            <a:endParaRPr lang="zh-CN" altLang="en-US"/>
          </a:p>
        </p:txBody>
      </p:sp>
    </p:spTree>
    <p:extLst>
      <p:ext uri="{BB962C8B-B14F-4D97-AF65-F5344CB8AC3E}">
        <p14:creationId xmlns:p14="http://schemas.microsoft.com/office/powerpoint/2010/main" val="418580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2E6277-1E00-4744-9ADA-07364AC2BEC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C83F28B-E295-4948-9383-BE7091A2C9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19A194AC-2E03-44C5-B6A8-5B86C7F90481}"/>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AA704FF-7FFD-460C-94BD-6F971DD0B5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8519F04E-439C-43D5-AF42-464D5D57A374}"/>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D6EC7CD2-2F6F-4BE5-8B39-1DE04A244776}"/>
              </a:ext>
            </a:extLst>
          </p:cNvPr>
          <p:cNvSpPr>
            <a:spLocks noGrp="1"/>
          </p:cNvSpPr>
          <p:nvPr>
            <p:ph type="dt" sz="half" idx="10"/>
          </p:nvPr>
        </p:nvSpPr>
        <p:spPr/>
        <p:txBody>
          <a:bodyPr/>
          <a:lstStyle/>
          <a:p>
            <a:fld id="{09B873BF-D25C-4B19-88F0-CC98E94B8042}" type="datetimeFigureOut">
              <a:rPr lang="zh-CN" altLang="en-US" smtClean="0"/>
              <a:t>2024/3/14</a:t>
            </a:fld>
            <a:endParaRPr lang="zh-CN" altLang="en-US"/>
          </a:p>
        </p:txBody>
      </p:sp>
      <p:sp>
        <p:nvSpPr>
          <p:cNvPr id="8" name="页脚占位符 7">
            <a:extLst>
              <a:ext uri="{FF2B5EF4-FFF2-40B4-BE49-F238E27FC236}">
                <a16:creationId xmlns:a16="http://schemas.microsoft.com/office/drawing/2014/main" id="{AB29A13F-30A3-4E3B-B854-1DC430BC752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D5EE3B8-2EAB-4DC1-A312-EF2954EFDBCC}"/>
              </a:ext>
            </a:extLst>
          </p:cNvPr>
          <p:cNvSpPr>
            <a:spLocks noGrp="1"/>
          </p:cNvSpPr>
          <p:nvPr>
            <p:ph type="sldNum" sz="quarter" idx="12"/>
          </p:nvPr>
        </p:nvSpPr>
        <p:spPr/>
        <p:txBody>
          <a:bodyPr/>
          <a:lstStyle/>
          <a:p>
            <a:fld id="{4399B8C8-18BA-492C-9CDD-66C3DAE0BDEE}" type="slidenum">
              <a:rPr lang="zh-CN" altLang="en-US" smtClean="0"/>
              <a:t>‹#›</a:t>
            </a:fld>
            <a:endParaRPr lang="zh-CN" altLang="en-US"/>
          </a:p>
        </p:txBody>
      </p:sp>
    </p:spTree>
    <p:extLst>
      <p:ext uri="{BB962C8B-B14F-4D97-AF65-F5344CB8AC3E}">
        <p14:creationId xmlns:p14="http://schemas.microsoft.com/office/powerpoint/2010/main" val="2995683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893681-ABE5-4C01-8747-DA9EC424D58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213A20C-E10A-40BB-84E2-3CB13CA0F881}"/>
              </a:ext>
            </a:extLst>
          </p:cNvPr>
          <p:cNvSpPr>
            <a:spLocks noGrp="1"/>
          </p:cNvSpPr>
          <p:nvPr>
            <p:ph type="dt" sz="half" idx="10"/>
          </p:nvPr>
        </p:nvSpPr>
        <p:spPr/>
        <p:txBody>
          <a:bodyPr/>
          <a:lstStyle/>
          <a:p>
            <a:fld id="{09B873BF-D25C-4B19-88F0-CC98E94B8042}" type="datetimeFigureOut">
              <a:rPr lang="zh-CN" altLang="en-US" smtClean="0"/>
              <a:t>2024/3/14</a:t>
            </a:fld>
            <a:endParaRPr lang="zh-CN" altLang="en-US"/>
          </a:p>
        </p:txBody>
      </p:sp>
      <p:sp>
        <p:nvSpPr>
          <p:cNvPr id="4" name="页脚占位符 3">
            <a:extLst>
              <a:ext uri="{FF2B5EF4-FFF2-40B4-BE49-F238E27FC236}">
                <a16:creationId xmlns:a16="http://schemas.microsoft.com/office/drawing/2014/main" id="{F8EA11A8-5FF7-4C30-AE3D-5A0A3348D9DE}"/>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C23EE09F-C4E0-4690-9E89-12B506D4BE65}"/>
              </a:ext>
            </a:extLst>
          </p:cNvPr>
          <p:cNvSpPr>
            <a:spLocks noGrp="1"/>
          </p:cNvSpPr>
          <p:nvPr>
            <p:ph type="sldNum" sz="quarter" idx="12"/>
          </p:nvPr>
        </p:nvSpPr>
        <p:spPr/>
        <p:txBody>
          <a:bodyPr/>
          <a:lstStyle/>
          <a:p>
            <a:fld id="{4399B8C8-18BA-492C-9CDD-66C3DAE0BDEE}" type="slidenum">
              <a:rPr lang="zh-CN" altLang="en-US" smtClean="0"/>
              <a:t>‹#›</a:t>
            </a:fld>
            <a:endParaRPr lang="zh-CN" altLang="en-US"/>
          </a:p>
        </p:txBody>
      </p:sp>
    </p:spTree>
    <p:extLst>
      <p:ext uri="{BB962C8B-B14F-4D97-AF65-F5344CB8AC3E}">
        <p14:creationId xmlns:p14="http://schemas.microsoft.com/office/powerpoint/2010/main" val="3647041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FEEEA15-9B96-48F9-9C31-E57417F53440}"/>
              </a:ext>
            </a:extLst>
          </p:cNvPr>
          <p:cNvSpPr>
            <a:spLocks noGrp="1"/>
          </p:cNvSpPr>
          <p:nvPr>
            <p:ph type="dt" sz="half" idx="10"/>
          </p:nvPr>
        </p:nvSpPr>
        <p:spPr/>
        <p:txBody>
          <a:bodyPr/>
          <a:lstStyle/>
          <a:p>
            <a:fld id="{09B873BF-D25C-4B19-88F0-CC98E94B8042}" type="datetimeFigureOut">
              <a:rPr lang="zh-CN" altLang="en-US" smtClean="0"/>
              <a:t>2024/3/14</a:t>
            </a:fld>
            <a:endParaRPr lang="zh-CN" altLang="en-US"/>
          </a:p>
        </p:txBody>
      </p:sp>
      <p:sp>
        <p:nvSpPr>
          <p:cNvPr id="3" name="页脚占位符 2">
            <a:extLst>
              <a:ext uri="{FF2B5EF4-FFF2-40B4-BE49-F238E27FC236}">
                <a16:creationId xmlns:a16="http://schemas.microsoft.com/office/drawing/2014/main" id="{DD966BC0-CD13-497A-92A7-0344DFD0D97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4E6560-363D-4A6D-8806-BC34A2F67C75}"/>
              </a:ext>
            </a:extLst>
          </p:cNvPr>
          <p:cNvSpPr>
            <a:spLocks noGrp="1"/>
          </p:cNvSpPr>
          <p:nvPr>
            <p:ph type="sldNum" sz="quarter" idx="12"/>
          </p:nvPr>
        </p:nvSpPr>
        <p:spPr/>
        <p:txBody>
          <a:bodyPr/>
          <a:lstStyle/>
          <a:p>
            <a:fld id="{4399B8C8-18BA-492C-9CDD-66C3DAE0BDEE}" type="slidenum">
              <a:rPr lang="zh-CN" altLang="en-US" smtClean="0"/>
              <a:t>‹#›</a:t>
            </a:fld>
            <a:endParaRPr lang="zh-CN" altLang="en-US"/>
          </a:p>
        </p:txBody>
      </p:sp>
    </p:spTree>
    <p:extLst>
      <p:ext uri="{BB962C8B-B14F-4D97-AF65-F5344CB8AC3E}">
        <p14:creationId xmlns:p14="http://schemas.microsoft.com/office/powerpoint/2010/main" val="1846775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C246FB-8869-445F-9A0A-F1F758B06B3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F2F995D-578E-4384-8439-37C67DF84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ABF54308-66BA-4974-AECB-D6708E3CA5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BF3F4F8F-6136-4547-BE2A-E34343CDDE5C}"/>
              </a:ext>
            </a:extLst>
          </p:cNvPr>
          <p:cNvSpPr>
            <a:spLocks noGrp="1"/>
          </p:cNvSpPr>
          <p:nvPr>
            <p:ph type="dt" sz="half" idx="10"/>
          </p:nvPr>
        </p:nvSpPr>
        <p:spPr/>
        <p:txBody>
          <a:bodyPr/>
          <a:lstStyle/>
          <a:p>
            <a:fld id="{09B873BF-D25C-4B19-88F0-CC98E94B8042}" type="datetimeFigureOut">
              <a:rPr lang="zh-CN" altLang="en-US" smtClean="0"/>
              <a:t>2024/3/14</a:t>
            </a:fld>
            <a:endParaRPr lang="zh-CN" altLang="en-US"/>
          </a:p>
        </p:txBody>
      </p:sp>
      <p:sp>
        <p:nvSpPr>
          <p:cNvPr id="6" name="页脚占位符 5">
            <a:extLst>
              <a:ext uri="{FF2B5EF4-FFF2-40B4-BE49-F238E27FC236}">
                <a16:creationId xmlns:a16="http://schemas.microsoft.com/office/drawing/2014/main" id="{2CF26B6E-D08C-46B3-AA13-199031EF1A3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7071426-9C72-43D0-B1CF-96BD4F3AFBFE}"/>
              </a:ext>
            </a:extLst>
          </p:cNvPr>
          <p:cNvSpPr>
            <a:spLocks noGrp="1"/>
          </p:cNvSpPr>
          <p:nvPr>
            <p:ph type="sldNum" sz="quarter" idx="12"/>
          </p:nvPr>
        </p:nvSpPr>
        <p:spPr/>
        <p:txBody>
          <a:bodyPr/>
          <a:lstStyle/>
          <a:p>
            <a:fld id="{4399B8C8-18BA-492C-9CDD-66C3DAE0BDEE}" type="slidenum">
              <a:rPr lang="zh-CN" altLang="en-US" smtClean="0"/>
              <a:t>‹#›</a:t>
            </a:fld>
            <a:endParaRPr lang="zh-CN" altLang="en-US"/>
          </a:p>
        </p:txBody>
      </p:sp>
    </p:spTree>
    <p:extLst>
      <p:ext uri="{BB962C8B-B14F-4D97-AF65-F5344CB8AC3E}">
        <p14:creationId xmlns:p14="http://schemas.microsoft.com/office/powerpoint/2010/main" val="1423645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E39FCE-019E-4B4D-A951-134A1958A64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DC6433B-295F-4064-9323-0C090A00E8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A40D615-800A-4A3F-91AC-744F9B29D1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EDBE59C-9E95-4033-8574-5D8729BF7B16}"/>
              </a:ext>
            </a:extLst>
          </p:cNvPr>
          <p:cNvSpPr>
            <a:spLocks noGrp="1"/>
          </p:cNvSpPr>
          <p:nvPr>
            <p:ph type="dt" sz="half" idx="10"/>
          </p:nvPr>
        </p:nvSpPr>
        <p:spPr/>
        <p:txBody>
          <a:bodyPr/>
          <a:lstStyle/>
          <a:p>
            <a:fld id="{09B873BF-D25C-4B19-88F0-CC98E94B8042}" type="datetimeFigureOut">
              <a:rPr lang="zh-CN" altLang="en-US" smtClean="0"/>
              <a:t>2024/3/14</a:t>
            </a:fld>
            <a:endParaRPr lang="zh-CN" altLang="en-US"/>
          </a:p>
        </p:txBody>
      </p:sp>
      <p:sp>
        <p:nvSpPr>
          <p:cNvPr id="6" name="页脚占位符 5">
            <a:extLst>
              <a:ext uri="{FF2B5EF4-FFF2-40B4-BE49-F238E27FC236}">
                <a16:creationId xmlns:a16="http://schemas.microsoft.com/office/drawing/2014/main" id="{B9B3AB5D-0CD1-415B-AE6F-6757D1554A9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C19B142-A3FF-49C7-B511-8A0348CB584A}"/>
              </a:ext>
            </a:extLst>
          </p:cNvPr>
          <p:cNvSpPr>
            <a:spLocks noGrp="1"/>
          </p:cNvSpPr>
          <p:nvPr>
            <p:ph type="sldNum" sz="quarter" idx="12"/>
          </p:nvPr>
        </p:nvSpPr>
        <p:spPr/>
        <p:txBody>
          <a:bodyPr/>
          <a:lstStyle/>
          <a:p>
            <a:fld id="{4399B8C8-18BA-492C-9CDD-66C3DAE0BDEE}" type="slidenum">
              <a:rPr lang="zh-CN" altLang="en-US" smtClean="0"/>
              <a:t>‹#›</a:t>
            </a:fld>
            <a:endParaRPr lang="zh-CN" altLang="en-US"/>
          </a:p>
        </p:txBody>
      </p:sp>
    </p:spTree>
    <p:extLst>
      <p:ext uri="{BB962C8B-B14F-4D97-AF65-F5344CB8AC3E}">
        <p14:creationId xmlns:p14="http://schemas.microsoft.com/office/powerpoint/2010/main" val="1707162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9Slide.vn - 2019">
            <a:extLst>
              <a:ext uri="{FF2B5EF4-FFF2-40B4-BE49-F238E27FC236}">
                <a16:creationId xmlns:a16="http://schemas.microsoft.com/office/drawing/2014/main" id="{90FBA853-17CE-4559-AF1A-984395AD016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a:extLst>
              <a:ext uri="{FF2B5EF4-FFF2-40B4-BE49-F238E27FC236}">
                <a16:creationId xmlns:a16="http://schemas.microsoft.com/office/drawing/2014/main" id="{EC6F5637-C55D-43D2-AE7A-4134896DF6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5AE6F62-6529-44B8-BF5A-4578757C27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405C3E5-EEBC-43EB-B52C-EE84D0E8BC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B873BF-D25C-4B19-88F0-CC98E94B8042}" type="datetimeFigureOut">
              <a:rPr lang="zh-CN" altLang="en-US" smtClean="0"/>
              <a:t>2024/3/14</a:t>
            </a:fld>
            <a:endParaRPr lang="zh-CN" altLang="en-US"/>
          </a:p>
        </p:txBody>
      </p:sp>
      <p:sp>
        <p:nvSpPr>
          <p:cNvPr id="5" name="页脚占位符 4">
            <a:extLst>
              <a:ext uri="{FF2B5EF4-FFF2-40B4-BE49-F238E27FC236}">
                <a16:creationId xmlns:a16="http://schemas.microsoft.com/office/drawing/2014/main" id="{ADF09B99-43F8-4E55-AA6A-80FBDBF391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EEA6B576-353B-4F19-AB7F-DE80650C0E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99B8C8-18BA-492C-9CDD-66C3DAE0BDEE}" type="slidenum">
              <a:rPr lang="zh-CN" altLang="en-US" smtClean="0"/>
              <a:t>‹#›</a:t>
            </a:fld>
            <a:endParaRPr lang="zh-CN" altLang="en-US"/>
          </a:p>
        </p:txBody>
      </p:sp>
      <p:pic>
        <p:nvPicPr>
          <p:cNvPr id="8" name="Picture 7" descr="A picture containing shape&#10;&#10;Description automatically generated">
            <a:extLst>
              <a:ext uri="{FF2B5EF4-FFF2-40B4-BE49-F238E27FC236}">
                <a16:creationId xmlns:a16="http://schemas.microsoft.com/office/drawing/2014/main" id="{F90CBC5B-C1D5-48BD-BC72-971913B500D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52575" y="295275"/>
            <a:ext cx="1238250" cy="1238250"/>
          </a:xfrm>
          <a:prstGeom prst="rect">
            <a:avLst/>
          </a:prstGeom>
        </p:spPr>
      </p:pic>
    </p:spTree>
    <p:extLst>
      <p:ext uri="{BB962C8B-B14F-4D97-AF65-F5344CB8AC3E}">
        <p14:creationId xmlns:p14="http://schemas.microsoft.com/office/powerpoint/2010/main" val="197094128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9Slide.vn - 2019">
            <a:extLst>
              <a:ext uri="{FF2B5EF4-FFF2-40B4-BE49-F238E27FC236}">
                <a16:creationId xmlns:a16="http://schemas.microsoft.com/office/drawing/2014/main" id="{27D8C2F3-0604-495A-B17D-F6FA57484772}"/>
              </a:ext>
            </a:extLst>
          </p:cNvPr>
          <p:cNvSpPr txBox="1"/>
          <p:nvPr userDrawn="1"/>
        </p:nvSpPr>
        <p:spPr>
          <a:xfrm>
            <a:off x="1" y="-1604537"/>
            <a:ext cx="12192000" cy="461537"/>
          </a:xfrm>
          <a:prstGeom prst="rect">
            <a:avLst/>
          </a:prstGeom>
          <a:noFill/>
        </p:spPr>
        <p:txBody>
          <a:bodyPr vert="horz" rtlCol="0">
            <a:spAutoFit/>
          </a:bodyPr>
          <a:lstStyle/>
          <a:p>
            <a:pPr algn="ctr"/>
            <a:r>
              <a:rPr lang="en-US" sz="2399">
                <a:solidFill>
                  <a:srgbClr val="CFCFCF"/>
                </a:solidFill>
              </a:rPr>
              <a:t>www.9slide.vn</a:t>
            </a:r>
          </a:p>
        </p:txBody>
      </p:sp>
    </p:spTree>
    <p:extLst>
      <p:ext uri="{BB962C8B-B14F-4D97-AF65-F5344CB8AC3E}">
        <p14:creationId xmlns:p14="http://schemas.microsoft.com/office/powerpoint/2010/main" val="238808383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9Slide.vn - 2019">
            <a:extLst>
              <a:ext uri="{FF2B5EF4-FFF2-40B4-BE49-F238E27FC236}">
                <a16:creationId xmlns:a16="http://schemas.microsoft.com/office/drawing/2014/main" id="{097B2AEB-A3FD-4F4A-93ED-8E4A0EB1D524}"/>
              </a:ext>
            </a:extLst>
          </p:cNvPr>
          <p:cNvSpPr txBox="1"/>
          <p:nvPr userDrawn="1"/>
        </p:nvSpPr>
        <p:spPr>
          <a:xfrm>
            <a:off x="1" y="-1604537"/>
            <a:ext cx="12192000" cy="461537"/>
          </a:xfrm>
          <a:prstGeom prst="rect">
            <a:avLst/>
          </a:prstGeom>
          <a:noFill/>
        </p:spPr>
        <p:txBody>
          <a:bodyPr vert="horz" rtlCol="0">
            <a:spAutoFit/>
          </a:bodyPr>
          <a:lstStyle/>
          <a:p>
            <a:pPr algn="ctr"/>
            <a:r>
              <a:rPr lang="en-US" sz="2399">
                <a:solidFill>
                  <a:srgbClr val="CFCFCF"/>
                </a:solidFill>
              </a:rPr>
              <a:t>www.9slide.vn</a:t>
            </a:r>
          </a:p>
        </p:txBody>
      </p:sp>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1"/>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90" y="6356749"/>
            <a:ext cx="2742447" cy="364275"/>
          </a:xfrm>
          <a:prstGeom prst="rect">
            <a:avLst/>
          </a:prstGeom>
        </p:spPr>
        <p:txBody>
          <a:bodyPr vert="horz" lIns="91440" tIns="45720" rIns="91440" bIns="45720" rtlCol="0" anchor="ctr"/>
          <a:lstStyle>
            <a:lvl1pPr algn="l">
              <a:defRPr sz="1138">
                <a:solidFill>
                  <a:schemeClr val="tx1">
                    <a:tint val="75000"/>
                  </a:schemeClr>
                </a:solidFill>
              </a:defRPr>
            </a:lvl1pPr>
          </a:lstStyle>
          <a:p>
            <a:pPr defTabSz="866683" fontAlgn="base">
              <a:spcBef>
                <a:spcPct val="0"/>
              </a:spcBef>
              <a:spcAft>
                <a:spcPct val="0"/>
              </a:spcAft>
            </a:pPr>
            <a:fld id="{43A93E93-166D-47F5-9EF1-ACEABE24AEEA}" type="datetimeFigureOut">
              <a:rPr lang="zh-CN" altLang="en-US" smtClean="0">
                <a:solidFill>
                  <a:prstClr val="black">
                    <a:tint val="75000"/>
                  </a:prstClr>
                </a:solidFill>
              </a:rPr>
              <a:pPr defTabSz="866683" fontAlgn="base">
                <a:spcBef>
                  <a:spcPct val="0"/>
                </a:spcBef>
                <a:spcAft>
                  <a:spcPct val="0"/>
                </a:spcAft>
              </a:pPr>
              <a:t>2024/3/14</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413" y="6356749"/>
            <a:ext cx="4115176" cy="364275"/>
          </a:xfrm>
          <a:prstGeom prst="rect">
            <a:avLst/>
          </a:prstGeom>
        </p:spPr>
        <p:txBody>
          <a:bodyPr vert="horz" lIns="91440" tIns="45720" rIns="91440" bIns="45720" rtlCol="0" anchor="ctr"/>
          <a:lstStyle>
            <a:lvl1pPr algn="ctr">
              <a:defRPr sz="1138">
                <a:solidFill>
                  <a:schemeClr val="tx1">
                    <a:tint val="75000"/>
                  </a:schemeClr>
                </a:solidFill>
              </a:defRPr>
            </a:lvl1pPr>
          </a:lstStyle>
          <a:p>
            <a:pPr defTabSz="866683" fontAlgn="base">
              <a:spcBef>
                <a:spcPct val="0"/>
              </a:spcBef>
              <a:spcAft>
                <a:spcPct val="0"/>
              </a:spcAft>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1167" y="6356749"/>
            <a:ext cx="2742447" cy="364275"/>
          </a:xfrm>
          <a:prstGeom prst="rect">
            <a:avLst/>
          </a:prstGeom>
        </p:spPr>
        <p:txBody>
          <a:bodyPr vert="horz" lIns="91440" tIns="45720" rIns="91440" bIns="45720" rtlCol="0" anchor="ctr"/>
          <a:lstStyle>
            <a:lvl1pPr algn="r">
              <a:defRPr sz="1138">
                <a:solidFill>
                  <a:schemeClr val="tx1">
                    <a:tint val="75000"/>
                  </a:schemeClr>
                </a:solidFill>
              </a:defRPr>
            </a:lvl1pPr>
          </a:lstStyle>
          <a:p>
            <a:pPr defTabSz="866683" fontAlgn="base">
              <a:spcBef>
                <a:spcPct val="0"/>
              </a:spcBef>
              <a:spcAft>
                <a:spcPct val="0"/>
              </a:spcAft>
            </a:pPr>
            <a:fld id="{118D5ACA-62CA-46DB-AD6B-12EDD6D51A23}" type="slidenum">
              <a:rPr lang="zh-CN" altLang="en-US" smtClean="0">
                <a:solidFill>
                  <a:prstClr val="black">
                    <a:tint val="75000"/>
                  </a:prstClr>
                </a:solidFill>
              </a:rPr>
              <a:pPr defTabSz="866683" fontAlgn="base">
                <a:spcBef>
                  <a:spcPct val="0"/>
                </a:spcBef>
                <a:spcAft>
                  <a:spcPct val="0"/>
                </a:spcAft>
              </a:pPr>
              <a:t>‹#›</a:t>
            </a:fld>
            <a:endParaRPr lang="zh-CN" altLang="en-US">
              <a:solidFill>
                <a:prstClr val="black">
                  <a:tint val="75000"/>
                </a:prstClr>
              </a:solidFill>
            </a:endParaRPr>
          </a:p>
        </p:txBody>
      </p:sp>
    </p:spTree>
    <p:extLst>
      <p:ext uri="{BB962C8B-B14F-4D97-AF65-F5344CB8AC3E}">
        <p14:creationId xmlns:p14="http://schemas.microsoft.com/office/powerpoint/2010/main" val="825486355"/>
      </p:ext>
    </p:extLst>
  </p:cSld>
  <p:clrMap bg1="lt1" tx1="dk1" bg2="lt2" tx2="dk2" accent1="accent1" accent2="accent2" accent3="accent3" accent4="accent4" accent5="accent5" accent6="accent6" hlink="hlink" folHlink="folHlink"/>
  <p:sldLayoutIdLst>
    <p:sldLayoutId id="2147483693" r:id="rId1"/>
    <p:sldLayoutId id="2147483694" r:id="rId2"/>
  </p:sldLayoutIdLst>
  <p:txStyles>
    <p:titleStyle>
      <a:lvl1pPr algn="l" defTabSz="866683" rtl="0" eaLnBrk="1" latinLnBrk="0" hangingPunct="1">
        <a:lnSpc>
          <a:spcPct val="90000"/>
        </a:lnSpc>
        <a:spcBef>
          <a:spcPct val="0"/>
        </a:spcBef>
        <a:buNone/>
        <a:defRPr sz="4171" kern="1200">
          <a:solidFill>
            <a:schemeClr val="tx1"/>
          </a:solidFill>
          <a:latin typeface="+mj-lt"/>
          <a:ea typeface="+mj-ea"/>
          <a:cs typeface="+mj-cs"/>
        </a:defRPr>
      </a:lvl1pPr>
    </p:titleStyle>
    <p:bodyStyle>
      <a:lvl1pPr marL="216671" indent="-216671" algn="l" defTabSz="866683" rtl="0" eaLnBrk="1" latinLnBrk="0" hangingPunct="1">
        <a:lnSpc>
          <a:spcPct val="90000"/>
        </a:lnSpc>
        <a:spcBef>
          <a:spcPts val="948"/>
        </a:spcBef>
        <a:buFont typeface="Arial" panose="020B0604020202020204" pitchFamily="34" charset="0"/>
        <a:buChar char="•"/>
        <a:defRPr sz="2654" kern="1200">
          <a:solidFill>
            <a:schemeClr val="tx1"/>
          </a:solidFill>
          <a:latin typeface="+mn-lt"/>
          <a:ea typeface="+mn-ea"/>
          <a:cs typeface="+mn-cs"/>
        </a:defRPr>
      </a:lvl1pPr>
      <a:lvl2pPr marL="650012" indent="-216671" algn="l" defTabSz="866683" rtl="0" eaLnBrk="1" latinLnBrk="0" hangingPunct="1">
        <a:lnSpc>
          <a:spcPct val="90000"/>
        </a:lnSpc>
        <a:spcBef>
          <a:spcPts val="474"/>
        </a:spcBef>
        <a:buFont typeface="Arial" panose="020B0604020202020204" pitchFamily="34" charset="0"/>
        <a:buChar char="•"/>
        <a:defRPr sz="2274" kern="1200">
          <a:solidFill>
            <a:schemeClr val="tx1"/>
          </a:solidFill>
          <a:latin typeface="+mn-lt"/>
          <a:ea typeface="+mn-ea"/>
          <a:cs typeface="+mn-cs"/>
        </a:defRPr>
      </a:lvl2pPr>
      <a:lvl3pPr marL="1083353" indent="-216671" algn="l" defTabSz="866683" rtl="0" eaLnBrk="1" latinLnBrk="0" hangingPunct="1">
        <a:lnSpc>
          <a:spcPct val="90000"/>
        </a:lnSpc>
        <a:spcBef>
          <a:spcPts val="474"/>
        </a:spcBef>
        <a:buFont typeface="Arial" panose="020B0604020202020204" pitchFamily="34" charset="0"/>
        <a:buChar char="•"/>
        <a:defRPr sz="1895" kern="1200">
          <a:solidFill>
            <a:schemeClr val="tx1"/>
          </a:solidFill>
          <a:latin typeface="+mn-lt"/>
          <a:ea typeface="+mn-ea"/>
          <a:cs typeface="+mn-cs"/>
        </a:defRPr>
      </a:lvl3pPr>
      <a:lvl4pPr marL="1516695"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4pPr>
      <a:lvl5pPr marL="1950036"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5pPr>
      <a:lvl6pPr marL="2383377"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6pPr>
      <a:lvl7pPr marL="2816719"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7pPr>
      <a:lvl8pPr marL="3250060"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8pPr>
      <a:lvl9pPr marL="3683401"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9pPr>
    </p:bodyStyle>
    <p:otherStyle>
      <a:defPPr>
        <a:defRPr lang="zh-CN"/>
      </a:defPPr>
      <a:lvl1pPr marL="0" algn="l" defTabSz="866683" rtl="0" eaLnBrk="1" latinLnBrk="0" hangingPunct="1">
        <a:defRPr sz="1706" kern="1200">
          <a:solidFill>
            <a:schemeClr val="tx1"/>
          </a:solidFill>
          <a:latin typeface="+mn-lt"/>
          <a:ea typeface="+mn-ea"/>
          <a:cs typeface="+mn-cs"/>
        </a:defRPr>
      </a:lvl1pPr>
      <a:lvl2pPr marL="433341" algn="l" defTabSz="866683" rtl="0" eaLnBrk="1" latinLnBrk="0" hangingPunct="1">
        <a:defRPr sz="1706" kern="1200">
          <a:solidFill>
            <a:schemeClr val="tx1"/>
          </a:solidFill>
          <a:latin typeface="+mn-lt"/>
          <a:ea typeface="+mn-ea"/>
          <a:cs typeface="+mn-cs"/>
        </a:defRPr>
      </a:lvl2pPr>
      <a:lvl3pPr marL="866683" algn="l" defTabSz="866683" rtl="0" eaLnBrk="1" latinLnBrk="0" hangingPunct="1">
        <a:defRPr sz="1706" kern="1200">
          <a:solidFill>
            <a:schemeClr val="tx1"/>
          </a:solidFill>
          <a:latin typeface="+mn-lt"/>
          <a:ea typeface="+mn-ea"/>
          <a:cs typeface="+mn-cs"/>
        </a:defRPr>
      </a:lvl3pPr>
      <a:lvl4pPr marL="1300024" algn="l" defTabSz="866683" rtl="0" eaLnBrk="1" latinLnBrk="0" hangingPunct="1">
        <a:defRPr sz="1706" kern="1200">
          <a:solidFill>
            <a:schemeClr val="tx1"/>
          </a:solidFill>
          <a:latin typeface="+mn-lt"/>
          <a:ea typeface="+mn-ea"/>
          <a:cs typeface="+mn-cs"/>
        </a:defRPr>
      </a:lvl4pPr>
      <a:lvl5pPr marL="1733365" algn="l" defTabSz="866683" rtl="0" eaLnBrk="1" latinLnBrk="0" hangingPunct="1">
        <a:defRPr sz="1706" kern="1200">
          <a:solidFill>
            <a:schemeClr val="tx1"/>
          </a:solidFill>
          <a:latin typeface="+mn-lt"/>
          <a:ea typeface="+mn-ea"/>
          <a:cs typeface="+mn-cs"/>
        </a:defRPr>
      </a:lvl5pPr>
      <a:lvl6pPr marL="2166707" algn="l" defTabSz="866683" rtl="0" eaLnBrk="1" latinLnBrk="0" hangingPunct="1">
        <a:defRPr sz="1706" kern="1200">
          <a:solidFill>
            <a:schemeClr val="tx1"/>
          </a:solidFill>
          <a:latin typeface="+mn-lt"/>
          <a:ea typeface="+mn-ea"/>
          <a:cs typeface="+mn-cs"/>
        </a:defRPr>
      </a:lvl6pPr>
      <a:lvl7pPr marL="2600048" algn="l" defTabSz="866683" rtl="0" eaLnBrk="1" latinLnBrk="0" hangingPunct="1">
        <a:defRPr sz="1706" kern="1200">
          <a:solidFill>
            <a:schemeClr val="tx1"/>
          </a:solidFill>
          <a:latin typeface="+mn-lt"/>
          <a:ea typeface="+mn-ea"/>
          <a:cs typeface="+mn-cs"/>
        </a:defRPr>
      </a:lvl7pPr>
      <a:lvl8pPr marL="3033389" algn="l" defTabSz="866683" rtl="0" eaLnBrk="1" latinLnBrk="0" hangingPunct="1">
        <a:defRPr sz="1706" kern="1200">
          <a:solidFill>
            <a:schemeClr val="tx1"/>
          </a:solidFill>
          <a:latin typeface="+mn-lt"/>
          <a:ea typeface="+mn-ea"/>
          <a:cs typeface="+mn-cs"/>
        </a:defRPr>
      </a:lvl8pPr>
      <a:lvl9pPr marL="3466731" algn="l" defTabSz="866683" rtl="0" eaLnBrk="1" latinLnBrk="0" hangingPunct="1">
        <a:defRPr sz="170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5E4888-36E2-4C69-8C8C-FC1AAA8883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9549FCE-C867-4C37-9B39-BE96F54610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588AE27-B855-4766-A3E1-EE6DA81B3A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6DFAAE-A888-445D-8B84-CA7ABB1D50BF}" type="datetimeFigureOut">
              <a:rPr lang="vi-VN" smtClean="0"/>
              <a:t>14/03/2024</a:t>
            </a:fld>
            <a:endParaRPr lang="vi-VN"/>
          </a:p>
        </p:txBody>
      </p:sp>
      <p:sp>
        <p:nvSpPr>
          <p:cNvPr id="5" name="Footer Placeholder 4">
            <a:extLst>
              <a:ext uri="{FF2B5EF4-FFF2-40B4-BE49-F238E27FC236}">
                <a16:creationId xmlns:a16="http://schemas.microsoft.com/office/drawing/2014/main" id="{16093232-9A6E-46EB-B9A3-2E3EC72333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69C9DD26-CA84-4C85-A04F-D6877EB985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95BFD3-B3CC-4722-945A-FB6158714306}" type="slidenum">
              <a:rPr lang="vi-VN" smtClean="0"/>
              <a:t>‹#›</a:t>
            </a:fld>
            <a:endParaRPr lang="vi-VN"/>
          </a:p>
        </p:txBody>
      </p:sp>
    </p:spTree>
    <p:extLst>
      <p:ext uri="{BB962C8B-B14F-4D97-AF65-F5344CB8AC3E}">
        <p14:creationId xmlns:p14="http://schemas.microsoft.com/office/powerpoint/2010/main" val="279130900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svg"/><Relationship Id="rId9" Type="http://schemas.openxmlformats.org/officeDocument/2006/relationships/image" Target="../media/image39.png"/></Relationships>
</file>

<file path=ppt/slides/_rels/slide11.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6.jpeg"/><Relationship Id="rId1" Type="http://schemas.openxmlformats.org/officeDocument/2006/relationships/slideLayout" Target="../slideLayouts/slideLayout19.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6.jpeg"/><Relationship Id="rId1" Type="http://schemas.openxmlformats.org/officeDocument/2006/relationships/slideLayout" Target="../slideLayouts/slideLayout19.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6.jpe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5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jp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slide" Target="slide4.xml"/><Relationship Id="rId2" Type="http://schemas.openxmlformats.org/officeDocument/2006/relationships/image" Target="../media/image14.png"/><Relationship Id="rId1" Type="http://schemas.openxmlformats.org/officeDocument/2006/relationships/slideLayout" Target="../slideLayouts/slideLayout1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jp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F8F099B-D473-4046-9628-BF88B0F2E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A09B5823-CC37-4E6E-B7BC-65BF89631BE1}"/>
              </a:ext>
            </a:extLst>
          </p:cNvPr>
          <p:cNvSpPr/>
          <p:nvPr/>
        </p:nvSpPr>
        <p:spPr>
          <a:xfrm>
            <a:off x="522514" y="449942"/>
            <a:ext cx="11146972" cy="5958114"/>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4" name="图片 3">
            <a:extLst>
              <a:ext uri="{FF2B5EF4-FFF2-40B4-BE49-F238E27FC236}">
                <a16:creationId xmlns:a16="http://schemas.microsoft.com/office/drawing/2014/main" id="{CF3F3C51-D035-4092-B1BD-9E2A37BAF6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1829" y="3127829"/>
            <a:ext cx="3730171" cy="3730171"/>
          </a:xfrm>
          <a:prstGeom prst="rect">
            <a:avLst/>
          </a:prstGeom>
        </p:spPr>
      </p:pic>
      <p:pic>
        <p:nvPicPr>
          <p:cNvPr id="29" name="图片 3">
            <a:extLst>
              <a:ext uri="{FF2B5EF4-FFF2-40B4-BE49-F238E27FC236}">
                <a16:creationId xmlns:a16="http://schemas.microsoft.com/office/drawing/2014/main" id="{E4BBC8C3-E88C-461E-B9E5-4F68BBFF7B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 y="3127829"/>
            <a:ext cx="3730171" cy="3730171"/>
          </a:xfrm>
          <a:prstGeom prst="rect">
            <a:avLst/>
          </a:prstGeom>
        </p:spPr>
      </p:pic>
      <p:pic>
        <p:nvPicPr>
          <p:cNvPr id="30" name="Picture 29">
            <a:extLst>
              <a:ext uri="{FF2B5EF4-FFF2-40B4-BE49-F238E27FC236}">
                <a16:creationId xmlns:a16="http://schemas.microsoft.com/office/drawing/2014/main" id="{F5E760CD-B704-40B8-A9A5-095BC03323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14424" y="-2"/>
            <a:ext cx="2116319" cy="2404908"/>
          </a:xfrm>
          <a:prstGeom prst="rect">
            <a:avLst/>
          </a:prstGeom>
        </p:spPr>
      </p:pic>
      <p:pic>
        <p:nvPicPr>
          <p:cNvPr id="13" name="Picture 12" descr="A picture containing text, lamp&#10;&#10;Description automatically generated">
            <a:extLst>
              <a:ext uri="{FF2B5EF4-FFF2-40B4-BE49-F238E27FC236}">
                <a16:creationId xmlns:a16="http://schemas.microsoft.com/office/drawing/2014/main" id="{42486833-AF5F-4CE6-B522-C7C4AD105B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975" y="-200031"/>
            <a:ext cx="2762256" cy="2762256"/>
          </a:xfrm>
          <a:prstGeom prst="rect">
            <a:avLst/>
          </a:prstGeom>
        </p:spPr>
      </p:pic>
      <p:pic>
        <p:nvPicPr>
          <p:cNvPr id="14" name="Picture 13">
            <a:extLst>
              <a:ext uri="{FF2B5EF4-FFF2-40B4-BE49-F238E27FC236}">
                <a16:creationId xmlns:a16="http://schemas.microsoft.com/office/drawing/2014/main" id="{DEFC418C-9EE8-4153-83ED-A25207281B34}"/>
              </a:ext>
            </a:extLst>
          </p:cNvPr>
          <p:cNvPicPr>
            <a:picLocks noChangeAspect="1"/>
          </p:cNvPicPr>
          <p:nvPr/>
        </p:nvPicPr>
        <p:blipFill>
          <a:blip r:embed="rId7"/>
          <a:stretch>
            <a:fillRect/>
          </a:stretch>
        </p:blipFill>
        <p:spPr>
          <a:xfrm>
            <a:off x="3705225" y="1491889"/>
            <a:ext cx="5452184" cy="1366929"/>
          </a:xfrm>
          <a:prstGeom prst="rect">
            <a:avLst/>
          </a:prstGeom>
        </p:spPr>
      </p:pic>
      <p:sp>
        <p:nvSpPr>
          <p:cNvPr id="15" name="文本框 21">
            <a:extLst>
              <a:ext uri="{FF2B5EF4-FFF2-40B4-BE49-F238E27FC236}">
                <a16:creationId xmlns:a16="http://schemas.microsoft.com/office/drawing/2014/main" id="{D4F3DAA5-34A9-4B73-BD83-1A48EEB63CDE}"/>
              </a:ext>
            </a:extLst>
          </p:cNvPr>
          <p:cNvSpPr txBox="1"/>
          <p:nvPr/>
        </p:nvSpPr>
        <p:spPr>
          <a:xfrm>
            <a:off x="2668377" y="948369"/>
            <a:ext cx="679942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w="12700">
                  <a:noFill/>
                </a:ln>
                <a:solidFill>
                  <a:srgbClr val="00B050"/>
                </a:solidFill>
                <a:effectLst/>
                <a:uLnTx/>
                <a:uFillTx/>
                <a:latin typeface="Calibri" panose="020F0502020204030204" pitchFamily="34" charset="0"/>
                <a:ea typeface="微软雅黑" panose="020B0503020204020204" pitchFamily="34" charset="-122"/>
                <a:cs typeface="Calibri" panose="020F0502020204030204" pitchFamily="34" charset="0"/>
              </a:rPr>
              <a:t>Thứ</a:t>
            </a:r>
            <a:r>
              <a:rPr kumimoji="0" lang="en-US" altLang="zh-CN" sz="3200" b="1" i="0" u="none" strike="noStrike" kern="1200" cap="none" spc="0" normalizeH="0" baseline="0" noProof="0" dirty="0">
                <a:ln w="12700">
                  <a:noFill/>
                </a:ln>
                <a:solidFill>
                  <a:srgbClr val="00B050"/>
                </a:solidFill>
                <a:effectLst/>
                <a:uLnTx/>
                <a:uFillTx/>
                <a:latin typeface="Calibri" panose="020F0502020204030204" pitchFamily="34" charset="0"/>
                <a:ea typeface="微软雅黑" panose="020B0503020204020204" pitchFamily="34" charset="-122"/>
                <a:cs typeface="Calibri" panose="020F0502020204030204" pitchFamily="34" charset="0"/>
              </a:rPr>
              <a:t> … </a:t>
            </a:r>
            <a:r>
              <a:rPr kumimoji="0" lang="en-US" altLang="zh-CN" sz="3200" b="1" i="0" u="none" strike="noStrike" kern="1200" cap="none" spc="0" normalizeH="0" baseline="0" noProof="0" dirty="0" err="1">
                <a:ln w="12700">
                  <a:noFill/>
                </a:ln>
                <a:solidFill>
                  <a:srgbClr val="00B050"/>
                </a:solidFill>
                <a:effectLst/>
                <a:uLnTx/>
                <a:uFillTx/>
                <a:latin typeface="Calibri" panose="020F0502020204030204" pitchFamily="34" charset="0"/>
                <a:ea typeface="微软雅黑" panose="020B0503020204020204" pitchFamily="34" charset="-122"/>
                <a:cs typeface="Calibri" panose="020F0502020204030204" pitchFamily="34" charset="0"/>
              </a:rPr>
              <a:t>ngày</a:t>
            </a:r>
            <a:r>
              <a:rPr kumimoji="0" lang="en-US" altLang="zh-CN" sz="3200" b="1" i="0" u="none" strike="noStrike" kern="1200" cap="none" spc="0" normalizeH="0" baseline="0" noProof="0" dirty="0">
                <a:ln w="12700">
                  <a:noFill/>
                </a:ln>
                <a:solidFill>
                  <a:srgbClr val="00B050"/>
                </a:solidFill>
                <a:effectLst/>
                <a:uLnTx/>
                <a:uFillTx/>
                <a:latin typeface="Calibri" panose="020F0502020204030204" pitchFamily="34" charset="0"/>
                <a:ea typeface="微软雅黑" panose="020B0503020204020204" pitchFamily="34" charset="-122"/>
                <a:cs typeface="Calibri" panose="020F0502020204030204" pitchFamily="34" charset="0"/>
              </a:rPr>
              <a:t> … </a:t>
            </a:r>
            <a:r>
              <a:rPr kumimoji="0" lang="en-US" altLang="zh-CN" sz="3200" b="1" i="0" u="none" strike="noStrike" kern="1200" cap="none" spc="0" normalizeH="0" baseline="0" noProof="0" dirty="0" err="1">
                <a:ln w="12700">
                  <a:noFill/>
                </a:ln>
                <a:solidFill>
                  <a:srgbClr val="00B050"/>
                </a:solidFill>
                <a:effectLst/>
                <a:uLnTx/>
                <a:uFillTx/>
                <a:latin typeface="Calibri" panose="020F0502020204030204" pitchFamily="34" charset="0"/>
                <a:ea typeface="微软雅黑" panose="020B0503020204020204" pitchFamily="34" charset="-122"/>
                <a:cs typeface="Calibri" panose="020F0502020204030204" pitchFamily="34" charset="0"/>
              </a:rPr>
              <a:t>tháng</a:t>
            </a:r>
            <a:r>
              <a:rPr kumimoji="0" lang="en-US" altLang="zh-CN" sz="3200" b="1" i="0" u="none" strike="noStrike" kern="1200" cap="none" spc="0" normalizeH="0" baseline="0" noProof="0" dirty="0">
                <a:ln w="12700">
                  <a:noFill/>
                </a:ln>
                <a:solidFill>
                  <a:srgbClr val="00B050"/>
                </a:solidFill>
                <a:effectLst/>
                <a:uLnTx/>
                <a:uFillTx/>
                <a:latin typeface="Calibri" panose="020F0502020204030204" pitchFamily="34" charset="0"/>
                <a:ea typeface="微软雅黑" panose="020B0503020204020204" pitchFamily="34" charset="-122"/>
                <a:cs typeface="Calibri" panose="020F0502020204030204" pitchFamily="34" charset="0"/>
              </a:rPr>
              <a:t> … </a:t>
            </a:r>
            <a:r>
              <a:rPr kumimoji="0" lang="en-US" altLang="zh-CN" sz="3200" b="1" i="0" u="none" strike="noStrike" kern="1200" cap="none" spc="0" normalizeH="0" baseline="0" noProof="0" dirty="0" err="1">
                <a:ln w="12700">
                  <a:noFill/>
                </a:ln>
                <a:solidFill>
                  <a:srgbClr val="00B050"/>
                </a:solidFill>
                <a:effectLst/>
                <a:uLnTx/>
                <a:uFillTx/>
                <a:latin typeface="Calibri" panose="020F0502020204030204" pitchFamily="34" charset="0"/>
                <a:ea typeface="微软雅黑" panose="020B0503020204020204" pitchFamily="34" charset="-122"/>
                <a:cs typeface="Calibri" panose="020F0502020204030204" pitchFamily="34" charset="0"/>
              </a:rPr>
              <a:t>năm</a:t>
            </a:r>
            <a:r>
              <a:rPr kumimoji="0" lang="en-US" altLang="zh-CN" sz="3200" b="1" i="0" u="none" strike="noStrike" kern="1200" cap="none" spc="0" normalizeH="0" baseline="0" noProof="0" dirty="0">
                <a:ln w="12700">
                  <a:noFill/>
                </a:ln>
                <a:solidFill>
                  <a:srgbClr val="00B050"/>
                </a:solidFill>
                <a:effectLst/>
                <a:uLnTx/>
                <a:uFillTx/>
                <a:latin typeface="Calibri" panose="020F0502020204030204" pitchFamily="34" charset="0"/>
                <a:ea typeface="微软雅黑" panose="020B0503020204020204" pitchFamily="34" charset="-122"/>
                <a:cs typeface="Calibri" panose="020F0502020204030204" pitchFamily="34" charset="0"/>
              </a:rPr>
              <a:t> …</a:t>
            </a:r>
            <a:endParaRPr kumimoji="0" lang="zh-CN" altLang="en-US" sz="3200" b="1" i="0" u="none" strike="noStrike" kern="1200" cap="none" spc="0" normalizeH="0" baseline="0" noProof="0" dirty="0">
              <a:ln w="12700">
                <a:noFill/>
              </a:ln>
              <a:solidFill>
                <a:srgbClr val="00B050"/>
              </a:solidFill>
              <a:effectLst/>
              <a:uLnTx/>
              <a:uFillTx/>
              <a:latin typeface="Calibri" panose="020F0502020204030204" pitchFamily="34" charset="0"/>
              <a:ea typeface="微软雅黑" panose="020B0503020204020204" pitchFamily="34" charset="-122"/>
              <a:cs typeface="Calibri" panose="020F0502020204030204" pitchFamily="34" charset="0"/>
            </a:endParaRPr>
          </a:p>
        </p:txBody>
      </p:sp>
      <p:pic>
        <p:nvPicPr>
          <p:cNvPr id="3" name="Picture 2">
            <a:extLst>
              <a:ext uri="{FF2B5EF4-FFF2-40B4-BE49-F238E27FC236}">
                <a16:creationId xmlns:a16="http://schemas.microsoft.com/office/drawing/2014/main" id="{0FB76E50-3FFD-4567-B2DD-51E3DFC9B473}"/>
              </a:ext>
            </a:extLst>
          </p:cNvPr>
          <p:cNvPicPr>
            <a:picLocks noChangeAspect="1"/>
          </p:cNvPicPr>
          <p:nvPr/>
        </p:nvPicPr>
        <p:blipFill>
          <a:blip r:embed="rId8"/>
          <a:stretch>
            <a:fillRect/>
          </a:stretch>
        </p:blipFill>
        <p:spPr>
          <a:xfrm>
            <a:off x="2641910" y="2581576"/>
            <a:ext cx="7498730" cy="1847248"/>
          </a:xfrm>
          <a:prstGeom prst="rect">
            <a:avLst/>
          </a:prstGeom>
        </p:spPr>
      </p:pic>
    </p:spTree>
    <p:extLst>
      <p:ext uri="{BB962C8B-B14F-4D97-AF65-F5344CB8AC3E}">
        <p14:creationId xmlns:p14="http://schemas.microsoft.com/office/powerpoint/2010/main" val="375812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750"/>
                                        <p:tgtEl>
                                          <p:spTgt spid="4"/>
                                        </p:tgtEl>
                                      </p:cBhvr>
                                    </p:animEffect>
                                  </p:childTnLst>
                                </p:cTn>
                              </p:par>
                            </p:childTnLst>
                          </p:cTn>
                        </p:par>
                        <p:par>
                          <p:cTn id="8" fill="hold">
                            <p:stCondLst>
                              <p:cond delay="750"/>
                            </p:stCondLst>
                            <p:childTnLst>
                              <p:par>
                                <p:cTn id="9" presetID="50" presetClass="entr" presetSubtype="0" decel="10000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strVal val="#ppt_w+.3"/>
                                          </p:val>
                                        </p:tav>
                                        <p:tav tm="100000">
                                          <p:val>
                                            <p:strVal val="#ppt_w"/>
                                          </p:val>
                                        </p:tav>
                                      </p:tavLst>
                                    </p:anim>
                                    <p:anim calcmode="lin" valueType="num">
                                      <p:cBhvr>
                                        <p:cTn id="12" dur="1000" fill="hold"/>
                                        <p:tgtEl>
                                          <p:spTgt spid="15"/>
                                        </p:tgtEl>
                                        <p:attrNameLst>
                                          <p:attrName>ppt_h</p:attrName>
                                        </p:attrNameLst>
                                      </p:cBhvr>
                                      <p:tavLst>
                                        <p:tav tm="0">
                                          <p:val>
                                            <p:strVal val="#ppt_h"/>
                                          </p:val>
                                        </p:tav>
                                        <p:tav tm="100000">
                                          <p:val>
                                            <p:strVal val="#ppt_h"/>
                                          </p:val>
                                        </p:tav>
                                      </p:tavLst>
                                    </p:anim>
                                    <p:animEffect transition="in" filter="fade">
                                      <p:cBhvr>
                                        <p:cTn id="13" dur="10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barn(inVertical)">
                                      <p:cBhvr>
                                        <p:cTn id="18" dur="500"/>
                                        <p:tgtEl>
                                          <p:spTgt spid="1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DBBF881C-8DC1-4DDE-9CE0-B546B685C8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Group 2">
            <a:extLst>
              <a:ext uri="{FF2B5EF4-FFF2-40B4-BE49-F238E27FC236}">
                <a16:creationId xmlns:a16="http://schemas.microsoft.com/office/drawing/2014/main" id="{686FAD28-5646-42B7-BEAB-26886F246AA9}"/>
              </a:ext>
            </a:extLst>
          </p:cNvPr>
          <p:cNvGrpSpPr/>
          <p:nvPr/>
        </p:nvGrpSpPr>
        <p:grpSpPr>
          <a:xfrm>
            <a:off x="2931548" y="-6032"/>
            <a:ext cx="7305040" cy="3393440"/>
            <a:chOff x="4886960" y="-6032"/>
            <a:chExt cx="7305040" cy="3393440"/>
          </a:xfrm>
        </p:grpSpPr>
        <p:sp>
          <p:nvSpPr>
            <p:cNvPr id="4" name="Flowchart: Document 3">
              <a:extLst>
                <a:ext uri="{FF2B5EF4-FFF2-40B4-BE49-F238E27FC236}">
                  <a16:creationId xmlns:a16="http://schemas.microsoft.com/office/drawing/2014/main" id="{C7817235-4A7B-41C5-9C72-C8775BE0E8E0}"/>
                </a:ext>
              </a:extLst>
            </p:cNvPr>
            <p:cNvSpPr/>
            <p:nvPr/>
          </p:nvSpPr>
          <p:spPr>
            <a:xfrm>
              <a:off x="4886960" y="-6032"/>
              <a:ext cx="7305040" cy="3393440"/>
            </a:xfrm>
            <a:prstGeom prst="flowChartDocument">
              <a:avLst/>
            </a:prstGeom>
            <a:solidFill>
              <a:schemeClr val="bg1"/>
            </a:solid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Rectangle 4">
              <a:extLst>
                <a:ext uri="{FF2B5EF4-FFF2-40B4-BE49-F238E27FC236}">
                  <a16:creationId xmlns:a16="http://schemas.microsoft.com/office/drawing/2014/main" id="{504C9B4D-A9B2-40B2-8C08-6DDBB01E5740}"/>
                </a:ext>
              </a:extLst>
            </p:cNvPr>
            <p:cNvSpPr/>
            <p:nvPr/>
          </p:nvSpPr>
          <p:spPr>
            <a:xfrm>
              <a:off x="4963795" y="309930"/>
              <a:ext cx="6979920" cy="2308324"/>
            </a:xfrm>
            <a:prstGeom prst="rect">
              <a:avLst/>
            </a:prstGeom>
          </p:spPr>
          <p:txBody>
            <a:bodyPr wrap="square">
              <a:spAutoFit/>
            </a:bodyPr>
            <a:lstStyle/>
            <a:p>
              <a:pPr marL="571500" indent="-571500">
                <a:buFont typeface="Wingdings" panose="05000000000000000000" pitchFamily="2" charset="2"/>
                <a:buChar char="v"/>
              </a:pPr>
              <a:r>
                <a:rPr lang="vi-VN" sz="3600" b="1" i="0" dirty="0">
                  <a:solidFill>
                    <a:srgbClr val="000000"/>
                  </a:solidFill>
                  <a:effectLst/>
                  <a:latin typeface="Cambria" panose="02040503050406030204" pitchFamily="18" charset="0"/>
                  <a:ea typeface="Cambria" panose="02040503050406030204" pitchFamily="18" charset="0"/>
                </a:rPr>
                <a:t>Khi viết bài, em thường thực hiện những hành động nào?</a:t>
              </a:r>
              <a:endParaRPr lang="en-US" sz="3600" b="1" i="0" dirty="0">
                <a:solidFill>
                  <a:srgbClr val="000000"/>
                </a:solidFill>
                <a:effectLst/>
                <a:latin typeface="Cambria" panose="02040503050406030204" pitchFamily="18" charset="0"/>
                <a:ea typeface="Cambria" panose="02040503050406030204" pitchFamily="18" charset="0"/>
              </a:endParaRPr>
            </a:p>
            <a:p>
              <a:pPr marL="571500" indent="-571500">
                <a:buFont typeface="Wingdings" panose="05000000000000000000" pitchFamily="2" charset="2"/>
                <a:buChar char="v"/>
              </a:pPr>
              <a:r>
                <a:rPr lang="vi-VN" sz="3600" b="1" i="0" dirty="0">
                  <a:solidFill>
                    <a:srgbClr val="000000"/>
                  </a:solidFill>
                  <a:effectLst/>
                  <a:latin typeface="Cambria" panose="02040503050406030204" pitchFamily="18" charset="0"/>
                  <a:ea typeface="Cambria" panose="02040503050406030204" pitchFamily="18" charset="0"/>
                </a:rPr>
                <a:t>Các hoạt động đó do cơ quan nào điều khiển?</a:t>
              </a:r>
              <a:endParaRPr lang="vi-VN"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endParaRPr>
            </a:p>
          </p:txBody>
        </p:sp>
      </p:grpSp>
      <p:grpSp>
        <p:nvGrpSpPr>
          <p:cNvPr id="6" name="Group 5">
            <a:extLst>
              <a:ext uri="{FF2B5EF4-FFF2-40B4-BE49-F238E27FC236}">
                <a16:creationId xmlns:a16="http://schemas.microsoft.com/office/drawing/2014/main" id="{B4CF5E10-ED15-4163-B7D9-83EA2BDBBA0C}"/>
              </a:ext>
            </a:extLst>
          </p:cNvPr>
          <p:cNvGrpSpPr/>
          <p:nvPr/>
        </p:nvGrpSpPr>
        <p:grpSpPr>
          <a:xfrm>
            <a:off x="648549" y="3470593"/>
            <a:ext cx="10470785" cy="3038568"/>
            <a:chOff x="648549" y="3470593"/>
            <a:chExt cx="10470785" cy="3038568"/>
          </a:xfrm>
        </p:grpSpPr>
        <p:grpSp>
          <p:nvGrpSpPr>
            <p:cNvPr id="7" name="Group 6">
              <a:extLst>
                <a:ext uri="{FF2B5EF4-FFF2-40B4-BE49-F238E27FC236}">
                  <a16:creationId xmlns:a16="http://schemas.microsoft.com/office/drawing/2014/main" id="{767C52AA-6DAD-4B7D-8FE5-5BD0780F7740}"/>
                </a:ext>
              </a:extLst>
            </p:cNvPr>
            <p:cNvGrpSpPr/>
            <p:nvPr/>
          </p:nvGrpSpPr>
          <p:grpSpPr>
            <a:xfrm>
              <a:off x="648549" y="4738791"/>
              <a:ext cx="4131498" cy="1120669"/>
              <a:chOff x="986602" y="657156"/>
              <a:chExt cx="4131498" cy="1120669"/>
            </a:xfrm>
            <a:solidFill>
              <a:schemeClr val="accent1">
                <a:lumMod val="60000"/>
                <a:lumOff val="40000"/>
              </a:schemeClr>
            </a:solidFill>
          </p:grpSpPr>
          <p:pic>
            <p:nvPicPr>
              <p:cNvPr id="13" name="Picture 2">
                <a:extLst>
                  <a:ext uri="{FF2B5EF4-FFF2-40B4-BE49-F238E27FC236}">
                    <a16:creationId xmlns:a16="http://schemas.microsoft.com/office/drawing/2014/main" id="{AF5968A5-F0A9-428A-9A8A-D6B811E70FE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86602" y="657156"/>
                <a:ext cx="4131498" cy="1120669"/>
              </a:xfrm>
              <a:prstGeom prst="rect">
                <a:avLst/>
              </a:prstGeom>
            </p:spPr>
          </p:pic>
          <p:sp>
            <p:nvSpPr>
              <p:cNvPr id="14" name="TextBox 13">
                <a:extLst>
                  <a:ext uri="{FF2B5EF4-FFF2-40B4-BE49-F238E27FC236}">
                    <a16:creationId xmlns:a16="http://schemas.microsoft.com/office/drawing/2014/main" id="{9538D78F-A13B-44A5-9C6A-FDE50F2C644D}"/>
                  </a:ext>
                </a:extLst>
              </p:cNvPr>
              <p:cNvSpPr txBox="1"/>
              <p:nvPr/>
            </p:nvSpPr>
            <p:spPr>
              <a:xfrm>
                <a:off x="1176253" y="858098"/>
                <a:ext cx="3791987" cy="600164"/>
              </a:xfrm>
              <a:prstGeom prst="rect">
                <a:avLst/>
              </a:prstGeom>
              <a:grpFill/>
            </p:spPr>
            <p:txBody>
              <a:bodyPr wrap="square" rtlCol="0">
                <a:spAutoFit/>
              </a:bodyPr>
              <a:lstStyle/>
              <a:p>
                <a:r>
                  <a:rPr lang="en-US" sz="3300" b="1" dirty="0" err="1">
                    <a:solidFill>
                      <a:schemeClr val="bg2">
                        <a:lumMod val="25000"/>
                      </a:schemeClr>
                    </a:solidFill>
                    <a:latin typeface="Cambria" panose="02040503050406030204" pitchFamily="18" charset="0"/>
                    <a:ea typeface="Cambria" panose="02040503050406030204" pitchFamily="18" charset="0"/>
                  </a:rPr>
                  <a:t>Thảo</a:t>
                </a:r>
                <a:r>
                  <a:rPr lang="en-US" sz="3300" b="1" dirty="0">
                    <a:solidFill>
                      <a:schemeClr val="bg2">
                        <a:lumMod val="25000"/>
                      </a:schemeClr>
                    </a:solidFill>
                    <a:latin typeface="Cambria" panose="02040503050406030204" pitchFamily="18" charset="0"/>
                    <a:ea typeface="Cambria" panose="02040503050406030204" pitchFamily="18" charset="0"/>
                  </a:rPr>
                  <a:t> </a:t>
                </a:r>
                <a:r>
                  <a:rPr lang="en-US" sz="3300" b="1" dirty="0" err="1">
                    <a:solidFill>
                      <a:schemeClr val="bg2">
                        <a:lumMod val="25000"/>
                      </a:schemeClr>
                    </a:solidFill>
                    <a:latin typeface="Cambria" panose="02040503050406030204" pitchFamily="18" charset="0"/>
                    <a:ea typeface="Cambria" panose="02040503050406030204" pitchFamily="18" charset="0"/>
                  </a:rPr>
                  <a:t>luận</a:t>
                </a:r>
                <a:r>
                  <a:rPr lang="en-US" sz="3300" b="1" dirty="0">
                    <a:solidFill>
                      <a:schemeClr val="bg2">
                        <a:lumMod val="25000"/>
                      </a:schemeClr>
                    </a:solidFill>
                    <a:latin typeface="Cambria" panose="02040503050406030204" pitchFamily="18" charset="0"/>
                    <a:ea typeface="Cambria" panose="02040503050406030204" pitchFamily="18" charset="0"/>
                  </a:rPr>
                  <a:t> </a:t>
                </a:r>
                <a:r>
                  <a:rPr lang="en-US" sz="3300" b="1" dirty="0" err="1">
                    <a:solidFill>
                      <a:schemeClr val="bg2">
                        <a:lumMod val="25000"/>
                      </a:schemeClr>
                    </a:solidFill>
                    <a:latin typeface="Cambria" panose="02040503050406030204" pitchFamily="18" charset="0"/>
                    <a:ea typeface="Cambria" panose="02040503050406030204" pitchFamily="18" charset="0"/>
                  </a:rPr>
                  <a:t>nhóm</a:t>
                </a:r>
                <a:r>
                  <a:rPr lang="en-US" sz="3300" b="1" dirty="0">
                    <a:solidFill>
                      <a:schemeClr val="bg2">
                        <a:lumMod val="25000"/>
                      </a:schemeClr>
                    </a:solidFill>
                    <a:latin typeface="Cambria" panose="02040503050406030204" pitchFamily="18" charset="0"/>
                    <a:ea typeface="Cambria" panose="02040503050406030204" pitchFamily="18" charset="0"/>
                  </a:rPr>
                  <a:t> 4</a:t>
                </a:r>
                <a:endParaRPr lang="vi-VN" sz="3300" b="1" dirty="0">
                  <a:solidFill>
                    <a:schemeClr val="bg2">
                      <a:lumMod val="25000"/>
                    </a:schemeClr>
                  </a:solidFill>
                  <a:latin typeface="Cambria" panose="02040503050406030204" pitchFamily="18" charset="0"/>
                  <a:ea typeface="Cambria" panose="02040503050406030204" pitchFamily="18" charset="0"/>
                </a:endParaRPr>
              </a:p>
            </p:txBody>
          </p:sp>
        </p:grpSp>
        <p:grpSp>
          <p:nvGrpSpPr>
            <p:cNvPr id="8" name="Group 7">
              <a:extLst>
                <a:ext uri="{FF2B5EF4-FFF2-40B4-BE49-F238E27FC236}">
                  <a16:creationId xmlns:a16="http://schemas.microsoft.com/office/drawing/2014/main" id="{30F934FF-E0CE-470B-9959-EDA9F5329FCE}"/>
                </a:ext>
              </a:extLst>
            </p:cNvPr>
            <p:cNvGrpSpPr/>
            <p:nvPr/>
          </p:nvGrpSpPr>
          <p:grpSpPr>
            <a:xfrm>
              <a:off x="5049520" y="3470593"/>
              <a:ext cx="6069814" cy="3038568"/>
              <a:chOff x="435126" y="3007428"/>
              <a:chExt cx="6069814" cy="3038568"/>
            </a:xfrm>
          </p:grpSpPr>
          <p:pic>
            <p:nvPicPr>
              <p:cNvPr id="9" name="Picture 8">
                <a:extLst>
                  <a:ext uri="{FF2B5EF4-FFF2-40B4-BE49-F238E27FC236}">
                    <a16:creationId xmlns:a16="http://schemas.microsoft.com/office/drawing/2014/main" id="{61747834-9B5B-4CEF-AA39-8F1F56239EBA}"/>
                  </a:ext>
                </a:extLst>
              </p:cNvPr>
              <p:cNvPicPr>
                <a:picLocks noChangeAspect="1"/>
              </p:cNvPicPr>
              <p:nvPr/>
            </p:nvPicPr>
            <p:blipFill>
              <a:blip r:embed="rId5"/>
              <a:stretch>
                <a:fillRect/>
              </a:stretch>
            </p:blipFill>
            <p:spPr>
              <a:xfrm>
                <a:off x="1969674" y="3034701"/>
                <a:ext cx="1317442" cy="3011295"/>
              </a:xfrm>
              <a:prstGeom prst="rect">
                <a:avLst/>
              </a:prstGeom>
              <a:effectLst>
                <a:outerShdw blurRad="50800" dist="38100" dir="8100000" algn="tr" rotWithShape="0">
                  <a:prstClr val="black">
                    <a:alpha val="40000"/>
                  </a:prstClr>
                </a:outerShdw>
              </a:effectLst>
            </p:spPr>
          </p:pic>
          <p:pic>
            <p:nvPicPr>
              <p:cNvPr id="10" name="Picture 9">
                <a:extLst>
                  <a:ext uri="{FF2B5EF4-FFF2-40B4-BE49-F238E27FC236}">
                    <a16:creationId xmlns:a16="http://schemas.microsoft.com/office/drawing/2014/main" id="{7B2E213B-AFB4-4E42-874C-93820190DA5B}"/>
                  </a:ext>
                </a:extLst>
              </p:cNvPr>
              <p:cNvPicPr>
                <a:picLocks noChangeAspect="1"/>
              </p:cNvPicPr>
              <p:nvPr/>
            </p:nvPicPr>
            <p:blipFill>
              <a:blip r:embed="rId6"/>
              <a:stretch>
                <a:fillRect/>
              </a:stretch>
            </p:blipFill>
            <p:spPr>
              <a:xfrm>
                <a:off x="435126" y="3007428"/>
                <a:ext cx="1411545" cy="2992474"/>
              </a:xfrm>
              <a:prstGeom prst="rect">
                <a:avLst/>
              </a:prstGeom>
              <a:effectLst>
                <a:outerShdw blurRad="50800" dist="38100" dir="8100000" algn="tr" rotWithShape="0">
                  <a:prstClr val="black">
                    <a:alpha val="40000"/>
                  </a:prstClr>
                </a:outerShdw>
              </a:effectLst>
            </p:spPr>
          </p:pic>
          <p:pic>
            <p:nvPicPr>
              <p:cNvPr id="11" name="Picture 10">
                <a:extLst>
                  <a:ext uri="{FF2B5EF4-FFF2-40B4-BE49-F238E27FC236}">
                    <a16:creationId xmlns:a16="http://schemas.microsoft.com/office/drawing/2014/main" id="{28BF0176-AB5F-480D-B984-37AE1753E78B}"/>
                  </a:ext>
                </a:extLst>
              </p:cNvPr>
              <p:cNvPicPr>
                <a:picLocks noChangeAspect="1"/>
              </p:cNvPicPr>
              <p:nvPr/>
            </p:nvPicPr>
            <p:blipFill>
              <a:blip r:embed="rId7"/>
              <a:stretch>
                <a:fillRect/>
              </a:stretch>
            </p:blipFill>
            <p:spPr>
              <a:xfrm>
                <a:off x="5200045" y="3040975"/>
                <a:ext cx="1304895" cy="3005021"/>
              </a:xfrm>
              <a:prstGeom prst="rect">
                <a:avLst/>
              </a:prstGeom>
              <a:effectLst>
                <a:outerShdw blurRad="50800" dist="38100" dir="8100000" algn="tr" rotWithShape="0">
                  <a:prstClr val="black">
                    <a:alpha val="40000"/>
                  </a:prstClr>
                </a:outerShdw>
              </a:effectLst>
            </p:spPr>
          </p:pic>
          <p:pic>
            <p:nvPicPr>
              <p:cNvPr id="12" name="Picture 11">
                <a:extLst>
                  <a:ext uri="{FF2B5EF4-FFF2-40B4-BE49-F238E27FC236}">
                    <a16:creationId xmlns:a16="http://schemas.microsoft.com/office/drawing/2014/main" id="{0A5B344D-B5BF-4E07-A2A3-E9CDAE325B83}"/>
                  </a:ext>
                </a:extLst>
              </p:cNvPr>
              <p:cNvPicPr>
                <a:picLocks noChangeAspect="1"/>
              </p:cNvPicPr>
              <p:nvPr/>
            </p:nvPicPr>
            <p:blipFill>
              <a:blip r:embed="rId8"/>
              <a:stretch>
                <a:fillRect/>
              </a:stretch>
            </p:blipFill>
            <p:spPr>
              <a:xfrm>
                <a:off x="3519027" y="3007428"/>
                <a:ext cx="1411545" cy="2992474"/>
              </a:xfrm>
              <a:prstGeom prst="rect">
                <a:avLst/>
              </a:prstGeom>
              <a:effectLst>
                <a:outerShdw blurRad="50800" dist="38100" dir="8100000" algn="tr" rotWithShape="0">
                  <a:prstClr val="black">
                    <a:alpha val="40000"/>
                  </a:prstClr>
                </a:outerShdw>
              </a:effectLst>
            </p:spPr>
          </p:pic>
        </p:grpSp>
      </p:grpSp>
      <p:pic>
        <p:nvPicPr>
          <p:cNvPr id="15" name="Picture 4">
            <a:extLst>
              <a:ext uri="{FF2B5EF4-FFF2-40B4-BE49-F238E27FC236}">
                <a16:creationId xmlns:a16="http://schemas.microsoft.com/office/drawing/2014/main" id="{A4A6B2CC-FA01-452E-9E9D-503DADF6F7C6}"/>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838200" y="813526"/>
            <a:ext cx="1078104" cy="1078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43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 name="Content Placeholder 4">
            <a:extLst>
              <a:ext uri="{FF2B5EF4-FFF2-40B4-BE49-F238E27FC236}">
                <a16:creationId xmlns:a16="http://schemas.microsoft.com/office/drawing/2014/main" id="{5BA3CC00-C390-48FF-94C8-55DF1712A1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79920"/>
          </a:xfrm>
        </p:spPr>
      </p:pic>
      <p:grpSp>
        <p:nvGrpSpPr>
          <p:cNvPr id="29" name="Group 28">
            <a:extLst>
              <a:ext uri="{FF2B5EF4-FFF2-40B4-BE49-F238E27FC236}">
                <a16:creationId xmlns:a16="http://schemas.microsoft.com/office/drawing/2014/main" id="{2C385AD8-B56F-4E00-B189-8316AADA51A7}"/>
              </a:ext>
            </a:extLst>
          </p:cNvPr>
          <p:cNvGrpSpPr/>
          <p:nvPr/>
        </p:nvGrpSpPr>
        <p:grpSpPr>
          <a:xfrm>
            <a:off x="5146494" y="1006821"/>
            <a:ext cx="6238240" cy="1325563"/>
            <a:chOff x="4191454" y="1049107"/>
            <a:chExt cx="6238240" cy="1325563"/>
          </a:xfrm>
        </p:grpSpPr>
        <p:sp>
          <p:nvSpPr>
            <p:cNvPr id="13" name="Rectangle: Rounded Corners 12">
              <a:extLst>
                <a:ext uri="{FF2B5EF4-FFF2-40B4-BE49-F238E27FC236}">
                  <a16:creationId xmlns:a16="http://schemas.microsoft.com/office/drawing/2014/main" id="{94F69153-00CB-4575-8CEB-884B9D60C26D}"/>
                </a:ext>
              </a:extLst>
            </p:cNvPr>
            <p:cNvSpPr/>
            <p:nvPr/>
          </p:nvSpPr>
          <p:spPr>
            <a:xfrm>
              <a:off x="4191454" y="1049107"/>
              <a:ext cx="6238240" cy="1325563"/>
            </a:xfrm>
            <a:prstGeom prst="roundRect">
              <a:avLst/>
            </a:prstGeom>
            <a:solidFill>
              <a:srgbClr val="FFFFCC"/>
            </a:solidFill>
            <a:ln>
              <a:solidFill>
                <a:srgbClr val="F100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6356F307-3A5D-4BD4-9DD5-989327CEA690}"/>
                </a:ext>
              </a:extLst>
            </p:cNvPr>
            <p:cNvSpPr txBox="1"/>
            <p:nvPr/>
          </p:nvSpPr>
          <p:spPr>
            <a:xfrm>
              <a:off x="4368189" y="1049107"/>
              <a:ext cx="5689502" cy="1107996"/>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rPr>
                <a:t>Các</a:t>
              </a:r>
              <a:r>
                <a:rPr kumimoji="0" lang="en-US" sz="36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rPr>
                <a:t>nhóm</a:t>
              </a:r>
              <a:r>
                <a:rPr kumimoji="0" lang="en-US" sz="36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rPr>
                <a:t>khác</a:t>
              </a:r>
              <a:endParaRPr kumimoji="0" lang="en-US" sz="36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rPr>
                <a:t>lắng</a:t>
              </a:r>
              <a:r>
                <a:rPr kumimoji="0" lang="en-US" sz="36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rPr>
                <a:t>nghe</a:t>
              </a:r>
              <a:r>
                <a:rPr kumimoji="0" lang="en-US" sz="36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rPr>
                <a:t> - </a:t>
              </a:r>
              <a:r>
                <a:rPr kumimoji="0" lang="en-US" sz="36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rPr>
                <a:t>góp</a:t>
              </a:r>
              <a:r>
                <a:rPr kumimoji="0" lang="en-US" sz="36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rPr>
                <a:t> ý - </a:t>
              </a:r>
              <a:r>
                <a:rPr kumimoji="0" lang="en-US" sz="36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rPr>
                <a:t>bổ</a:t>
              </a:r>
              <a:r>
                <a:rPr kumimoji="0" lang="en-US" sz="36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rPr>
                <a:t> sung</a:t>
              </a:r>
            </a:p>
          </p:txBody>
        </p:sp>
      </p:grpSp>
      <p:pic>
        <p:nvPicPr>
          <p:cNvPr id="21" name="Picture 20">
            <a:extLst>
              <a:ext uri="{FF2B5EF4-FFF2-40B4-BE49-F238E27FC236}">
                <a16:creationId xmlns:a16="http://schemas.microsoft.com/office/drawing/2014/main" id="{71C6DACA-87F8-4106-A923-88091226E531}"/>
              </a:ext>
            </a:extLst>
          </p:cNvPr>
          <p:cNvPicPr>
            <a:picLocks noChangeAspect="1"/>
          </p:cNvPicPr>
          <p:nvPr/>
        </p:nvPicPr>
        <p:blipFill>
          <a:blip r:embed="rId3"/>
          <a:stretch>
            <a:fillRect/>
          </a:stretch>
        </p:blipFill>
        <p:spPr>
          <a:xfrm>
            <a:off x="6085842" y="3005370"/>
            <a:ext cx="1661685" cy="3690139"/>
          </a:xfrm>
          <a:prstGeom prst="rect">
            <a:avLst/>
          </a:prstGeom>
          <a:effectLst>
            <a:outerShdw blurRad="50800" dist="38100" dir="2700000" algn="tl" rotWithShape="0">
              <a:prstClr val="black">
                <a:alpha val="40000"/>
              </a:prstClr>
            </a:outerShdw>
          </a:effectLst>
        </p:spPr>
      </p:pic>
      <p:pic>
        <p:nvPicPr>
          <p:cNvPr id="22" name="Picture 21">
            <a:extLst>
              <a:ext uri="{FF2B5EF4-FFF2-40B4-BE49-F238E27FC236}">
                <a16:creationId xmlns:a16="http://schemas.microsoft.com/office/drawing/2014/main" id="{7F86D612-27D8-4EFF-B4BA-4BA4CD620F59}"/>
              </a:ext>
            </a:extLst>
          </p:cNvPr>
          <p:cNvPicPr>
            <a:picLocks noChangeAspect="1"/>
          </p:cNvPicPr>
          <p:nvPr/>
        </p:nvPicPr>
        <p:blipFill>
          <a:blip r:embed="rId4"/>
          <a:stretch>
            <a:fillRect/>
          </a:stretch>
        </p:blipFill>
        <p:spPr>
          <a:xfrm>
            <a:off x="4100014" y="2930518"/>
            <a:ext cx="1751507" cy="3764991"/>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id="{58BAEB06-CB6F-43AD-9509-252AB6E27160}"/>
              </a:ext>
            </a:extLst>
          </p:cNvPr>
          <p:cNvPicPr>
            <a:picLocks noChangeAspect="1"/>
          </p:cNvPicPr>
          <p:nvPr/>
        </p:nvPicPr>
        <p:blipFill>
          <a:blip r:embed="rId5"/>
          <a:stretch>
            <a:fillRect/>
          </a:stretch>
        </p:blipFill>
        <p:spPr>
          <a:xfrm>
            <a:off x="1991360" y="3005370"/>
            <a:ext cx="1744021" cy="3690139"/>
          </a:xfrm>
          <a:prstGeom prst="rect">
            <a:avLst/>
          </a:prstGeom>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2B300DB3-44A0-441E-9EFD-B85F9098C527}"/>
              </a:ext>
            </a:extLst>
          </p:cNvPr>
          <p:cNvPicPr>
            <a:picLocks noChangeAspect="1"/>
          </p:cNvPicPr>
          <p:nvPr/>
        </p:nvPicPr>
        <p:blipFill>
          <a:blip r:embed="rId6"/>
          <a:stretch>
            <a:fillRect/>
          </a:stretch>
        </p:blipFill>
        <p:spPr>
          <a:xfrm>
            <a:off x="8042706" y="2940239"/>
            <a:ext cx="2035939" cy="3712594"/>
          </a:xfrm>
          <a:prstGeom prst="rect">
            <a:avLst/>
          </a:prstGeom>
          <a:effectLst>
            <a:outerShdw blurRad="50800" dist="38100" dir="2700000" algn="tl" rotWithShape="0">
              <a:prstClr val="black">
                <a:alpha val="40000"/>
              </a:prstClr>
            </a:outerShdw>
          </a:effectLst>
        </p:spPr>
      </p:pic>
      <p:grpSp>
        <p:nvGrpSpPr>
          <p:cNvPr id="28" name="Group 27">
            <a:extLst>
              <a:ext uri="{FF2B5EF4-FFF2-40B4-BE49-F238E27FC236}">
                <a16:creationId xmlns:a16="http://schemas.microsoft.com/office/drawing/2014/main" id="{B8DE3A9F-80C3-4261-94A3-DC6CBF78AC34}"/>
              </a:ext>
            </a:extLst>
          </p:cNvPr>
          <p:cNvGrpSpPr/>
          <p:nvPr/>
        </p:nvGrpSpPr>
        <p:grpSpPr>
          <a:xfrm>
            <a:off x="1344632" y="588414"/>
            <a:ext cx="2928308" cy="1743970"/>
            <a:chOff x="38415" y="44877"/>
            <a:chExt cx="2928308" cy="1743970"/>
          </a:xfrm>
        </p:grpSpPr>
        <p:pic>
          <p:nvPicPr>
            <p:cNvPr id="26" name="Graphic 25">
              <a:extLst>
                <a:ext uri="{FF2B5EF4-FFF2-40B4-BE49-F238E27FC236}">
                  <a16:creationId xmlns:a16="http://schemas.microsoft.com/office/drawing/2014/main" id="{2ABA1F29-9704-4F9E-9E3E-E6CB783D7F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415" y="44877"/>
              <a:ext cx="2928308" cy="1743970"/>
            </a:xfrm>
            <a:prstGeom prst="rect">
              <a:avLst/>
            </a:prstGeom>
          </p:spPr>
        </p:pic>
        <p:sp>
          <p:nvSpPr>
            <p:cNvPr id="27" name="TextBox 26">
              <a:extLst>
                <a:ext uri="{FF2B5EF4-FFF2-40B4-BE49-F238E27FC236}">
                  <a16:creationId xmlns:a16="http://schemas.microsoft.com/office/drawing/2014/main" id="{95DCBCA8-76F5-4CB0-A4CD-CB75E986E27A}"/>
                </a:ext>
              </a:extLst>
            </p:cNvPr>
            <p:cNvSpPr txBox="1"/>
            <p:nvPr/>
          </p:nvSpPr>
          <p:spPr>
            <a:xfrm>
              <a:off x="225789" y="987982"/>
              <a:ext cx="2633569"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5B9BD5">
                      <a:lumMod val="75000"/>
                    </a:srgbClr>
                  </a:solidFill>
                  <a:effectLst/>
                  <a:uLnTx/>
                  <a:uFillTx/>
                  <a:latin typeface="Cambria" panose="02040503050406030204" pitchFamily="18" charset="0"/>
                  <a:ea typeface="Cambria" panose="02040503050406030204" pitchFamily="18" charset="0"/>
                </a:rPr>
                <a:t>Cùng</a:t>
              </a:r>
              <a:r>
                <a:rPr kumimoji="0" lang="en-US" sz="3300" b="1" i="0" u="none" strike="noStrike" kern="1200" cap="none" spc="0" normalizeH="0" baseline="0" noProof="0" dirty="0">
                  <a:ln>
                    <a:noFill/>
                  </a:ln>
                  <a:solidFill>
                    <a:srgbClr val="5B9BD5">
                      <a:lumMod val="75000"/>
                    </a:srgbClr>
                  </a:solidFill>
                  <a:effectLst/>
                  <a:uLnTx/>
                  <a:uFillTx/>
                  <a:latin typeface="Cambria" panose="02040503050406030204" pitchFamily="18" charset="0"/>
                  <a:ea typeface="Cambria" panose="02040503050406030204" pitchFamily="18" charset="0"/>
                </a:rPr>
                <a:t> chia </a:t>
              </a:r>
              <a:r>
                <a:rPr kumimoji="0" lang="en-US" sz="3300" b="1" i="0" u="none" strike="noStrike" kern="1200" cap="none" spc="0" normalizeH="0" baseline="0" noProof="0" dirty="0" err="1">
                  <a:ln>
                    <a:noFill/>
                  </a:ln>
                  <a:solidFill>
                    <a:srgbClr val="5B9BD5">
                      <a:lumMod val="75000"/>
                    </a:srgbClr>
                  </a:solidFill>
                  <a:effectLst/>
                  <a:uLnTx/>
                  <a:uFillTx/>
                  <a:latin typeface="Cambria" panose="02040503050406030204" pitchFamily="18" charset="0"/>
                  <a:ea typeface="Cambria" panose="02040503050406030204" pitchFamily="18" charset="0"/>
                </a:rPr>
                <a:t>sẻ</a:t>
              </a:r>
              <a:endParaRPr kumimoji="0" lang="vi-VN" sz="3300" b="1" i="0" u="none" strike="noStrike" kern="1200" cap="none" spc="0" normalizeH="0" baseline="0" noProof="0" dirty="0">
                <a:ln>
                  <a:noFill/>
                </a:ln>
                <a:solidFill>
                  <a:srgbClr val="5B9BD5">
                    <a:lumMod val="75000"/>
                  </a:srgbClr>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46495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circle(in)">
                                      <p:cBhvr>
                                        <p:cTn id="14" dur="20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par>
                                <p:cTn id="20" presetID="16" presetClass="entr" presetSubtype="21"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par>
                                <p:cTn id="23" presetID="16" presetClass="entr" presetSubtype="21"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par>
                                <p:cTn id="26" presetID="16" presetClass="entr" presetSubtype="21"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latin typeface="Cambria" panose="02040503050406030204" pitchFamily="18" charset="0"/>
              <a:ea typeface="Cambria" panose="02040503050406030204" pitchFamily="18" charset="0"/>
            </a:endParaRPr>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29120"/>
          </a:xfrm>
        </p:spPr>
      </p:pic>
      <p:grpSp>
        <p:nvGrpSpPr>
          <p:cNvPr id="4" name="Group 3">
            <a:extLst>
              <a:ext uri="{FF2B5EF4-FFF2-40B4-BE49-F238E27FC236}">
                <a16:creationId xmlns:a16="http://schemas.microsoft.com/office/drawing/2014/main" id="{BEA226A5-214B-4ED4-B86E-B41227F062CE}"/>
              </a:ext>
            </a:extLst>
          </p:cNvPr>
          <p:cNvGrpSpPr/>
          <p:nvPr/>
        </p:nvGrpSpPr>
        <p:grpSpPr>
          <a:xfrm>
            <a:off x="1390650" y="1118397"/>
            <a:ext cx="9572625" cy="4301327"/>
            <a:chOff x="2278140" y="1118398"/>
            <a:chExt cx="7635719" cy="3085452"/>
          </a:xfrm>
        </p:grpSpPr>
        <p:sp>
          <p:nvSpPr>
            <p:cNvPr id="6" name="Google Shape;174;p4">
              <a:extLst>
                <a:ext uri="{FF2B5EF4-FFF2-40B4-BE49-F238E27FC236}">
                  <a16:creationId xmlns:a16="http://schemas.microsoft.com/office/drawing/2014/main" id="{725B5BCA-3327-4F40-8C95-A3875CEF8CDF}"/>
                </a:ext>
              </a:extLst>
            </p:cNvPr>
            <p:cNvSpPr/>
            <p:nvPr/>
          </p:nvSpPr>
          <p:spPr>
            <a:xfrm>
              <a:off x="2278140" y="1118398"/>
              <a:ext cx="7635719" cy="3085452"/>
            </a:xfrm>
            <a:custGeom>
              <a:avLst/>
              <a:gdLst/>
              <a:ahLst/>
              <a:cxnLst/>
              <a:rect l="l" t="t" r="r" b="b"/>
              <a:pathLst>
                <a:path w="7395474" h="3414868" extrusionOk="0">
                  <a:moveTo>
                    <a:pt x="5479750" y="81"/>
                  </a:moveTo>
                  <a:cubicBezTo>
                    <a:pt x="5816202" y="-1205"/>
                    <a:pt x="6114668" y="12511"/>
                    <a:pt x="6315836" y="60517"/>
                  </a:cubicBezTo>
                  <a:cubicBezTo>
                    <a:pt x="6852284" y="188533"/>
                    <a:pt x="7147940" y="651829"/>
                    <a:pt x="6974204" y="810325"/>
                  </a:cubicBezTo>
                  <a:cubicBezTo>
                    <a:pt x="6909053" y="869761"/>
                    <a:pt x="6780466" y="905194"/>
                    <a:pt x="6597603" y="929161"/>
                  </a:cubicBezTo>
                  <a:lnTo>
                    <a:pt x="6479571" y="941287"/>
                  </a:lnTo>
                  <a:lnTo>
                    <a:pt x="6606696" y="957783"/>
                  </a:lnTo>
                  <a:cubicBezTo>
                    <a:pt x="7049251" y="1033084"/>
                    <a:pt x="7257277" y="1199105"/>
                    <a:pt x="7353289" y="1388462"/>
                  </a:cubicBezTo>
                  <a:cubicBezTo>
                    <a:pt x="7449301" y="1577819"/>
                    <a:pt x="7379626" y="1953866"/>
                    <a:pt x="7162640" y="2155183"/>
                  </a:cubicBezTo>
                  <a:lnTo>
                    <a:pt x="7134455" y="2175785"/>
                  </a:lnTo>
                  <a:lnTo>
                    <a:pt x="7161581" y="2207616"/>
                  </a:lnTo>
                  <a:cubicBezTo>
                    <a:pt x="7254669" y="2344776"/>
                    <a:pt x="7390525" y="2719680"/>
                    <a:pt x="7297438" y="2884272"/>
                  </a:cubicBezTo>
                  <a:cubicBezTo>
                    <a:pt x="7204351" y="3048864"/>
                    <a:pt x="7020693" y="3131160"/>
                    <a:pt x="6603059" y="3195168"/>
                  </a:cubicBezTo>
                  <a:cubicBezTo>
                    <a:pt x="6185425" y="3259176"/>
                    <a:pt x="5332547" y="3231744"/>
                    <a:pt x="4791636" y="3268320"/>
                  </a:cubicBezTo>
                  <a:cubicBezTo>
                    <a:pt x="4250725" y="3304896"/>
                    <a:pt x="3850702" y="3408528"/>
                    <a:pt x="3357593" y="3414624"/>
                  </a:cubicBezTo>
                  <a:cubicBezTo>
                    <a:pt x="2864483" y="3420720"/>
                    <a:pt x="2316024" y="3310992"/>
                    <a:pt x="1832978" y="3304896"/>
                  </a:cubicBezTo>
                  <a:cubicBezTo>
                    <a:pt x="1349932" y="3298800"/>
                    <a:pt x="753672" y="3435960"/>
                    <a:pt x="459315" y="3378048"/>
                  </a:cubicBezTo>
                  <a:cubicBezTo>
                    <a:pt x="164959" y="3320136"/>
                    <a:pt x="69356" y="3125064"/>
                    <a:pt x="66840" y="2957424"/>
                  </a:cubicBezTo>
                  <a:cubicBezTo>
                    <a:pt x="64639" y="2810739"/>
                    <a:pt x="193420" y="2575376"/>
                    <a:pt x="367226" y="2428983"/>
                  </a:cubicBezTo>
                  <a:lnTo>
                    <a:pt x="410797" y="2396854"/>
                  </a:lnTo>
                  <a:lnTo>
                    <a:pt x="388133" y="2388730"/>
                  </a:lnTo>
                  <a:cubicBezTo>
                    <a:pt x="151246" y="2286289"/>
                    <a:pt x="19801" y="2119982"/>
                    <a:pt x="1513" y="1955390"/>
                  </a:cubicBezTo>
                  <a:cubicBezTo>
                    <a:pt x="-22871" y="1735934"/>
                    <a:pt x="251449" y="1293974"/>
                    <a:pt x="531865" y="1132430"/>
                  </a:cubicBezTo>
                  <a:lnTo>
                    <a:pt x="615420" y="1091841"/>
                  </a:lnTo>
                  <a:lnTo>
                    <a:pt x="593121" y="1085502"/>
                  </a:lnTo>
                  <a:cubicBezTo>
                    <a:pt x="545020" y="1067500"/>
                    <a:pt x="505586" y="1043497"/>
                    <a:pt x="463676" y="1011493"/>
                  </a:cubicBezTo>
                  <a:cubicBezTo>
                    <a:pt x="296036" y="883477"/>
                    <a:pt x="375284" y="536005"/>
                    <a:pt x="555116" y="371413"/>
                  </a:cubicBezTo>
                  <a:cubicBezTo>
                    <a:pt x="734948" y="206821"/>
                    <a:pt x="1009268" y="78805"/>
                    <a:pt x="1542668" y="23941"/>
                  </a:cubicBezTo>
                  <a:cubicBezTo>
                    <a:pt x="2076068" y="-30923"/>
                    <a:pt x="3755516" y="42229"/>
                    <a:pt x="3755516" y="42229"/>
                  </a:cubicBezTo>
                  <a:cubicBezTo>
                    <a:pt x="4252721" y="46039"/>
                    <a:pt x="4918995" y="2224"/>
                    <a:pt x="5479750" y="81"/>
                  </a:cubicBezTo>
                  <a:close/>
                </a:path>
              </a:pathLst>
            </a:custGeom>
            <a:solidFill>
              <a:srgbClr val="99FFCC"/>
            </a:solidFill>
            <a:ln>
              <a:noFill/>
            </a:ln>
            <a:effectLst>
              <a:outerShdw dist="111621" dir="2700000" algn="tl" rotWithShape="0">
                <a:srgbClr val="C4E0B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Calibri"/>
                <a:sym typeface="Calibri"/>
              </a:endParaRPr>
            </a:p>
          </p:txBody>
        </p:sp>
        <p:sp>
          <p:nvSpPr>
            <p:cNvPr id="3" name="TextBox 2">
              <a:extLst>
                <a:ext uri="{FF2B5EF4-FFF2-40B4-BE49-F238E27FC236}">
                  <a16:creationId xmlns:a16="http://schemas.microsoft.com/office/drawing/2014/main" id="{C0B22856-F8DC-4EE1-BE98-71E047115686}"/>
                </a:ext>
              </a:extLst>
            </p:cNvPr>
            <p:cNvSpPr txBox="1"/>
            <p:nvPr/>
          </p:nvSpPr>
          <p:spPr>
            <a:xfrm>
              <a:off x="2673221" y="1513982"/>
              <a:ext cx="6951924" cy="2538924"/>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nl-NL" sz="3200" dirty="0">
                  <a:effectLst/>
                  <a:latin typeface="Cambria" panose="02040503050406030204" pitchFamily="18" charset="0"/>
                  <a:ea typeface="Cambria" panose="02040503050406030204" pitchFamily="18" charset="0"/>
                </a:rPr>
                <a:t>Khi ta học bài và làm bài thì tai phải nghe, mắt phải nhìn, tay phải viết, ... </a:t>
              </a: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nl-NL" sz="3200" dirty="0">
                  <a:effectLst/>
                  <a:latin typeface="Cambria" panose="02040503050406030204" pitchFamily="18" charset="0"/>
                  <a:ea typeface="Cambria" panose="02040503050406030204" pitchFamily="18" charset="0"/>
                </a:rPr>
                <a:t>Não tiếp nhận các thông tin từ mắt, tai, tay... và chỉ dẫn cho mắt nhìn, tai nghe, tay viết,... </a:t>
              </a: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nl-NL" sz="3200" dirty="0">
                  <a:effectLst/>
                  <a:latin typeface="Cambria" panose="02040503050406030204" pitchFamily="18" charset="0"/>
                  <a:ea typeface="Cambria" panose="02040503050406030204" pitchFamily="18" charset="0"/>
                </a:rPr>
                <a:t>Như vậy cơ quan thần kinh không chỉ điều khiển mà còn phối hợp mọi hoạt động của cơ thể, giúp chúng ta học và ghi nhớ.</a:t>
              </a:r>
              <a:endPar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pic>
        <p:nvPicPr>
          <p:cNvPr id="8" name="Picture 7">
            <a:extLst>
              <a:ext uri="{FF2B5EF4-FFF2-40B4-BE49-F238E27FC236}">
                <a16:creationId xmlns:a16="http://schemas.microsoft.com/office/drawing/2014/main" id="{786E98D6-1495-458F-B4E4-218480B3DDC7}"/>
              </a:ext>
            </a:extLst>
          </p:cNvPr>
          <p:cNvPicPr>
            <a:picLocks noChangeAspect="1"/>
          </p:cNvPicPr>
          <p:nvPr/>
        </p:nvPicPr>
        <p:blipFill>
          <a:blip r:embed="rId3"/>
          <a:stretch>
            <a:fillRect/>
          </a:stretch>
        </p:blipFill>
        <p:spPr>
          <a:xfrm>
            <a:off x="0" y="2941321"/>
            <a:ext cx="1751507" cy="3764991"/>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D07B23C3-22F2-440E-8A36-6D799872D82A}"/>
              </a:ext>
            </a:extLst>
          </p:cNvPr>
          <p:cNvPicPr>
            <a:picLocks noChangeAspect="1"/>
          </p:cNvPicPr>
          <p:nvPr/>
        </p:nvPicPr>
        <p:blipFill>
          <a:blip r:embed="rId4"/>
          <a:stretch>
            <a:fillRect/>
          </a:stretch>
        </p:blipFill>
        <p:spPr>
          <a:xfrm>
            <a:off x="10224753" y="3167861"/>
            <a:ext cx="1744021" cy="3690139"/>
          </a:xfrm>
          <a:prstGeom prst="rect">
            <a:avLst/>
          </a:prstGeom>
          <a:effectLst>
            <a:outerShdw blurRad="50800" dist="38100" dir="2700000" algn="tl" rotWithShape="0">
              <a:prstClr val="black">
                <a:alpha val="40000"/>
              </a:prstClr>
            </a:outerShdw>
          </a:effectLst>
        </p:spPr>
      </p:pic>
      <p:pic>
        <p:nvPicPr>
          <p:cNvPr id="12" name="Graphic 11">
            <a:extLst>
              <a:ext uri="{FF2B5EF4-FFF2-40B4-BE49-F238E27FC236}">
                <a16:creationId xmlns:a16="http://schemas.microsoft.com/office/drawing/2014/main" id="{41074A1B-F2BC-48F7-A875-AA7408D550A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5393" y="868768"/>
            <a:ext cx="251801" cy="249630"/>
          </a:xfrm>
          <a:prstGeom prst="rect">
            <a:avLst/>
          </a:prstGeom>
        </p:spPr>
      </p:pic>
      <p:pic>
        <p:nvPicPr>
          <p:cNvPr id="13" name="Graphic 12">
            <a:extLst>
              <a:ext uri="{FF2B5EF4-FFF2-40B4-BE49-F238E27FC236}">
                <a16:creationId xmlns:a16="http://schemas.microsoft.com/office/drawing/2014/main" id="{28B17838-7268-48D5-85CB-B888633A894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0000" y="690750"/>
            <a:ext cx="381887" cy="378594"/>
          </a:xfrm>
          <a:prstGeom prst="rect">
            <a:avLst/>
          </a:prstGeom>
        </p:spPr>
      </p:pic>
      <p:pic>
        <p:nvPicPr>
          <p:cNvPr id="14" name="Graphic 13">
            <a:extLst>
              <a:ext uri="{FF2B5EF4-FFF2-40B4-BE49-F238E27FC236}">
                <a16:creationId xmlns:a16="http://schemas.microsoft.com/office/drawing/2014/main" id="{ACBA0E1C-3087-48CF-9364-BEFF740DEF6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56386" y="2023023"/>
            <a:ext cx="251801" cy="249630"/>
          </a:xfrm>
          <a:prstGeom prst="rect">
            <a:avLst/>
          </a:prstGeom>
        </p:spPr>
      </p:pic>
      <p:pic>
        <p:nvPicPr>
          <p:cNvPr id="15" name="Graphic 14">
            <a:extLst>
              <a:ext uri="{FF2B5EF4-FFF2-40B4-BE49-F238E27FC236}">
                <a16:creationId xmlns:a16="http://schemas.microsoft.com/office/drawing/2014/main" id="{0BA63824-BAC3-4E51-9FBD-669C710218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12184" y="1782871"/>
            <a:ext cx="381887" cy="378594"/>
          </a:xfrm>
          <a:prstGeom prst="rect">
            <a:avLst/>
          </a:prstGeom>
        </p:spPr>
      </p:pic>
      <p:sp>
        <p:nvSpPr>
          <p:cNvPr id="7" name="Rectangle: Rounded Corners 6">
            <a:extLst>
              <a:ext uri="{FF2B5EF4-FFF2-40B4-BE49-F238E27FC236}">
                <a16:creationId xmlns:a16="http://schemas.microsoft.com/office/drawing/2014/main" id="{B5F75B92-54E8-5B88-D098-EECA07EDBE44}"/>
              </a:ext>
            </a:extLst>
          </p:cNvPr>
          <p:cNvSpPr/>
          <p:nvPr/>
        </p:nvSpPr>
        <p:spPr>
          <a:xfrm>
            <a:off x="4126168" y="498255"/>
            <a:ext cx="3939664"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KẾT LUẬN</a:t>
            </a:r>
          </a:p>
        </p:txBody>
      </p:sp>
    </p:spTree>
    <p:extLst>
      <p:ext uri="{BB962C8B-B14F-4D97-AF65-F5344CB8AC3E}">
        <p14:creationId xmlns:p14="http://schemas.microsoft.com/office/powerpoint/2010/main" val="189651771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0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60000">
                                          <p:cBhvr additive="base">
                                            <p:cTn id="7"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60000">
                                          <p:cBhvr additive="base">
                                            <p:cTn id="11" dur="1000" fill="hold"/>
                                            <p:tgtEl>
                                              <p:spTgt spid="8"/>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3"/>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3"/>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Content Placeholder 4">
            <a:extLst>
              <a:ext uri="{FF2B5EF4-FFF2-40B4-BE49-F238E27FC236}">
                <a16:creationId xmlns:a16="http://schemas.microsoft.com/office/drawing/2014/main" id="{D7447ABA-BD20-4187-B5B9-3FC417AF68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49440"/>
          </a:xfrm>
          <a:prstGeom prst="rect">
            <a:avLst/>
          </a:prstGeom>
        </p:spPr>
      </p:pic>
      <p:sp>
        <p:nvSpPr>
          <p:cNvPr id="21" name="Rectangle: Rounded Corners 20">
            <a:extLst>
              <a:ext uri="{FF2B5EF4-FFF2-40B4-BE49-F238E27FC236}">
                <a16:creationId xmlns:a16="http://schemas.microsoft.com/office/drawing/2014/main" id="{0D196E0E-6B52-4BAA-8503-AB4B7CA61130}"/>
              </a:ext>
            </a:extLst>
          </p:cNvPr>
          <p:cNvSpPr/>
          <p:nvPr/>
        </p:nvSpPr>
        <p:spPr>
          <a:xfrm>
            <a:off x="2521258" y="1606858"/>
            <a:ext cx="7031115" cy="3554240"/>
          </a:xfrm>
          <a:prstGeom prst="roundRect">
            <a:avLst/>
          </a:prstGeom>
          <a:solidFill>
            <a:srgbClr val="CCFFCC"/>
          </a:solidFill>
          <a:ln w="130175">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3" name="Picture 22">
            <a:extLst>
              <a:ext uri="{FF2B5EF4-FFF2-40B4-BE49-F238E27FC236}">
                <a16:creationId xmlns:a16="http://schemas.microsoft.com/office/drawing/2014/main" id="{22ACDA33-F2E6-468F-B896-2A84E037A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907" y="823003"/>
            <a:ext cx="2057400" cy="5303433"/>
          </a:xfrm>
          <a:prstGeom prst="rect">
            <a:avLst/>
          </a:prstGeom>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A84DD15D-3868-4237-BCE9-077121B53A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2516" y="2429344"/>
            <a:ext cx="4069644" cy="3554240"/>
          </a:xfrm>
          <a:prstGeom prst="rect">
            <a:avLst/>
          </a:prstGeom>
          <a:effectLst>
            <a:outerShdw blurRad="50800" dist="38100" dir="2700000" algn="tl" rotWithShape="0">
              <a:prstClr val="black">
                <a:alpha val="40000"/>
              </a:prstClr>
            </a:outerShdw>
          </a:effectLst>
        </p:spPr>
      </p:pic>
      <p:pic>
        <p:nvPicPr>
          <p:cNvPr id="27" name="Picture 26">
            <a:extLst>
              <a:ext uri="{FF2B5EF4-FFF2-40B4-BE49-F238E27FC236}">
                <a16:creationId xmlns:a16="http://schemas.microsoft.com/office/drawing/2014/main" id="{0AE0CC1C-7388-4BD1-95F1-87C11BB8D4C9}"/>
              </a:ext>
            </a:extLst>
          </p:cNvPr>
          <p:cNvPicPr>
            <a:picLocks noChangeAspect="1"/>
          </p:cNvPicPr>
          <p:nvPr/>
        </p:nvPicPr>
        <p:blipFill>
          <a:blip r:embed="rId5"/>
          <a:stretch>
            <a:fillRect/>
          </a:stretch>
        </p:blipFill>
        <p:spPr>
          <a:xfrm>
            <a:off x="2924678" y="2468436"/>
            <a:ext cx="5980694" cy="1444877"/>
          </a:xfrm>
          <a:prstGeom prst="rect">
            <a:avLst/>
          </a:prstGeom>
        </p:spPr>
      </p:pic>
    </p:spTree>
    <p:extLst>
      <p:ext uri="{BB962C8B-B14F-4D97-AF65-F5344CB8AC3E}">
        <p14:creationId xmlns:p14="http://schemas.microsoft.com/office/powerpoint/2010/main" val="404585840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2000">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14:bounceEnd="62000">
                                          <p:cBhvr additive="base">
                                            <p:cTn id="7" dur="1500" fill="hold"/>
                                            <p:tgtEl>
                                              <p:spTgt spid="23"/>
                                            </p:tgtEl>
                                            <p:attrNameLst>
                                              <p:attrName>ppt_x</p:attrName>
                                            </p:attrNameLst>
                                          </p:cBhvr>
                                          <p:tavLst>
                                            <p:tav tm="0">
                                              <p:val>
                                                <p:strVal val="0-#ppt_w/2"/>
                                              </p:val>
                                            </p:tav>
                                            <p:tav tm="100000">
                                              <p:val>
                                                <p:strVal val="#ppt_x"/>
                                              </p:val>
                                            </p:tav>
                                          </p:tavLst>
                                        </p:anim>
                                        <p:anim calcmode="lin" valueType="num" p14:bounceEnd="62000">
                                          <p:cBhvr additive="base">
                                            <p:cTn id="8" dur="1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14:presetBounceEnd="62000">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14:bounceEnd="62000">
                                          <p:cBhvr additive="base">
                                            <p:cTn id="11" dur="1500" fill="hold"/>
                                            <p:tgtEl>
                                              <p:spTgt spid="24"/>
                                            </p:tgtEl>
                                            <p:attrNameLst>
                                              <p:attrName>ppt_x</p:attrName>
                                            </p:attrNameLst>
                                          </p:cBhvr>
                                          <p:tavLst>
                                            <p:tav tm="0">
                                              <p:val>
                                                <p:strVal val="1+#ppt_w/2"/>
                                              </p:val>
                                            </p:tav>
                                            <p:tav tm="100000">
                                              <p:val>
                                                <p:strVal val="#ppt_x"/>
                                              </p:val>
                                            </p:tav>
                                          </p:tavLst>
                                        </p:anim>
                                        <p:anim calcmode="lin" valueType="num" p14:bounceEnd="62000">
                                          <p:cBhvr additive="base">
                                            <p:cTn id="12" dur="1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arn(inVertical)">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500" fill="hold"/>
                                            <p:tgtEl>
                                              <p:spTgt spid="23"/>
                                            </p:tgtEl>
                                            <p:attrNameLst>
                                              <p:attrName>ppt_x</p:attrName>
                                            </p:attrNameLst>
                                          </p:cBhvr>
                                          <p:tavLst>
                                            <p:tav tm="0">
                                              <p:val>
                                                <p:strVal val="0-#ppt_w/2"/>
                                              </p:val>
                                            </p:tav>
                                            <p:tav tm="100000">
                                              <p:val>
                                                <p:strVal val="#ppt_x"/>
                                              </p:val>
                                            </p:tav>
                                          </p:tavLst>
                                        </p:anim>
                                        <p:anim calcmode="lin" valueType="num">
                                          <p:cBhvr additive="base">
                                            <p:cTn id="8" dur="1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500" fill="hold"/>
                                            <p:tgtEl>
                                              <p:spTgt spid="24"/>
                                            </p:tgtEl>
                                            <p:attrNameLst>
                                              <p:attrName>ppt_x</p:attrName>
                                            </p:attrNameLst>
                                          </p:cBhvr>
                                          <p:tavLst>
                                            <p:tav tm="0">
                                              <p:val>
                                                <p:strVal val="1+#ppt_w/2"/>
                                              </p:val>
                                            </p:tav>
                                            <p:tav tm="100000">
                                              <p:val>
                                                <p:strVal val="#ppt_x"/>
                                              </p:val>
                                            </p:tav>
                                          </p:tavLst>
                                        </p:anim>
                                        <p:anim calcmode="lin" valueType="num">
                                          <p:cBhvr additive="base">
                                            <p:cTn id="12" dur="1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arn(inVertical)">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ED06C4-D5F8-40A6-9157-556BF90D609F}"/>
              </a:ext>
            </a:extLst>
          </p:cNvPr>
          <p:cNvPicPr>
            <a:picLocks noChangeAspect="1"/>
          </p:cNvPicPr>
          <p:nvPr/>
        </p:nvPicPr>
        <p:blipFill>
          <a:blip r:embed="rId2"/>
          <a:stretch>
            <a:fillRect/>
          </a:stretch>
        </p:blipFill>
        <p:spPr>
          <a:xfrm>
            <a:off x="1647825" y="133350"/>
            <a:ext cx="8705850" cy="6522010"/>
          </a:xfrm>
          <a:prstGeom prst="rect">
            <a:avLst/>
          </a:prstGeom>
        </p:spPr>
      </p:pic>
    </p:spTree>
    <p:extLst>
      <p:ext uri="{BB962C8B-B14F-4D97-AF65-F5344CB8AC3E}">
        <p14:creationId xmlns:p14="http://schemas.microsoft.com/office/powerpoint/2010/main" val="89439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05534"/>
          </a:xfrm>
        </p:spPr>
      </p:pic>
      <p:pic>
        <p:nvPicPr>
          <p:cNvPr id="4" name="Picture 3">
            <a:extLst>
              <a:ext uri="{FF2B5EF4-FFF2-40B4-BE49-F238E27FC236}">
                <a16:creationId xmlns:a16="http://schemas.microsoft.com/office/drawing/2014/main" id="{07E2D234-2D39-4147-A607-7B9B4618AB0D}"/>
              </a:ext>
            </a:extLst>
          </p:cNvPr>
          <p:cNvPicPr>
            <a:picLocks noChangeAspect="1"/>
          </p:cNvPicPr>
          <p:nvPr/>
        </p:nvPicPr>
        <p:blipFill>
          <a:blip r:embed="rId3"/>
          <a:stretch>
            <a:fillRect/>
          </a:stretch>
        </p:blipFill>
        <p:spPr>
          <a:xfrm>
            <a:off x="523875" y="547687"/>
            <a:ext cx="11420400" cy="55483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2995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6993C6C-D8FC-462D-BA4C-48D0DE706B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矩形: 圆角 22">
            <a:extLst>
              <a:ext uri="{FF2B5EF4-FFF2-40B4-BE49-F238E27FC236}">
                <a16:creationId xmlns:a16="http://schemas.microsoft.com/office/drawing/2014/main" id="{DC8D5C83-8C91-4469-87EE-65A8A7FABE35}"/>
              </a:ext>
            </a:extLst>
          </p:cNvPr>
          <p:cNvSpPr/>
          <p:nvPr/>
        </p:nvSpPr>
        <p:spPr>
          <a:xfrm>
            <a:off x="522514" y="449942"/>
            <a:ext cx="11146972" cy="5958114"/>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8" name="图片 7">
            <a:extLst>
              <a:ext uri="{FF2B5EF4-FFF2-40B4-BE49-F238E27FC236}">
                <a16:creationId xmlns:a16="http://schemas.microsoft.com/office/drawing/2014/main" id="{AAC5884B-635F-4BC5-92F1-E3322D35A0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5037" y="0"/>
            <a:ext cx="2916963" cy="3786852"/>
          </a:xfrm>
          <a:prstGeom prst="rect">
            <a:avLst/>
          </a:prstGeom>
        </p:spPr>
      </p:pic>
      <p:pic>
        <p:nvPicPr>
          <p:cNvPr id="10" name="图片 9">
            <a:extLst>
              <a:ext uri="{FF2B5EF4-FFF2-40B4-BE49-F238E27FC236}">
                <a16:creationId xmlns:a16="http://schemas.microsoft.com/office/drawing/2014/main" id="{868EA810-C8CE-4A9E-944D-5E93001857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3251200"/>
            <a:ext cx="4025311" cy="3650541"/>
          </a:xfrm>
          <a:prstGeom prst="rect">
            <a:avLst/>
          </a:prstGeom>
        </p:spPr>
      </p:pic>
      <p:pic>
        <p:nvPicPr>
          <p:cNvPr id="12" name="图片 11">
            <a:extLst>
              <a:ext uri="{FF2B5EF4-FFF2-40B4-BE49-F238E27FC236}">
                <a16:creationId xmlns:a16="http://schemas.microsoft.com/office/drawing/2014/main" id="{6DDAC81B-18C1-4BD7-9E4B-8B58B35376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38476" y="0"/>
            <a:ext cx="1682095" cy="1511842"/>
          </a:xfrm>
          <a:prstGeom prst="rect">
            <a:avLst/>
          </a:prstGeom>
        </p:spPr>
      </p:pic>
      <p:pic>
        <p:nvPicPr>
          <p:cNvPr id="18" name="图片 17">
            <a:extLst>
              <a:ext uri="{FF2B5EF4-FFF2-40B4-BE49-F238E27FC236}">
                <a16:creationId xmlns:a16="http://schemas.microsoft.com/office/drawing/2014/main" id="{BF75BD88-1F1D-417E-8E20-07CFEF2507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5999" y="1980167"/>
            <a:ext cx="6096001" cy="4877833"/>
          </a:xfrm>
          <a:prstGeom prst="rect">
            <a:avLst/>
          </a:prstGeom>
        </p:spPr>
      </p:pic>
      <p:sp>
        <p:nvSpPr>
          <p:cNvPr id="9" name="TextBox 8">
            <a:extLst>
              <a:ext uri="{FF2B5EF4-FFF2-40B4-BE49-F238E27FC236}">
                <a16:creationId xmlns:a16="http://schemas.microsoft.com/office/drawing/2014/main" id="{5B280EDD-6AEE-4C5A-AB1B-16294990A748}"/>
              </a:ext>
            </a:extLst>
          </p:cNvPr>
          <p:cNvSpPr txBox="1"/>
          <p:nvPr/>
        </p:nvSpPr>
        <p:spPr>
          <a:xfrm>
            <a:off x="1112977" y="2274837"/>
            <a:ext cx="9620541"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w="0">
                  <a:solidFill>
                    <a:sysClr val="windowText" lastClr="000000"/>
                  </a:solidFill>
                </a:ln>
                <a:solidFill>
                  <a:srgbClr val="FF0000"/>
                </a:solidFill>
                <a:effectLst>
                  <a:outerShdw blurRad="38100" dist="25400" dir="5400000" algn="ctr" rotWithShape="0">
                    <a:srgbClr val="6E747A">
                      <a:alpha val="44000"/>
                    </a:srgbClr>
                  </a:outerShdw>
                </a:effectLst>
                <a:uLnTx/>
                <a:uFillTx/>
                <a:latin typeface="iCiel Cadena" panose="02000503000000020004" pitchFamily="2" charset="0"/>
                <a:ea typeface="+mn-ea"/>
                <a:cs typeface="+mn-cs"/>
              </a:rPr>
              <a:t>TẠM BIỆT VÀ</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w="0">
                  <a:solidFill>
                    <a:sysClr val="windowText" lastClr="000000"/>
                  </a:solidFill>
                </a:ln>
                <a:solidFill>
                  <a:srgbClr val="FF0000"/>
                </a:solidFill>
                <a:effectLst>
                  <a:outerShdw blurRad="38100" dist="25400" dir="5400000" algn="ctr" rotWithShape="0">
                    <a:srgbClr val="6E747A">
                      <a:alpha val="44000"/>
                    </a:srgbClr>
                  </a:outerShdw>
                </a:effectLst>
                <a:uLnTx/>
                <a:uFillTx/>
                <a:latin typeface="iCiel Cadena" panose="02000503000000020004" pitchFamily="2" charset="0"/>
                <a:ea typeface="+mn-ea"/>
                <a:cs typeface="+mn-cs"/>
              </a:rPr>
              <a:t> HẸN GẶP LẠI</a:t>
            </a:r>
            <a:endParaRPr kumimoji="0" lang="en-US" sz="7200" b="1" i="0" u="none" strike="noStrike" kern="1200" cap="none" spc="0" normalizeH="0" baseline="0" noProof="0" dirty="0">
              <a:ln w="0">
                <a:solidFill>
                  <a:sysClr val="windowText" lastClr="000000"/>
                </a:solidFill>
              </a:ln>
              <a:solidFill>
                <a:srgbClr val="FF0000"/>
              </a:solidFill>
              <a:effectLst>
                <a:outerShdw blurRad="38100" dist="25400" dir="5400000" algn="ctr" rotWithShape="0">
                  <a:srgbClr val="6E747A">
                    <a:alpha val="44000"/>
                  </a:srgbClr>
                </a:outerShdw>
              </a:effectLst>
              <a:uLnTx/>
              <a:uFillTx/>
              <a:latin typeface="iCiel Cadena" panose="02000503000000020004" pitchFamily="2" charset="0"/>
              <a:ea typeface="+mn-ea"/>
              <a:cs typeface="+mn-cs"/>
            </a:endParaRPr>
          </a:p>
        </p:txBody>
      </p:sp>
    </p:spTree>
    <p:extLst>
      <p:ext uri="{BB962C8B-B14F-4D97-AF65-F5344CB8AC3E}">
        <p14:creationId xmlns:p14="http://schemas.microsoft.com/office/powerpoint/2010/main" val="19465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par>
                          <p:cTn id="22" fill="hold">
                            <p:stCondLst>
                              <p:cond delay="2000"/>
                            </p:stCondLst>
                            <p:childTnLst>
                              <p:par>
                                <p:cTn id="23" presetID="22" presetClass="entr" presetSubtype="4"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F8F099B-D473-4046-9628-BF88B0F2E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A09B5823-CC37-4E6E-B7BC-65BF89631BE1}"/>
              </a:ext>
            </a:extLst>
          </p:cNvPr>
          <p:cNvSpPr/>
          <p:nvPr/>
        </p:nvSpPr>
        <p:spPr>
          <a:xfrm>
            <a:off x="522514" y="449942"/>
            <a:ext cx="11146972" cy="5958114"/>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4" name="图片 3">
            <a:extLst>
              <a:ext uri="{FF2B5EF4-FFF2-40B4-BE49-F238E27FC236}">
                <a16:creationId xmlns:a16="http://schemas.microsoft.com/office/drawing/2014/main" id="{CF3F3C51-D035-4092-B1BD-9E2A37BAF6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1829" y="3127829"/>
            <a:ext cx="3730171" cy="3730171"/>
          </a:xfrm>
          <a:prstGeom prst="rect">
            <a:avLst/>
          </a:prstGeom>
        </p:spPr>
      </p:pic>
      <p:pic>
        <p:nvPicPr>
          <p:cNvPr id="29" name="图片 3">
            <a:extLst>
              <a:ext uri="{FF2B5EF4-FFF2-40B4-BE49-F238E27FC236}">
                <a16:creationId xmlns:a16="http://schemas.microsoft.com/office/drawing/2014/main" id="{E4BBC8C3-E88C-461E-B9E5-4F68BBFF7B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 y="3127829"/>
            <a:ext cx="3730171" cy="3730171"/>
          </a:xfrm>
          <a:prstGeom prst="rect">
            <a:avLst/>
          </a:prstGeom>
        </p:spPr>
      </p:pic>
      <p:grpSp>
        <p:nvGrpSpPr>
          <p:cNvPr id="26" name="Group 25">
            <a:extLst>
              <a:ext uri="{FF2B5EF4-FFF2-40B4-BE49-F238E27FC236}">
                <a16:creationId xmlns:a16="http://schemas.microsoft.com/office/drawing/2014/main" id="{159E1592-7159-4D4C-936E-C73C153E3A29}"/>
              </a:ext>
            </a:extLst>
          </p:cNvPr>
          <p:cNvGrpSpPr/>
          <p:nvPr/>
        </p:nvGrpSpPr>
        <p:grpSpPr>
          <a:xfrm>
            <a:off x="1021784" y="1491267"/>
            <a:ext cx="10458055" cy="3128358"/>
            <a:chOff x="1021784" y="1491267"/>
            <a:chExt cx="10458055" cy="2395716"/>
          </a:xfrm>
        </p:grpSpPr>
        <p:grpSp>
          <p:nvGrpSpPr>
            <p:cNvPr id="27" name="Group 26">
              <a:extLst>
                <a:ext uri="{FF2B5EF4-FFF2-40B4-BE49-F238E27FC236}">
                  <a16:creationId xmlns:a16="http://schemas.microsoft.com/office/drawing/2014/main" id="{CC43CFCD-6DD7-4098-AA71-B2935809E541}"/>
                </a:ext>
              </a:extLst>
            </p:cNvPr>
            <p:cNvGrpSpPr/>
            <p:nvPr/>
          </p:nvGrpSpPr>
          <p:grpSpPr>
            <a:xfrm>
              <a:off x="1021784" y="2020326"/>
              <a:ext cx="10458055" cy="1866657"/>
              <a:chOff x="1021784" y="2033479"/>
              <a:chExt cx="10458055" cy="1866657"/>
            </a:xfrm>
          </p:grpSpPr>
          <p:sp>
            <p:nvSpPr>
              <p:cNvPr id="32" name="Google Shape;125;p2">
                <a:extLst>
                  <a:ext uri="{FF2B5EF4-FFF2-40B4-BE49-F238E27FC236}">
                    <a16:creationId xmlns:a16="http://schemas.microsoft.com/office/drawing/2014/main" id="{B6E75A93-E06D-4E52-8D0E-E48F0246C242}"/>
                  </a:ext>
                </a:extLst>
              </p:cNvPr>
              <p:cNvSpPr/>
              <p:nvPr/>
            </p:nvSpPr>
            <p:spPr>
              <a:xfrm>
                <a:off x="1021784" y="2175221"/>
                <a:ext cx="10446554" cy="1724915"/>
              </a:xfrm>
              <a:custGeom>
                <a:avLst/>
                <a:gdLst/>
                <a:ahLst/>
                <a:cxnLst/>
                <a:rect l="l" t="t" r="r" b="b"/>
                <a:pathLst>
                  <a:path w="8574560" h="1415815" extrusionOk="0">
                    <a:moveTo>
                      <a:pt x="149184" y="514963"/>
                    </a:moveTo>
                    <a:cubicBezTo>
                      <a:pt x="222336" y="341227"/>
                      <a:pt x="222336" y="207115"/>
                      <a:pt x="478368" y="130915"/>
                    </a:cubicBezTo>
                    <a:cubicBezTo>
                      <a:pt x="734400" y="54715"/>
                      <a:pt x="1173312" y="79099"/>
                      <a:pt x="1685376" y="57763"/>
                    </a:cubicBezTo>
                    <a:cubicBezTo>
                      <a:pt x="2197440" y="36427"/>
                      <a:pt x="2928960" y="-12341"/>
                      <a:pt x="3550752" y="2899"/>
                    </a:cubicBezTo>
                    <a:cubicBezTo>
                      <a:pt x="4172544" y="18139"/>
                      <a:pt x="4745568" y="140059"/>
                      <a:pt x="5416128" y="149203"/>
                    </a:cubicBezTo>
                    <a:cubicBezTo>
                      <a:pt x="6086688" y="158347"/>
                      <a:pt x="7065096" y="24235"/>
                      <a:pt x="7574112" y="57763"/>
                    </a:cubicBezTo>
                    <a:cubicBezTo>
                      <a:pt x="8083128" y="91291"/>
                      <a:pt x="8326968" y="173587"/>
                      <a:pt x="8470224" y="350371"/>
                    </a:cubicBezTo>
                    <a:cubicBezTo>
                      <a:pt x="8613480" y="527155"/>
                      <a:pt x="8616528" y="947779"/>
                      <a:pt x="8433648" y="1118467"/>
                    </a:cubicBezTo>
                    <a:cubicBezTo>
                      <a:pt x="8250768" y="1289155"/>
                      <a:pt x="7869768" y="1344019"/>
                      <a:pt x="7372944" y="1374499"/>
                    </a:cubicBezTo>
                    <a:cubicBezTo>
                      <a:pt x="6876120" y="1404979"/>
                      <a:pt x="6004392" y="1295251"/>
                      <a:pt x="5452704" y="1301347"/>
                    </a:cubicBezTo>
                    <a:cubicBezTo>
                      <a:pt x="4901016" y="1307443"/>
                      <a:pt x="4599264" y="1404979"/>
                      <a:pt x="4062816" y="1411075"/>
                    </a:cubicBezTo>
                    <a:cubicBezTo>
                      <a:pt x="3526368" y="1417171"/>
                      <a:pt x="2776560" y="1337923"/>
                      <a:pt x="2234016" y="1337923"/>
                    </a:cubicBezTo>
                    <a:cubicBezTo>
                      <a:pt x="1691472" y="1337923"/>
                      <a:pt x="1173312" y="1438507"/>
                      <a:pt x="807552" y="1411075"/>
                    </a:cubicBezTo>
                    <a:cubicBezTo>
                      <a:pt x="441792" y="1383643"/>
                      <a:pt x="149184" y="1328779"/>
                      <a:pt x="39456" y="1173331"/>
                    </a:cubicBezTo>
                    <a:cubicBezTo>
                      <a:pt x="-70272" y="1017883"/>
                      <a:pt x="76032" y="688699"/>
                      <a:pt x="149184" y="514963"/>
                    </a:cubicBez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a:sym typeface="Calibri"/>
                </a:endParaRPr>
              </a:p>
            </p:txBody>
          </p:sp>
          <p:sp>
            <p:nvSpPr>
              <p:cNvPr id="33" name="Google Shape;128;p2">
                <a:extLst>
                  <a:ext uri="{FF2B5EF4-FFF2-40B4-BE49-F238E27FC236}">
                    <a16:creationId xmlns:a16="http://schemas.microsoft.com/office/drawing/2014/main" id="{AEDD11E5-6CD2-494D-9899-D7E3E416A0B0}"/>
                  </a:ext>
                </a:extLst>
              </p:cNvPr>
              <p:cNvSpPr/>
              <p:nvPr/>
            </p:nvSpPr>
            <p:spPr>
              <a:xfrm>
                <a:off x="1033285" y="2033479"/>
                <a:ext cx="10446554" cy="1724915"/>
              </a:xfrm>
              <a:custGeom>
                <a:avLst/>
                <a:gdLst/>
                <a:ahLst/>
                <a:cxnLst/>
                <a:rect l="l" t="t" r="r" b="b"/>
                <a:pathLst>
                  <a:path w="8574560" h="1415815" extrusionOk="0">
                    <a:moveTo>
                      <a:pt x="149184" y="514963"/>
                    </a:moveTo>
                    <a:cubicBezTo>
                      <a:pt x="222336" y="341227"/>
                      <a:pt x="222336" y="207115"/>
                      <a:pt x="478368" y="130915"/>
                    </a:cubicBezTo>
                    <a:cubicBezTo>
                      <a:pt x="734400" y="54715"/>
                      <a:pt x="1173312" y="79099"/>
                      <a:pt x="1685376" y="57763"/>
                    </a:cubicBezTo>
                    <a:cubicBezTo>
                      <a:pt x="2197440" y="36427"/>
                      <a:pt x="2928960" y="-12341"/>
                      <a:pt x="3550752" y="2899"/>
                    </a:cubicBezTo>
                    <a:cubicBezTo>
                      <a:pt x="4172544" y="18139"/>
                      <a:pt x="4745568" y="140059"/>
                      <a:pt x="5416128" y="149203"/>
                    </a:cubicBezTo>
                    <a:cubicBezTo>
                      <a:pt x="6086688" y="158347"/>
                      <a:pt x="7065096" y="24235"/>
                      <a:pt x="7574112" y="57763"/>
                    </a:cubicBezTo>
                    <a:cubicBezTo>
                      <a:pt x="8083128" y="91291"/>
                      <a:pt x="8326968" y="173587"/>
                      <a:pt x="8470224" y="350371"/>
                    </a:cubicBezTo>
                    <a:cubicBezTo>
                      <a:pt x="8613480" y="527155"/>
                      <a:pt x="8616528" y="947779"/>
                      <a:pt x="8433648" y="1118467"/>
                    </a:cubicBezTo>
                    <a:cubicBezTo>
                      <a:pt x="8250768" y="1289155"/>
                      <a:pt x="7869768" y="1344019"/>
                      <a:pt x="7372944" y="1374499"/>
                    </a:cubicBezTo>
                    <a:cubicBezTo>
                      <a:pt x="6876120" y="1404979"/>
                      <a:pt x="6004392" y="1295251"/>
                      <a:pt x="5452704" y="1301347"/>
                    </a:cubicBezTo>
                    <a:cubicBezTo>
                      <a:pt x="4901016" y="1307443"/>
                      <a:pt x="4599264" y="1404979"/>
                      <a:pt x="4062816" y="1411075"/>
                    </a:cubicBezTo>
                    <a:cubicBezTo>
                      <a:pt x="3526368" y="1417171"/>
                      <a:pt x="2776560" y="1337923"/>
                      <a:pt x="2234016" y="1337923"/>
                    </a:cubicBezTo>
                    <a:cubicBezTo>
                      <a:pt x="1691472" y="1337923"/>
                      <a:pt x="1173312" y="1438507"/>
                      <a:pt x="807552" y="1411075"/>
                    </a:cubicBezTo>
                    <a:cubicBezTo>
                      <a:pt x="441792" y="1383643"/>
                      <a:pt x="149184" y="1328779"/>
                      <a:pt x="39456" y="1173331"/>
                    </a:cubicBezTo>
                    <a:cubicBezTo>
                      <a:pt x="-70272" y="1017883"/>
                      <a:pt x="76032" y="688699"/>
                      <a:pt x="149184" y="514963"/>
                    </a:cubicBezTo>
                    <a:close/>
                  </a:path>
                </a:pathLst>
              </a:custGeom>
              <a:solidFill>
                <a:srgbClr val="FFFCED"/>
              </a:solidFill>
              <a:ln w="19050">
                <a:solidFill>
                  <a:srgbClr val="2155CD"/>
                </a:solidFill>
                <a:prstDash val="lgDashDot"/>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a:sym typeface="Calibri"/>
                </a:endParaRPr>
              </a:p>
            </p:txBody>
          </p:sp>
          <p:sp>
            <p:nvSpPr>
              <p:cNvPr id="34" name="TextBox 33">
                <a:extLst>
                  <a:ext uri="{FF2B5EF4-FFF2-40B4-BE49-F238E27FC236}">
                    <a16:creationId xmlns:a16="http://schemas.microsoft.com/office/drawing/2014/main" id="{4E05380E-C7DF-4B22-925A-6E1F1CBF7661}"/>
                  </a:ext>
                </a:extLst>
              </p:cNvPr>
              <p:cNvSpPr txBox="1"/>
              <p:nvPr/>
            </p:nvSpPr>
            <p:spPr>
              <a:xfrm>
                <a:off x="1605151" y="2257221"/>
                <a:ext cx="9430797" cy="1397046"/>
              </a:xfrm>
              <a:prstGeom prst="rect">
                <a:avLst/>
              </a:prstGeom>
              <a:noFill/>
            </p:spPr>
            <p:txBody>
              <a:bodyPr wrap="square" rtlCol="0">
                <a:spAutoFit/>
              </a:bodyPr>
              <a:lstStyle/>
              <a:p>
                <a:pPr marL="0" marR="0" indent="228600" algn="just">
                  <a:lnSpc>
                    <a:spcPct val="120000"/>
                  </a:lnSpc>
                  <a:spcBef>
                    <a:spcPts val="0"/>
                  </a:spcBef>
                  <a:spcAft>
                    <a:spcPts val="0"/>
                  </a:spcAft>
                </a:pPr>
                <a:r>
                  <a:rPr lang="vi-VN" sz="2400" b="1" dirty="0">
                    <a:solidFill>
                      <a:srgbClr val="002060"/>
                    </a:solidFill>
                    <a:effectLst/>
                    <a:latin typeface="Cambria" panose="02040503050406030204" pitchFamily="18" charset="0"/>
                    <a:ea typeface="Cambria" panose="02040503050406030204" pitchFamily="18" charset="0"/>
                  </a:rPr>
                  <a:t>Nhận biết và trình bày được chức năng các bộ phận của các cơ quan thần kinh ở mức độ đơn giản qua hoạt động sống hàng ngày của bản thân (phát hiện phản ứng của cơ thể khi rụt tay lại khi sờ tay vào vật nóng, thya đổi cảm xúc, ...)</a:t>
                </a:r>
                <a:endParaRPr lang="en-US" sz="2400" b="1" dirty="0">
                  <a:solidFill>
                    <a:srgbClr val="002060"/>
                  </a:solidFill>
                  <a:effectLst/>
                  <a:latin typeface="Cambria" panose="02040503050406030204" pitchFamily="18" charset="0"/>
                  <a:ea typeface="Cambria" panose="02040503050406030204" pitchFamily="18" charset="0"/>
                </a:endParaRPr>
              </a:p>
            </p:txBody>
          </p:sp>
        </p:grpSp>
        <p:pic>
          <p:nvPicPr>
            <p:cNvPr id="28" name="Picture 2">
              <a:extLst>
                <a:ext uri="{FF2B5EF4-FFF2-40B4-BE49-F238E27FC236}">
                  <a16:creationId xmlns:a16="http://schemas.microsoft.com/office/drawing/2014/main" id="{58C0B0F4-D862-4DC3-B538-481269130627}"/>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5631930" y="1491267"/>
              <a:ext cx="792480" cy="7924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Group 34">
            <a:extLst>
              <a:ext uri="{FF2B5EF4-FFF2-40B4-BE49-F238E27FC236}">
                <a16:creationId xmlns:a16="http://schemas.microsoft.com/office/drawing/2014/main" id="{C51F8359-4A70-477E-891D-9FFE31A054F0}"/>
              </a:ext>
            </a:extLst>
          </p:cNvPr>
          <p:cNvGrpSpPr/>
          <p:nvPr/>
        </p:nvGrpSpPr>
        <p:grpSpPr>
          <a:xfrm>
            <a:off x="866972" y="4743450"/>
            <a:ext cx="11325028" cy="1697020"/>
            <a:chOff x="866972" y="4161681"/>
            <a:chExt cx="11325028" cy="2278789"/>
          </a:xfrm>
        </p:grpSpPr>
        <p:grpSp>
          <p:nvGrpSpPr>
            <p:cNvPr id="36" name="Group 35">
              <a:extLst>
                <a:ext uri="{FF2B5EF4-FFF2-40B4-BE49-F238E27FC236}">
                  <a16:creationId xmlns:a16="http://schemas.microsoft.com/office/drawing/2014/main" id="{DE876BD7-FBD9-4AE3-9C7D-8DEA80CE70B6}"/>
                </a:ext>
              </a:extLst>
            </p:cNvPr>
            <p:cNvGrpSpPr/>
            <p:nvPr/>
          </p:nvGrpSpPr>
          <p:grpSpPr>
            <a:xfrm>
              <a:off x="866972" y="4573813"/>
              <a:ext cx="11325028" cy="1866657"/>
              <a:chOff x="1021784" y="2033479"/>
              <a:chExt cx="11325028" cy="1866657"/>
            </a:xfrm>
          </p:grpSpPr>
          <p:sp>
            <p:nvSpPr>
              <p:cNvPr id="38" name="Google Shape;125;p2">
                <a:extLst>
                  <a:ext uri="{FF2B5EF4-FFF2-40B4-BE49-F238E27FC236}">
                    <a16:creationId xmlns:a16="http://schemas.microsoft.com/office/drawing/2014/main" id="{BA2E1EE8-FF03-4D49-BA2B-4A6C7A9A3F51}"/>
                  </a:ext>
                </a:extLst>
              </p:cNvPr>
              <p:cNvSpPr/>
              <p:nvPr/>
            </p:nvSpPr>
            <p:spPr>
              <a:xfrm>
                <a:off x="1021784" y="2175221"/>
                <a:ext cx="10446554" cy="1724915"/>
              </a:xfrm>
              <a:custGeom>
                <a:avLst/>
                <a:gdLst/>
                <a:ahLst/>
                <a:cxnLst/>
                <a:rect l="l" t="t" r="r" b="b"/>
                <a:pathLst>
                  <a:path w="8574560" h="1415815" extrusionOk="0">
                    <a:moveTo>
                      <a:pt x="149184" y="514963"/>
                    </a:moveTo>
                    <a:cubicBezTo>
                      <a:pt x="222336" y="341227"/>
                      <a:pt x="222336" y="207115"/>
                      <a:pt x="478368" y="130915"/>
                    </a:cubicBezTo>
                    <a:cubicBezTo>
                      <a:pt x="734400" y="54715"/>
                      <a:pt x="1173312" y="79099"/>
                      <a:pt x="1685376" y="57763"/>
                    </a:cubicBezTo>
                    <a:cubicBezTo>
                      <a:pt x="2197440" y="36427"/>
                      <a:pt x="2928960" y="-12341"/>
                      <a:pt x="3550752" y="2899"/>
                    </a:cubicBezTo>
                    <a:cubicBezTo>
                      <a:pt x="4172544" y="18139"/>
                      <a:pt x="4745568" y="140059"/>
                      <a:pt x="5416128" y="149203"/>
                    </a:cubicBezTo>
                    <a:cubicBezTo>
                      <a:pt x="6086688" y="158347"/>
                      <a:pt x="7065096" y="24235"/>
                      <a:pt x="7574112" y="57763"/>
                    </a:cubicBezTo>
                    <a:cubicBezTo>
                      <a:pt x="8083128" y="91291"/>
                      <a:pt x="8326968" y="173587"/>
                      <a:pt x="8470224" y="350371"/>
                    </a:cubicBezTo>
                    <a:cubicBezTo>
                      <a:pt x="8613480" y="527155"/>
                      <a:pt x="8616528" y="947779"/>
                      <a:pt x="8433648" y="1118467"/>
                    </a:cubicBezTo>
                    <a:cubicBezTo>
                      <a:pt x="8250768" y="1289155"/>
                      <a:pt x="7869768" y="1344019"/>
                      <a:pt x="7372944" y="1374499"/>
                    </a:cubicBezTo>
                    <a:cubicBezTo>
                      <a:pt x="6876120" y="1404979"/>
                      <a:pt x="6004392" y="1295251"/>
                      <a:pt x="5452704" y="1301347"/>
                    </a:cubicBezTo>
                    <a:cubicBezTo>
                      <a:pt x="4901016" y="1307443"/>
                      <a:pt x="4599264" y="1404979"/>
                      <a:pt x="4062816" y="1411075"/>
                    </a:cubicBezTo>
                    <a:cubicBezTo>
                      <a:pt x="3526368" y="1417171"/>
                      <a:pt x="2776560" y="1337923"/>
                      <a:pt x="2234016" y="1337923"/>
                    </a:cubicBezTo>
                    <a:cubicBezTo>
                      <a:pt x="1691472" y="1337923"/>
                      <a:pt x="1173312" y="1438507"/>
                      <a:pt x="807552" y="1411075"/>
                    </a:cubicBezTo>
                    <a:cubicBezTo>
                      <a:pt x="441792" y="1383643"/>
                      <a:pt x="149184" y="1328779"/>
                      <a:pt x="39456" y="1173331"/>
                    </a:cubicBezTo>
                    <a:cubicBezTo>
                      <a:pt x="-70272" y="1017883"/>
                      <a:pt x="76032" y="688699"/>
                      <a:pt x="149184" y="514963"/>
                    </a:cubicBezTo>
                    <a:close/>
                  </a:path>
                </a:pathLst>
              </a:custGeom>
              <a:solidFill>
                <a:srgbClr val="FFF89A">
                  <a:alpha val="50000"/>
                </a:srgb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a:sym typeface="Calibri"/>
                </a:endParaRPr>
              </a:p>
            </p:txBody>
          </p:sp>
          <p:sp>
            <p:nvSpPr>
              <p:cNvPr id="41" name="Google Shape;128;p2">
                <a:extLst>
                  <a:ext uri="{FF2B5EF4-FFF2-40B4-BE49-F238E27FC236}">
                    <a16:creationId xmlns:a16="http://schemas.microsoft.com/office/drawing/2014/main" id="{9520CD44-CD28-4D80-8D6E-A572445CE97B}"/>
                  </a:ext>
                </a:extLst>
              </p:cNvPr>
              <p:cNvSpPr/>
              <p:nvPr/>
            </p:nvSpPr>
            <p:spPr>
              <a:xfrm>
                <a:off x="1033285" y="2033479"/>
                <a:ext cx="10446554" cy="1724915"/>
              </a:xfrm>
              <a:custGeom>
                <a:avLst/>
                <a:gdLst/>
                <a:ahLst/>
                <a:cxnLst/>
                <a:rect l="l" t="t" r="r" b="b"/>
                <a:pathLst>
                  <a:path w="8574560" h="1415815" extrusionOk="0">
                    <a:moveTo>
                      <a:pt x="149184" y="514963"/>
                    </a:moveTo>
                    <a:cubicBezTo>
                      <a:pt x="222336" y="341227"/>
                      <a:pt x="222336" y="207115"/>
                      <a:pt x="478368" y="130915"/>
                    </a:cubicBezTo>
                    <a:cubicBezTo>
                      <a:pt x="734400" y="54715"/>
                      <a:pt x="1173312" y="79099"/>
                      <a:pt x="1685376" y="57763"/>
                    </a:cubicBezTo>
                    <a:cubicBezTo>
                      <a:pt x="2197440" y="36427"/>
                      <a:pt x="2928960" y="-12341"/>
                      <a:pt x="3550752" y="2899"/>
                    </a:cubicBezTo>
                    <a:cubicBezTo>
                      <a:pt x="4172544" y="18139"/>
                      <a:pt x="4745568" y="140059"/>
                      <a:pt x="5416128" y="149203"/>
                    </a:cubicBezTo>
                    <a:cubicBezTo>
                      <a:pt x="6086688" y="158347"/>
                      <a:pt x="7065096" y="24235"/>
                      <a:pt x="7574112" y="57763"/>
                    </a:cubicBezTo>
                    <a:cubicBezTo>
                      <a:pt x="8083128" y="91291"/>
                      <a:pt x="8326968" y="173587"/>
                      <a:pt x="8470224" y="350371"/>
                    </a:cubicBezTo>
                    <a:cubicBezTo>
                      <a:pt x="8613480" y="527155"/>
                      <a:pt x="8616528" y="947779"/>
                      <a:pt x="8433648" y="1118467"/>
                    </a:cubicBezTo>
                    <a:cubicBezTo>
                      <a:pt x="8250768" y="1289155"/>
                      <a:pt x="7869768" y="1344019"/>
                      <a:pt x="7372944" y="1374499"/>
                    </a:cubicBezTo>
                    <a:cubicBezTo>
                      <a:pt x="6876120" y="1404979"/>
                      <a:pt x="6004392" y="1295251"/>
                      <a:pt x="5452704" y="1301347"/>
                    </a:cubicBezTo>
                    <a:cubicBezTo>
                      <a:pt x="4901016" y="1307443"/>
                      <a:pt x="4599264" y="1404979"/>
                      <a:pt x="4062816" y="1411075"/>
                    </a:cubicBezTo>
                    <a:cubicBezTo>
                      <a:pt x="3526368" y="1417171"/>
                      <a:pt x="2776560" y="1337923"/>
                      <a:pt x="2234016" y="1337923"/>
                    </a:cubicBezTo>
                    <a:cubicBezTo>
                      <a:pt x="1691472" y="1337923"/>
                      <a:pt x="1173312" y="1438507"/>
                      <a:pt x="807552" y="1411075"/>
                    </a:cubicBezTo>
                    <a:cubicBezTo>
                      <a:pt x="441792" y="1383643"/>
                      <a:pt x="149184" y="1328779"/>
                      <a:pt x="39456" y="1173331"/>
                    </a:cubicBezTo>
                    <a:cubicBezTo>
                      <a:pt x="-70272" y="1017883"/>
                      <a:pt x="76032" y="688699"/>
                      <a:pt x="149184" y="514963"/>
                    </a:cubicBezTo>
                    <a:close/>
                  </a:path>
                </a:pathLst>
              </a:custGeom>
              <a:solidFill>
                <a:srgbClr val="FFFCED"/>
              </a:solidFill>
              <a:ln w="19050">
                <a:solidFill>
                  <a:srgbClr val="00B050"/>
                </a:solidFill>
                <a:prstDash val="lgDashDot"/>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a:sym typeface="Calibri"/>
                </a:endParaRPr>
              </a:p>
            </p:txBody>
          </p:sp>
          <p:sp>
            <p:nvSpPr>
              <p:cNvPr id="42" name="TextBox 41">
                <a:extLst>
                  <a:ext uri="{FF2B5EF4-FFF2-40B4-BE49-F238E27FC236}">
                    <a16:creationId xmlns:a16="http://schemas.microsoft.com/office/drawing/2014/main" id="{7DEE2049-5A90-4F3C-AADD-F209D0A9D91E}"/>
                  </a:ext>
                </a:extLst>
              </p:cNvPr>
              <p:cNvSpPr txBox="1"/>
              <p:nvPr/>
            </p:nvSpPr>
            <p:spPr>
              <a:xfrm>
                <a:off x="2916015" y="2577375"/>
                <a:ext cx="9430797" cy="95056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nl-NL" sz="4000" b="1" dirty="0">
                    <a:solidFill>
                      <a:srgbClr val="002060"/>
                    </a:solidFill>
                    <a:effectLst/>
                    <a:latin typeface="Cambria" panose="02040503050406030204" pitchFamily="18" charset="0"/>
                    <a:ea typeface="Cambria" panose="02040503050406030204" pitchFamily="18" charset="0"/>
                  </a:rPr>
                  <a:t>Nêu được chức năng của não</a:t>
                </a:r>
                <a:endParaRPr kumimoji="0" lang="vi-V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pic>
          <p:nvPicPr>
            <p:cNvPr id="37" name="Picture 2">
              <a:extLst>
                <a:ext uri="{FF2B5EF4-FFF2-40B4-BE49-F238E27FC236}">
                  <a16:creationId xmlns:a16="http://schemas.microsoft.com/office/drawing/2014/main" id="{79B0166D-A04A-4F7A-B4B3-F476BBAA34CD}"/>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5631930" y="4161681"/>
              <a:ext cx="792480" cy="792480"/>
            </a:xfrm>
            <a:prstGeom prst="rect">
              <a:avLst/>
            </a:prstGeom>
            <a:noFill/>
            <a:extLst>
              <a:ext uri="{909E8E84-426E-40DD-AFC4-6F175D3DCCD1}">
                <a14:hiddenFill xmlns:a14="http://schemas.microsoft.com/office/drawing/2010/main">
                  <a:solidFill>
                    <a:srgbClr val="FFFFFF"/>
                  </a:solidFill>
                </a14:hiddenFill>
              </a:ext>
            </a:extLst>
          </p:spPr>
        </p:pic>
      </p:grpSp>
      <p:pic>
        <p:nvPicPr>
          <p:cNvPr id="43" name="Picture 4">
            <a:extLst>
              <a:ext uri="{FF2B5EF4-FFF2-40B4-BE49-F238E27FC236}">
                <a16:creationId xmlns:a16="http://schemas.microsoft.com/office/drawing/2014/main" id="{BE58EA33-DA71-49F4-80B2-2404959050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809014">
            <a:off x="508048" y="191261"/>
            <a:ext cx="1477812" cy="147781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a:extLst>
              <a:ext uri="{FF2B5EF4-FFF2-40B4-BE49-F238E27FC236}">
                <a16:creationId xmlns:a16="http://schemas.microsoft.com/office/drawing/2014/main" id="{5CFA0E21-28AC-415A-AA0B-05A12E83AC1C}"/>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rot="20889858">
            <a:off x="10268122" y="323931"/>
            <a:ext cx="1109709" cy="110970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a:extLst>
              <a:ext uri="{FF2B5EF4-FFF2-40B4-BE49-F238E27FC236}">
                <a16:creationId xmlns:a16="http://schemas.microsoft.com/office/drawing/2014/main" id="{945BCA3D-97AF-4098-BC5D-D9B47A7E416B}"/>
              </a:ext>
            </a:extLst>
          </p:cNvPr>
          <p:cNvPicPr>
            <a:picLocks noChangeAspect="1"/>
          </p:cNvPicPr>
          <p:nvPr/>
        </p:nvPicPr>
        <p:blipFill>
          <a:blip r:embed="rId8"/>
          <a:stretch>
            <a:fillRect/>
          </a:stretch>
        </p:blipFill>
        <p:spPr>
          <a:xfrm>
            <a:off x="2553130" y="494867"/>
            <a:ext cx="7657240" cy="1201016"/>
          </a:xfrm>
          <a:prstGeom prst="rect">
            <a:avLst/>
          </a:prstGeom>
        </p:spPr>
      </p:pic>
    </p:spTree>
    <p:extLst>
      <p:ext uri="{BB962C8B-B14F-4D97-AF65-F5344CB8AC3E}">
        <p14:creationId xmlns:p14="http://schemas.microsoft.com/office/powerpoint/2010/main" val="50155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3"/>
                                        </p:tgtEl>
                                        <p:attrNameLst>
                                          <p:attrName>r</p:attrName>
                                        </p:attrNameLst>
                                      </p:cBhvr>
                                    </p:animRot>
                                    <p:animRot by="-240000">
                                      <p:cBhvr>
                                        <p:cTn id="7" dur="200" fill="hold">
                                          <p:stCondLst>
                                            <p:cond delay="200"/>
                                          </p:stCondLst>
                                        </p:cTn>
                                        <p:tgtEl>
                                          <p:spTgt spid="43"/>
                                        </p:tgtEl>
                                        <p:attrNameLst>
                                          <p:attrName>r</p:attrName>
                                        </p:attrNameLst>
                                      </p:cBhvr>
                                    </p:animRot>
                                    <p:animRot by="240000">
                                      <p:cBhvr>
                                        <p:cTn id="8" dur="200" fill="hold">
                                          <p:stCondLst>
                                            <p:cond delay="400"/>
                                          </p:stCondLst>
                                        </p:cTn>
                                        <p:tgtEl>
                                          <p:spTgt spid="43"/>
                                        </p:tgtEl>
                                        <p:attrNameLst>
                                          <p:attrName>r</p:attrName>
                                        </p:attrNameLst>
                                      </p:cBhvr>
                                    </p:animRot>
                                    <p:animRot by="-240000">
                                      <p:cBhvr>
                                        <p:cTn id="9" dur="200" fill="hold">
                                          <p:stCondLst>
                                            <p:cond delay="600"/>
                                          </p:stCondLst>
                                        </p:cTn>
                                        <p:tgtEl>
                                          <p:spTgt spid="43"/>
                                        </p:tgtEl>
                                        <p:attrNameLst>
                                          <p:attrName>r</p:attrName>
                                        </p:attrNameLst>
                                      </p:cBhvr>
                                    </p:animRot>
                                    <p:animRot by="120000">
                                      <p:cBhvr>
                                        <p:cTn id="10" dur="200" fill="hold">
                                          <p:stCondLst>
                                            <p:cond delay="800"/>
                                          </p:stCondLst>
                                        </p:cTn>
                                        <p:tgtEl>
                                          <p:spTgt spid="43"/>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44"/>
                                        </p:tgtEl>
                                        <p:attrNameLst>
                                          <p:attrName>r</p:attrName>
                                        </p:attrNameLst>
                                      </p:cBhvr>
                                    </p:animRot>
                                    <p:animRot by="-240000">
                                      <p:cBhvr>
                                        <p:cTn id="13" dur="200" fill="hold">
                                          <p:stCondLst>
                                            <p:cond delay="200"/>
                                          </p:stCondLst>
                                        </p:cTn>
                                        <p:tgtEl>
                                          <p:spTgt spid="44"/>
                                        </p:tgtEl>
                                        <p:attrNameLst>
                                          <p:attrName>r</p:attrName>
                                        </p:attrNameLst>
                                      </p:cBhvr>
                                    </p:animRot>
                                    <p:animRot by="240000">
                                      <p:cBhvr>
                                        <p:cTn id="14" dur="200" fill="hold">
                                          <p:stCondLst>
                                            <p:cond delay="400"/>
                                          </p:stCondLst>
                                        </p:cTn>
                                        <p:tgtEl>
                                          <p:spTgt spid="44"/>
                                        </p:tgtEl>
                                        <p:attrNameLst>
                                          <p:attrName>r</p:attrName>
                                        </p:attrNameLst>
                                      </p:cBhvr>
                                    </p:animRot>
                                    <p:animRot by="-240000">
                                      <p:cBhvr>
                                        <p:cTn id="15" dur="200" fill="hold">
                                          <p:stCondLst>
                                            <p:cond delay="600"/>
                                          </p:stCondLst>
                                        </p:cTn>
                                        <p:tgtEl>
                                          <p:spTgt spid="44"/>
                                        </p:tgtEl>
                                        <p:attrNameLst>
                                          <p:attrName>r</p:attrName>
                                        </p:attrNameLst>
                                      </p:cBhvr>
                                    </p:animRot>
                                    <p:animRot by="120000">
                                      <p:cBhvr>
                                        <p:cTn id="16" dur="200" fill="hold">
                                          <p:stCondLst>
                                            <p:cond delay="800"/>
                                          </p:stCondLst>
                                        </p:cTn>
                                        <p:tgtEl>
                                          <p:spTgt spid="44"/>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900" decel="100000" fill="hold"/>
                                        <p:tgtEl>
                                          <p:spTgt spid="2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900" decel="100000" fill="hold"/>
                                        <p:tgtEl>
                                          <p:spTgt spid="3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pic>
        <p:nvPicPr>
          <p:cNvPr id="6" name="图片 5" descr="34"/>
          <p:cNvPicPr>
            <a:picLocks noChangeAspect="1"/>
          </p:cNvPicPr>
          <p:nvPr/>
        </p:nvPicPr>
        <p:blipFill>
          <a:blip r:embed="rId3"/>
          <a:stretch>
            <a:fillRect/>
          </a:stretch>
        </p:blipFill>
        <p:spPr>
          <a:xfrm>
            <a:off x="1588" y="3189728"/>
            <a:ext cx="12179303" cy="3663631"/>
          </a:xfrm>
          <a:prstGeom prst="rect">
            <a:avLst/>
          </a:prstGeom>
        </p:spPr>
      </p:pic>
      <p:sp>
        <p:nvSpPr>
          <p:cNvPr id="2" name="矩形 1"/>
          <p:cNvSpPr/>
          <p:nvPr/>
        </p:nvSpPr>
        <p:spPr>
          <a:xfrm>
            <a:off x="621820" y="590079"/>
            <a:ext cx="11013746" cy="5640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zh-CN" altLang="en-US" sz="1799">
              <a:solidFill>
                <a:srgbClr val="FFFFFF"/>
              </a:solidFill>
              <a:latin typeface="等线"/>
              <a:ea typeface="等线" panose="02010600030101010101" pitchFamily="2" charset="-122"/>
            </a:endParaRPr>
          </a:p>
        </p:txBody>
      </p:sp>
      <p:pic>
        <p:nvPicPr>
          <p:cNvPr id="3" name="图片 2" descr="35"/>
          <p:cNvPicPr>
            <a:picLocks noChangeAspect="1"/>
          </p:cNvPicPr>
          <p:nvPr/>
        </p:nvPicPr>
        <p:blipFill>
          <a:blip r:embed="rId4"/>
          <a:stretch>
            <a:fillRect/>
          </a:stretch>
        </p:blipFill>
        <p:spPr>
          <a:xfrm>
            <a:off x="1588" y="-56817"/>
            <a:ext cx="12179303" cy="5795405"/>
          </a:xfrm>
          <a:prstGeom prst="rect">
            <a:avLst/>
          </a:prstGeom>
        </p:spPr>
      </p:pic>
      <p:sp>
        <p:nvSpPr>
          <p:cNvPr id="27" name="Rounded Rectangle 3">
            <a:extLst>
              <a:ext uri="{FF2B5EF4-FFF2-40B4-BE49-F238E27FC236}">
                <a16:creationId xmlns:a16="http://schemas.microsoft.com/office/drawing/2014/main" id="{D9EBC2F1-1253-4E50-80AB-5AF0C813EB1F}"/>
              </a:ext>
            </a:extLst>
          </p:cNvPr>
          <p:cNvSpPr/>
          <p:nvPr/>
        </p:nvSpPr>
        <p:spPr>
          <a:xfrm>
            <a:off x="1404042" y="1642252"/>
            <a:ext cx="9380578" cy="9866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defRPr/>
            </a:pPr>
            <a:r>
              <a:rPr lang="en-US" sz="4266" b="1" dirty="0" err="1">
                <a:solidFill>
                  <a:prstClr val="black"/>
                </a:solidFill>
                <a:latin typeface="Cambria" panose="02040503050406030204" pitchFamily="18" charset="0"/>
                <a:ea typeface="Cambria" panose="02040503050406030204" pitchFamily="18" charset="0"/>
              </a:rPr>
              <a:t>Em</a:t>
            </a:r>
            <a:r>
              <a:rPr lang="en-US" sz="4266" b="1" dirty="0">
                <a:solidFill>
                  <a:prstClr val="black"/>
                </a:solidFill>
                <a:latin typeface="Cambria" panose="02040503050406030204" pitchFamily="18" charset="0"/>
                <a:ea typeface="Cambria" panose="02040503050406030204" pitchFamily="18" charset="0"/>
              </a:rPr>
              <a:t> </a:t>
            </a:r>
            <a:r>
              <a:rPr lang="en-US" sz="4266" b="1" dirty="0" err="1">
                <a:solidFill>
                  <a:prstClr val="black"/>
                </a:solidFill>
                <a:latin typeface="Cambria" panose="02040503050406030204" pitchFamily="18" charset="0"/>
                <a:ea typeface="Cambria" panose="02040503050406030204" pitchFamily="18" charset="0"/>
              </a:rPr>
              <a:t>hãy</a:t>
            </a:r>
            <a:r>
              <a:rPr lang="en-US" sz="4266" b="1" dirty="0">
                <a:solidFill>
                  <a:prstClr val="black"/>
                </a:solidFill>
                <a:latin typeface="Cambria" panose="02040503050406030204" pitchFamily="18" charset="0"/>
                <a:ea typeface="Cambria" panose="02040503050406030204" pitchFamily="18" charset="0"/>
              </a:rPr>
              <a:t> </a:t>
            </a:r>
            <a:r>
              <a:rPr lang="en-US" sz="4266" b="1" dirty="0" err="1">
                <a:solidFill>
                  <a:prstClr val="black"/>
                </a:solidFill>
                <a:latin typeface="Cambria" panose="02040503050406030204" pitchFamily="18" charset="0"/>
                <a:ea typeface="Cambria" panose="02040503050406030204" pitchFamily="18" charset="0"/>
              </a:rPr>
              <a:t>nêu</a:t>
            </a:r>
            <a:r>
              <a:rPr lang="en-US" sz="4266" b="1" dirty="0">
                <a:solidFill>
                  <a:prstClr val="black"/>
                </a:solidFill>
                <a:latin typeface="Cambria" panose="02040503050406030204" pitchFamily="18" charset="0"/>
                <a:ea typeface="Cambria" panose="02040503050406030204" pitchFamily="18" charset="0"/>
              </a:rPr>
              <a:t> </a:t>
            </a:r>
            <a:r>
              <a:rPr lang="en-US" sz="4266" b="1" dirty="0" err="1">
                <a:solidFill>
                  <a:prstClr val="black"/>
                </a:solidFill>
                <a:latin typeface="Cambria" panose="02040503050406030204" pitchFamily="18" charset="0"/>
                <a:ea typeface="Cambria" panose="02040503050406030204" pitchFamily="18" charset="0"/>
              </a:rPr>
              <a:t>chức</a:t>
            </a:r>
            <a:r>
              <a:rPr lang="en-US" sz="4266" b="1" dirty="0">
                <a:solidFill>
                  <a:prstClr val="black"/>
                </a:solidFill>
                <a:latin typeface="Cambria" panose="02040503050406030204" pitchFamily="18" charset="0"/>
                <a:ea typeface="Cambria" panose="02040503050406030204" pitchFamily="18" charset="0"/>
              </a:rPr>
              <a:t> </a:t>
            </a:r>
            <a:r>
              <a:rPr lang="en-US" sz="4266" b="1" dirty="0" err="1">
                <a:solidFill>
                  <a:prstClr val="black"/>
                </a:solidFill>
                <a:latin typeface="Cambria" panose="02040503050406030204" pitchFamily="18" charset="0"/>
                <a:ea typeface="Cambria" panose="02040503050406030204" pitchFamily="18" charset="0"/>
              </a:rPr>
              <a:t>năng</a:t>
            </a:r>
            <a:r>
              <a:rPr lang="en-US" sz="4266" b="1" dirty="0">
                <a:solidFill>
                  <a:prstClr val="black"/>
                </a:solidFill>
                <a:latin typeface="Cambria" panose="02040503050406030204" pitchFamily="18" charset="0"/>
                <a:ea typeface="Cambria" panose="02040503050406030204" pitchFamily="18" charset="0"/>
              </a:rPr>
              <a:t> </a:t>
            </a:r>
            <a:r>
              <a:rPr lang="en-US" sz="4266" b="1" dirty="0" err="1">
                <a:solidFill>
                  <a:prstClr val="black"/>
                </a:solidFill>
                <a:latin typeface="Cambria" panose="02040503050406030204" pitchFamily="18" charset="0"/>
                <a:ea typeface="Cambria" panose="02040503050406030204" pitchFamily="18" charset="0"/>
              </a:rPr>
              <a:t>của</a:t>
            </a:r>
            <a:r>
              <a:rPr lang="en-US" sz="4266" b="1" dirty="0">
                <a:solidFill>
                  <a:prstClr val="black"/>
                </a:solidFill>
                <a:latin typeface="Cambria" panose="02040503050406030204" pitchFamily="18" charset="0"/>
                <a:ea typeface="Cambria" panose="02040503050406030204" pitchFamily="18" charset="0"/>
              </a:rPr>
              <a:t> </a:t>
            </a:r>
            <a:r>
              <a:rPr lang="en-US" sz="4266" b="1" dirty="0" err="1">
                <a:solidFill>
                  <a:prstClr val="black"/>
                </a:solidFill>
                <a:latin typeface="Cambria" panose="02040503050406030204" pitchFamily="18" charset="0"/>
                <a:ea typeface="Cambria" panose="02040503050406030204" pitchFamily="18" charset="0"/>
              </a:rPr>
              <a:t>não</a:t>
            </a:r>
            <a:endParaRPr lang="vi-VN" sz="4266" b="1" dirty="0">
              <a:solidFill>
                <a:prstClr val="black"/>
              </a:solidFill>
              <a:latin typeface="Cambria" panose="02040503050406030204" pitchFamily="18" charset="0"/>
              <a:ea typeface="Cambria" panose="02040503050406030204" pitchFamily="18" charset="0"/>
            </a:endParaRPr>
          </a:p>
        </p:txBody>
      </p:sp>
      <p:pic>
        <p:nvPicPr>
          <p:cNvPr id="28" name="Picture 27">
            <a:extLst>
              <a:ext uri="{FF2B5EF4-FFF2-40B4-BE49-F238E27FC236}">
                <a16:creationId xmlns:a16="http://schemas.microsoft.com/office/drawing/2014/main" id="{C8FBFB89-76C2-4D51-8442-C3C6130DC458}"/>
              </a:ext>
            </a:extLst>
          </p:cNvPr>
          <p:cNvPicPr>
            <a:picLocks noChangeAspect="1"/>
          </p:cNvPicPr>
          <p:nvPr/>
        </p:nvPicPr>
        <p:blipFill>
          <a:blip r:embed="rId5"/>
          <a:stretch>
            <a:fillRect/>
          </a:stretch>
        </p:blipFill>
        <p:spPr>
          <a:xfrm>
            <a:off x="6219546" y="4041141"/>
            <a:ext cx="5590013" cy="2742641"/>
          </a:xfrm>
          <a:prstGeom prst="rect">
            <a:avLst/>
          </a:prstGeom>
        </p:spPr>
      </p:pic>
      <p:pic>
        <p:nvPicPr>
          <p:cNvPr id="29" name="Picture 28">
            <a:extLst>
              <a:ext uri="{FF2B5EF4-FFF2-40B4-BE49-F238E27FC236}">
                <a16:creationId xmlns:a16="http://schemas.microsoft.com/office/drawing/2014/main" id="{6D8E1A8B-9003-402D-89B0-453B407A99ED}"/>
              </a:ext>
            </a:extLst>
          </p:cNvPr>
          <p:cNvPicPr>
            <a:picLocks noChangeAspect="1"/>
          </p:cNvPicPr>
          <p:nvPr/>
        </p:nvPicPr>
        <p:blipFill>
          <a:blip r:embed="rId6"/>
          <a:stretch>
            <a:fillRect/>
          </a:stretch>
        </p:blipFill>
        <p:spPr>
          <a:xfrm>
            <a:off x="621821" y="4404147"/>
            <a:ext cx="4716003" cy="2379634"/>
          </a:xfrm>
          <a:prstGeom prst="rect">
            <a:avLst/>
          </a:prstGeom>
        </p:spPr>
      </p:pic>
      <p:sp>
        <p:nvSpPr>
          <p:cNvPr id="30" name="Right Arrow 16">
            <a:hlinkClick r:id="rId7" action="ppaction://hlinksldjump"/>
            <a:extLst>
              <a:ext uri="{FF2B5EF4-FFF2-40B4-BE49-F238E27FC236}">
                <a16:creationId xmlns:a16="http://schemas.microsoft.com/office/drawing/2014/main" id="{6987ECE0-1261-48A8-8CD1-5824607CAB99}"/>
              </a:ext>
            </a:extLst>
          </p:cNvPr>
          <p:cNvSpPr/>
          <p:nvPr/>
        </p:nvSpPr>
        <p:spPr>
          <a:xfrm>
            <a:off x="10790920" y="143156"/>
            <a:ext cx="1117309" cy="609441"/>
          </a:xfrm>
          <a:prstGeom prst="rightArrow">
            <a:avLst/>
          </a:prstGeom>
          <a:solidFill>
            <a:srgbClr val="FFFF00"/>
          </a:solidFill>
          <a:ln>
            <a:solidFill>
              <a:schemeClr val="accent1"/>
            </a:solidFill>
          </a:ln>
        </p:spPr>
        <p:style>
          <a:lnRef idx="3">
            <a:schemeClr val="lt1"/>
          </a:lnRef>
          <a:fillRef idx="1">
            <a:schemeClr val="accent6"/>
          </a:fillRef>
          <a:effectRef idx="1">
            <a:schemeClr val="accent6"/>
          </a:effectRef>
          <a:fontRef idx="minor">
            <a:schemeClr val="lt1"/>
          </a:fontRef>
        </p:style>
        <p:txBody>
          <a:bodyPr rtlCol="0" anchor="ctr"/>
          <a:lstStyle/>
          <a:p>
            <a:pPr algn="ctr" defTabSz="1218804">
              <a:defRPr/>
            </a:pPr>
            <a:endParaRPr lang="en-US" sz="2399">
              <a:solidFill>
                <a:prstClr val="white"/>
              </a:solidFill>
              <a:latin typeface="UTM Avo" panose="02040603050506020204" pitchFamily="18" charset="0"/>
            </a:endParaRPr>
          </a:p>
        </p:txBody>
      </p:sp>
    </p:spTree>
    <p:extLst>
      <p:ext uri="{BB962C8B-B14F-4D97-AF65-F5344CB8AC3E}">
        <p14:creationId xmlns:p14="http://schemas.microsoft.com/office/powerpoint/2010/main" val="3359893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F8F099B-D473-4046-9628-BF88B0F2E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A09B5823-CC37-4E6E-B7BC-65BF89631BE1}"/>
              </a:ext>
            </a:extLst>
          </p:cNvPr>
          <p:cNvSpPr/>
          <p:nvPr/>
        </p:nvSpPr>
        <p:spPr>
          <a:xfrm>
            <a:off x="522514" y="449942"/>
            <a:ext cx="11146972" cy="5958114"/>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4" name="图片 3">
            <a:extLst>
              <a:ext uri="{FF2B5EF4-FFF2-40B4-BE49-F238E27FC236}">
                <a16:creationId xmlns:a16="http://schemas.microsoft.com/office/drawing/2014/main" id="{CF3F3C51-D035-4092-B1BD-9E2A37BAF6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1829" y="3127829"/>
            <a:ext cx="3730171" cy="3730171"/>
          </a:xfrm>
          <a:prstGeom prst="rect">
            <a:avLst/>
          </a:prstGeom>
        </p:spPr>
      </p:pic>
      <p:pic>
        <p:nvPicPr>
          <p:cNvPr id="29" name="图片 3">
            <a:extLst>
              <a:ext uri="{FF2B5EF4-FFF2-40B4-BE49-F238E27FC236}">
                <a16:creationId xmlns:a16="http://schemas.microsoft.com/office/drawing/2014/main" id="{E4BBC8C3-E88C-461E-B9E5-4F68BBFF7B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 y="3127829"/>
            <a:ext cx="3730171" cy="3730171"/>
          </a:xfrm>
          <a:prstGeom prst="rect">
            <a:avLst/>
          </a:prstGeom>
        </p:spPr>
      </p:pic>
      <p:pic>
        <p:nvPicPr>
          <p:cNvPr id="30" name="Picture 29">
            <a:extLst>
              <a:ext uri="{FF2B5EF4-FFF2-40B4-BE49-F238E27FC236}">
                <a16:creationId xmlns:a16="http://schemas.microsoft.com/office/drawing/2014/main" id="{F5E760CD-B704-40B8-A9A5-095BC03323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14424" y="-2"/>
            <a:ext cx="2116319" cy="2404908"/>
          </a:xfrm>
          <a:prstGeom prst="rect">
            <a:avLst/>
          </a:prstGeom>
        </p:spPr>
      </p:pic>
      <p:pic>
        <p:nvPicPr>
          <p:cNvPr id="31" name="Picture 6" descr="View full size Sun Clip Art - Transparent Background Sun Clipart - Png  Download and download transparent clipart for free!… | Sun clip art, Apple clip  art, Cute sun">
            <a:extLst>
              <a:ext uri="{FF2B5EF4-FFF2-40B4-BE49-F238E27FC236}">
                <a16:creationId xmlns:a16="http://schemas.microsoft.com/office/drawing/2014/main" id="{7AC0501B-0E90-4EC9-A171-1347D275882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1004" y="152150"/>
            <a:ext cx="1409374" cy="1286997"/>
          </a:xfrm>
          <a:prstGeom prst="rect">
            <a:avLst/>
          </a:prstGeom>
          <a:noFill/>
          <a:extLst>
            <a:ext uri="{909E8E84-426E-40DD-AFC4-6F175D3DCCD1}">
              <a14:hiddenFill xmlns:a14="http://schemas.microsoft.com/office/drawing/2010/main">
                <a:solidFill>
                  <a:srgbClr val="FFFFFF"/>
                </a:solidFill>
              </a14:hiddenFill>
            </a:ext>
          </a:extLst>
        </p:spPr>
      </p:pic>
      <p:pic>
        <p:nvPicPr>
          <p:cNvPr id="39" name="图片 26">
            <a:extLst>
              <a:ext uri="{FF2B5EF4-FFF2-40B4-BE49-F238E27FC236}">
                <a16:creationId xmlns:a16="http://schemas.microsoft.com/office/drawing/2014/main" id="{25633909-1819-4013-8CCD-27AB98FAF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06138" y="1355769"/>
            <a:ext cx="1911086" cy="1452425"/>
          </a:xfrm>
          <a:prstGeom prst="rect">
            <a:avLst/>
          </a:prstGeom>
        </p:spPr>
      </p:pic>
      <p:pic>
        <p:nvPicPr>
          <p:cNvPr id="10" name="Picture 9">
            <a:extLst>
              <a:ext uri="{FF2B5EF4-FFF2-40B4-BE49-F238E27FC236}">
                <a16:creationId xmlns:a16="http://schemas.microsoft.com/office/drawing/2014/main" id="{32ED5B36-1A1E-4AE2-B6F3-63C6DE2EE6CE}"/>
              </a:ext>
            </a:extLst>
          </p:cNvPr>
          <p:cNvPicPr>
            <a:picLocks noChangeAspect="1"/>
          </p:cNvPicPr>
          <p:nvPr/>
        </p:nvPicPr>
        <p:blipFill>
          <a:blip r:embed="rId8"/>
          <a:stretch>
            <a:fillRect/>
          </a:stretch>
        </p:blipFill>
        <p:spPr>
          <a:xfrm>
            <a:off x="2633145" y="2640954"/>
            <a:ext cx="7535309" cy="3176291"/>
          </a:xfrm>
          <a:prstGeom prst="rect">
            <a:avLst/>
          </a:prstGeom>
        </p:spPr>
      </p:pic>
    </p:spTree>
    <p:extLst>
      <p:ext uri="{BB962C8B-B14F-4D97-AF65-F5344CB8AC3E}">
        <p14:creationId xmlns:p14="http://schemas.microsoft.com/office/powerpoint/2010/main" val="268278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F8F099B-D473-4046-9628-BF88B0F2E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A09B5823-CC37-4E6E-B7BC-65BF89631BE1}"/>
              </a:ext>
            </a:extLst>
          </p:cNvPr>
          <p:cNvSpPr/>
          <p:nvPr/>
        </p:nvSpPr>
        <p:spPr>
          <a:xfrm>
            <a:off x="522514" y="449942"/>
            <a:ext cx="11146972" cy="5958114"/>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4" name="图片 3">
            <a:extLst>
              <a:ext uri="{FF2B5EF4-FFF2-40B4-BE49-F238E27FC236}">
                <a16:creationId xmlns:a16="http://schemas.microsoft.com/office/drawing/2014/main" id="{CF3F3C51-D035-4092-B1BD-9E2A37BAF6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1829" y="3127829"/>
            <a:ext cx="3730171" cy="3730171"/>
          </a:xfrm>
          <a:prstGeom prst="rect">
            <a:avLst/>
          </a:prstGeom>
        </p:spPr>
      </p:pic>
      <p:pic>
        <p:nvPicPr>
          <p:cNvPr id="29" name="图片 3">
            <a:extLst>
              <a:ext uri="{FF2B5EF4-FFF2-40B4-BE49-F238E27FC236}">
                <a16:creationId xmlns:a16="http://schemas.microsoft.com/office/drawing/2014/main" id="{E4BBC8C3-E88C-461E-B9E5-4F68BBFF7B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 y="3127829"/>
            <a:ext cx="3730171" cy="3730171"/>
          </a:xfrm>
          <a:prstGeom prst="rect">
            <a:avLst/>
          </a:prstGeom>
        </p:spPr>
      </p:pic>
      <p:grpSp>
        <p:nvGrpSpPr>
          <p:cNvPr id="16" name="组合 5">
            <a:extLst>
              <a:ext uri="{FF2B5EF4-FFF2-40B4-BE49-F238E27FC236}">
                <a16:creationId xmlns:a16="http://schemas.microsoft.com/office/drawing/2014/main" id="{D57074A7-EB77-4C08-A78D-369DBEBD328E}"/>
              </a:ext>
            </a:extLst>
          </p:cNvPr>
          <p:cNvGrpSpPr/>
          <p:nvPr/>
        </p:nvGrpSpPr>
        <p:grpSpPr>
          <a:xfrm>
            <a:off x="3495675" y="95251"/>
            <a:ext cx="4876800" cy="1390650"/>
            <a:chOff x="1457541" y="1771650"/>
            <a:chExt cx="3783061" cy="2563700"/>
          </a:xfrm>
        </p:grpSpPr>
        <p:sp>
          <p:nvSpPr>
            <p:cNvPr id="17" name="矩形: 圆角 6">
              <a:extLst>
                <a:ext uri="{FF2B5EF4-FFF2-40B4-BE49-F238E27FC236}">
                  <a16:creationId xmlns:a16="http://schemas.microsoft.com/office/drawing/2014/main" id="{46D50987-5063-4CEA-8496-0FAE624943D8}"/>
                </a:ext>
              </a:extLst>
            </p:cNvPr>
            <p:cNvSpPr/>
            <p:nvPr/>
          </p:nvSpPr>
          <p:spPr>
            <a:xfrm>
              <a:off x="1513948" y="1862926"/>
              <a:ext cx="3658518" cy="2381148"/>
            </a:xfrm>
            <a:prstGeom prst="roundRect">
              <a:avLst>
                <a:gd name="adj" fmla="val 37500"/>
              </a:avLst>
            </a:prstGeom>
            <a:solidFill>
              <a:srgbClr val="80A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ea"/>
                <a:sym typeface="+mn-lt"/>
              </a:endParaRPr>
            </a:p>
          </p:txBody>
        </p:sp>
        <p:sp>
          <p:nvSpPr>
            <p:cNvPr id="18" name="矩形: 圆角 7">
              <a:extLst>
                <a:ext uri="{FF2B5EF4-FFF2-40B4-BE49-F238E27FC236}">
                  <a16:creationId xmlns:a16="http://schemas.microsoft.com/office/drawing/2014/main" id="{9AF170F5-0FEB-437F-B26B-8476C7E3CCD0}"/>
                </a:ext>
              </a:extLst>
            </p:cNvPr>
            <p:cNvSpPr/>
            <p:nvPr/>
          </p:nvSpPr>
          <p:spPr>
            <a:xfrm>
              <a:off x="1592135" y="1991408"/>
              <a:ext cx="3523487" cy="2124185"/>
            </a:xfrm>
            <a:prstGeom prst="roundRect">
              <a:avLst>
                <a:gd name="adj" fmla="val 37500"/>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ea"/>
                <a:sym typeface="+mn-lt"/>
              </a:endParaRPr>
            </a:p>
          </p:txBody>
        </p:sp>
        <p:sp>
          <p:nvSpPr>
            <p:cNvPr id="19" name="矩形: 圆角 8">
              <a:extLst>
                <a:ext uri="{FF2B5EF4-FFF2-40B4-BE49-F238E27FC236}">
                  <a16:creationId xmlns:a16="http://schemas.microsoft.com/office/drawing/2014/main" id="{53FBF7EA-B5C4-4DA3-BEF5-18C6507C2687}"/>
                </a:ext>
              </a:extLst>
            </p:cNvPr>
            <p:cNvSpPr/>
            <p:nvPr/>
          </p:nvSpPr>
          <p:spPr>
            <a:xfrm>
              <a:off x="1457541" y="1771650"/>
              <a:ext cx="3783061" cy="2563700"/>
            </a:xfrm>
            <a:prstGeom prst="roundRect">
              <a:avLst>
                <a:gd name="adj" fmla="val 37500"/>
              </a:avLst>
            </a:prstGeom>
            <a:noFill/>
            <a:ln>
              <a:solidFill>
                <a:srgbClr val="4386B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ea"/>
                <a:sym typeface="+mn-lt"/>
              </a:endParaRPr>
            </a:p>
          </p:txBody>
        </p:sp>
      </p:grpSp>
      <p:sp>
        <p:nvSpPr>
          <p:cNvPr id="24" name="Rounded Rectangle 26">
            <a:extLst>
              <a:ext uri="{FF2B5EF4-FFF2-40B4-BE49-F238E27FC236}">
                <a16:creationId xmlns:a16="http://schemas.microsoft.com/office/drawing/2014/main" id="{A1FCFB1F-760A-46A4-B244-247272A0DDDF}"/>
              </a:ext>
            </a:extLst>
          </p:cNvPr>
          <p:cNvSpPr/>
          <p:nvPr/>
        </p:nvSpPr>
        <p:spPr>
          <a:xfrm>
            <a:off x="981075" y="1966272"/>
            <a:ext cx="5029199" cy="2339028"/>
          </a:xfrm>
          <a:prstGeom prst="roundRect">
            <a:avLst/>
          </a:prstGeom>
          <a:noFill/>
          <a:ln w="38100" cmpd="sng">
            <a:solidFill>
              <a:schemeClr val="accent6"/>
            </a:solidFill>
            <a:prstDash val="solid"/>
          </a:ln>
          <a:extLst>
            <a:ext uri="{909E8E84-426E-40DD-AFC4-6F175D3DCCD1}">
              <a14:hiddenFill xmlns:a14="http://schemas.microsoft.com/office/drawing/2010/main">
                <a:solidFill>
                  <a:schemeClr val="accent5">
                    <a:lumMod val="40000"/>
                    <a:lumOff val="60000"/>
                  </a:schemeClr>
                </a:solidFill>
              </a14:hiddenFill>
            </a:ext>
          </a:extLst>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threePt" dir="t"/>
            </a:scene3d>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dirty="0" err="1">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Bạn</a:t>
            </a:r>
            <a:r>
              <a:rPr lang="en-US" sz="3200" b="1" dirty="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gái</a:t>
            </a:r>
            <a:r>
              <a:rPr lang="en-US" sz="3200" b="1" dirty="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trong</a:t>
            </a:r>
            <a:r>
              <a:rPr lang="en-US" sz="3200" b="1" dirty="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hình</a:t>
            </a:r>
            <a:r>
              <a:rPr lang="en-US" sz="3200" b="1" dirty="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đã</a:t>
            </a:r>
            <a:r>
              <a:rPr lang="en-US" sz="3200" b="1" dirty="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phản</a:t>
            </a:r>
            <a:r>
              <a:rPr lang="en-US" sz="3200" b="1" dirty="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ứng</a:t>
            </a:r>
            <a:r>
              <a:rPr lang="en-US" sz="3200" b="1" dirty="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rất</a:t>
            </a:r>
            <a:r>
              <a:rPr lang="en-US" sz="3200" b="1" dirty="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nhanh</a:t>
            </a:r>
            <a:r>
              <a:rPr lang="en-US" sz="3200" b="1" dirty="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bằng</a:t>
            </a:r>
            <a:r>
              <a:rPr lang="en-US" sz="3200" b="1" dirty="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cách</a:t>
            </a:r>
            <a:r>
              <a:rPr lang="en-US" sz="3200" b="1" dirty="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nhắm</a:t>
            </a:r>
            <a:r>
              <a:rPr lang="en-US" sz="3200" b="1" dirty="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mắt</a:t>
            </a:r>
            <a:r>
              <a:rPr lang="en-US" sz="3200" b="1" dirty="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lại</a:t>
            </a:r>
            <a:r>
              <a:rPr lang="en-US" sz="3200" b="1" dirty="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đưa</a:t>
            </a:r>
            <a:r>
              <a:rPr lang="en-US" sz="3200" b="1" dirty="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tay</a:t>
            </a:r>
            <a:r>
              <a:rPr lang="en-US" sz="3200" b="1" dirty="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lên</a:t>
            </a:r>
            <a:r>
              <a:rPr lang="en-US" sz="3200" b="1" dirty="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che</a:t>
            </a:r>
            <a:r>
              <a:rPr lang="en-US" sz="3200" b="1" dirty="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mắt</a:t>
            </a:r>
            <a:r>
              <a:rPr lang="en-US" sz="3200" b="1" dirty="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a:t>
            </a:r>
            <a:endParaRPr kumimoji="0" lang="en-US" sz="3200" b="1" i="0" u="none" strike="noStrike" kern="1200" cap="none" spc="0" normalizeH="0" baseline="0" noProof="0" dirty="0">
              <a:ln>
                <a:noFill/>
              </a:ln>
              <a:solidFill>
                <a:srgbClr val="002060"/>
              </a:solidFill>
              <a:effectLst>
                <a:outerShdw blurRad="38100" dist="25400" dir="5400000" algn="ctr" rotWithShape="0">
                  <a:srgbClr val="6E747A">
                    <a:alpha val="43000"/>
                  </a:srgbClr>
                </a:outerShdw>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8" name="TextBox 27">
            <a:extLst>
              <a:ext uri="{FF2B5EF4-FFF2-40B4-BE49-F238E27FC236}">
                <a16:creationId xmlns:a16="http://schemas.microsoft.com/office/drawing/2014/main" id="{2AD86A5F-6F09-43FA-B2FD-0F54D06F4F23}"/>
              </a:ext>
            </a:extLst>
          </p:cNvPr>
          <p:cNvSpPr txBox="1"/>
          <p:nvPr/>
        </p:nvSpPr>
        <p:spPr>
          <a:xfrm>
            <a:off x="1826986" y="250612"/>
            <a:ext cx="839279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4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Calibri" panose="020F0502020204030204" pitchFamily="34" charset="0"/>
              </a:rPr>
              <a:t>Quan </a:t>
            </a:r>
            <a:r>
              <a:rPr kumimoji="0" lang="en-US" sz="40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Calibri" panose="020F0502020204030204" pitchFamily="34" charset="0"/>
              </a:rPr>
              <a:t>sát</a:t>
            </a:r>
            <a:r>
              <a:rPr kumimoji="0" lang="en-US" sz="4000" b="1" i="0" u="none" strike="noStrike" kern="1200" cap="none" spc="0" normalizeH="0" noProof="0" dirty="0">
                <a:ln>
                  <a:noFill/>
                </a:ln>
                <a:solidFill>
                  <a:srgbClr val="C0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000" b="1" i="0" u="none" strike="noStrike" kern="1200" cap="none" spc="0" normalizeH="0" noProof="0" dirty="0" err="1">
                <a:ln>
                  <a:noFill/>
                </a:ln>
                <a:solidFill>
                  <a:srgbClr val="C0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Calibri" panose="020F0502020204030204" pitchFamily="34" charset="0"/>
              </a:rPr>
              <a:t>tranh</a:t>
            </a:r>
            <a:endParaRPr kumimoji="0" lang="en-US" sz="4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5" name="Picture 14">
            <a:extLst>
              <a:ext uri="{FF2B5EF4-FFF2-40B4-BE49-F238E27FC236}">
                <a16:creationId xmlns:a16="http://schemas.microsoft.com/office/drawing/2014/main" id="{78D29D7F-CB53-483E-B065-05DF428BC658}"/>
              </a:ext>
            </a:extLst>
          </p:cNvPr>
          <p:cNvPicPr>
            <a:picLocks noChangeAspect="1"/>
          </p:cNvPicPr>
          <p:nvPr/>
        </p:nvPicPr>
        <p:blipFill>
          <a:blip r:embed="rId5"/>
          <a:stretch>
            <a:fillRect/>
          </a:stretch>
        </p:blipFill>
        <p:spPr>
          <a:xfrm>
            <a:off x="6491287" y="1728787"/>
            <a:ext cx="3767138" cy="38108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229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wipe(left)">
                                      <p:cBhvr>
                                        <p:cTn id="7" dur="500"/>
                                        <p:tgtEl>
                                          <p:spTgt spid="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3E3161A-EEBC-4A05-A695-5DCC5FE3A0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矩形: 圆角 6">
            <a:extLst>
              <a:ext uri="{FF2B5EF4-FFF2-40B4-BE49-F238E27FC236}">
                <a16:creationId xmlns:a16="http://schemas.microsoft.com/office/drawing/2014/main" id="{4B525346-2A46-4A4E-B9B0-0999CCC61BF0}"/>
              </a:ext>
            </a:extLst>
          </p:cNvPr>
          <p:cNvSpPr/>
          <p:nvPr/>
        </p:nvSpPr>
        <p:spPr>
          <a:xfrm>
            <a:off x="522514" y="449942"/>
            <a:ext cx="11146972" cy="5958114"/>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6" name="Picture 35">
            <a:extLst>
              <a:ext uri="{FF2B5EF4-FFF2-40B4-BE49-F238E27FC236}">
                <a16:creationId xmlns:a16="http://schemas.microsoft.com/office/drawing/2014/main" id="{F6D138BE-C543-45F0-8329-855A3E919BD2}"/>
              </a:ext>
            </a:extLst>
          </p:cNvPr>
          <p:cNvPicPr>
            <a:picLocks noChangeAspect="1"/>
          </p:cNvPicPr>
          <p:nvPr/>
        </p:nvPicPr>
        <p:blipFill>
          <a:blip r:embed="rId4"/>
          <a:stretch>
            <a:fillRect/>
          </a:stretch>
        </p:blipFill>
        <p:spPr>
          <a:xfrm>
            <a:off x="9143093" y="2656400"/>
            <a:ext cx="2354580" cy="3618865"/>
          </a:xfrm>
          <a:prstGeom prst="rect">
            <a:avLst/>
          </a:prstGeom>
        </p:spPr>
      </p:pic>
      <p:sp>
        <p:nvSpPr>
          <p:cNvPr id="37" name="Rounded Rectangular Callout 16">
            <a:extLst>
              <a:ext uri="{FF2B5EF4-FFF2-40B4-BE49-F238E27FC236}">
                <a16:creationId xmlns:a16="http://schemas.microsoft.com/office/drawing/2014/main" id="{415727F0-A401-4FCC-A370-4B2364741CCB}"/>
              </a:ext>
            </a:extLst>
          </p:cNvPr>
          <p:cNvSpPr/>
          <p:nvPr/>
        </p:nvSpPr>
        <p:spPr>
          <a:xfrm flipH="1">
            <a:off x="1629202" y="1011666"/>
            <a:ext cx="6952175" cy="3747575"/>
          </a:xfrm>
          <a:prstGeom prst="wedgeRoundRectCallout">
            <a:avLst>
              <a:gd name="adj1" fmla="val -63427"/>
              <a:gd name="adj2" fmla="val 38441"/>
              <a:gd name="adj3" fmla="val 16667"/>
            </a:avLst>
          </a:prstGeom>
          <a:solidFill>
            <a:srgbClr val="F8E5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sym typeface="+mn-ea"/>
              </a:rPr>
              <a:t>Khi </a:t>
            </a:r>
            <a:r>
              <a:rPr kumimoji="0" lang="en-US" sz="36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sym typeface="+mn-ea"/>
              </a:rPr>
              <a:t>gặp</a:t>
            </a:r>
            <a:r>
              <a:rPr kumimoji="0" lang="en-US" sz="3600" b="1" i="0" u="none" strike="noStrike" kern="1200" cap="none" spc="0" normalizeH="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sym typeface="+mn-ea"/>
              </a:rPr>
              <a:t> </a:t>
            </a:r>
            <a:r>
              <a:rPr kumimoji="0" lang="en-US" sz="3600" b="1" i="0" u="none" strike="noStrike" kern="1200" cap="none" spc="0" normalizeH="0" noProof="0" dirty="0" err="1">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sym typeface="+mn-ea"/>
              </a:rPr>
              <a:t>một</a:t>
            </a:r>
            <a:r>
              <a:rPr kumimoji="0" lang="en-US" sz="3600" b="1" i="0" u="none" strike="noStrike" kern="1200" cap="none" spc="0" normalizeH="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sym typeface="+mn-ea"/>
              </a:rPr>
              <a:t> </a:t>
            </a:r>
            <a:r>
              <a:rPr kumimoji="0" lang="en-US" sz="3600" b="1" i="0" u="none" strike="noStrike" kern="1200" cap="none" spc="0" normalizeH="0" noProof="0" dirty="0" err="1">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sym typeface="+mn-ea"/>
              </a:rPr>
              <a:t>kích</a:t>
            </a:r>
            <a:r>
              <a:rPr kumimoji="0" lang="en-US" sz="3600" b="1" i="0" u="none" strike="noStrike" kern="1200" cap="none" spc="0" normalizeH="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sym typeface="+mn-ea"/>
              </a:rPr>
              <a:t> </a:t>
            </a:r>
            <a:r>
              <a:rPr kumimoji="0" lang="en-US" sz="3600" b="1" i="0" u="none" strike="noStrike" kern="1200" cap="none" spc="0" normalizeH="0" noProof="0" dirty="0" err="1">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sym typeface="+mn-ea"/>
              </a:rPr>
              <a:t>thích</a:t>
            </a:r>
            <a:r>
              <a:rPr kumimoji="0" lang="en-US" sz="3600" b="1" i="0" u="none" strike="noStrike" kern="1200" cap="none" spc="0" normalizeH="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sym typeface="+mn-ea"/>
              </a:rPr>
              <a:t> </a:t>
            </a:r>
            <a:r>
              <a:rPr kumimoji="0" lang="en-US" sz="3600" b="1" i="0" u="none" strike="noStrike" kern="1200" cap="none" spc="0" normalizeH="0" noProof="0" dirty="0" err="1">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sym typeface="+mn-ea"/>
              </a:rPr>
              <a:t>bất</a:t>
            </a:r>
            <a:r>
              <a:rPr kumimoji="0" lang="en-US" sz="3600" b="1" i="0" u="none" strike="noStrike" kern="1200" cap="none" spc="0" normalizeH="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sym typeface="+mn-ea"/>
              </a:rPr>
              <a:t> </a:t>
            </a:r>
            <a:r>
              <a:rPr kumimoji="0" lang="en-US" sz="3600" b="1" i="0" u="none" strike="noStrike" kern="1200" cap="none" spc="0" normalizeH="0" noProof="0" dirty="0" err="1">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sym typeface="+mn-ea"/>
              </a:rPr>
              <a:t>ngờ</a:t>
            </a:r>
            <a:r>
              <a:rPr kumimoji="0" lang="en-US" sz="3600" b="1" i="0" u="none" strike="noStrike" kern="1200" cap="none" spc="0" normalizeH="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sym typeface="+mn-ea"/>
              </a:rPr>
              <a:t>, </a:t>
            </a:r>
            <a:r>
              <a:rPr kumimoji="0" lang="en-US" sz="3600" b="1" i="0" u="none" strike="noStrike" kern="1200" cap="none" spc="0" normalizeH="0" noProof="0" dirty="0" err="1">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sym typeface="+mn-ea"/>
              </a:rPr>
              <a:t>cơ</a:t>
            </a:r>
            <a:r>
              <a:rPr kumimoji="0" lang="en-US" sz="3600" b="1" i="0" u="none" strike="noStrike" kern="1200" cap="none" spc="0" normalizeH="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sym typeface="+mn-ea"/>
              </a:rPr>
              <a:t> </a:t>
            </a:r>
            <a:r>
              <a:rPr kumimoji="0" lang="en-US" sz="3600" b="1" i="0" u="none" strike="noStrike" kern="1200" cap="none" spc="0" normalizeH="0" noProof="0" dirty="0" err="1">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sym typeface="+mn-ea"/>
              </a:rPr>
              <a:t>thể</a:t>
            </a:r>
            <a:r>
              <a:rPr kumimoji="0" lang="en-US" sz="3600" b="1" i="0" u="none" strike="noStrike" kern="1200" cap="none" spc="0" normalizeH="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sym typeface="+mn-ea"/>
              </a:rPr>
              <a:t> </a:t>
            </a:r>
            <a:r>
              <a:rPr kumimoji="0" lang="en-US" sz="3600" b="1" i="0" u="none" strike="noStrike" kern="1200" cap="none" spc="0" normalizeH="0" noProof="0" dirty="0" err="1">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sym typeface="+mn-ea"/>
              </a:rPr>
              <a:t>tự</a:t>
            </a:r>
            <a:r>
              <a:rPr kumimoji="0" lang="en-US" sz="3600" b="1" i="0" u="none" strike="noStrike" kern="1200" cap="none" spc="0" normalizeH="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sym typeface="+mn-ea"/>
              </a:rPr>
              <a:t> </a:t>
            </a:r>
            <a:r>
              <a:rPr kumimoji="0" lang="en-US" sz="3600" b="1" i="0" u="none" strike="noStrike" kern="1200" cap="none" spc="0" normalizeH="0" noProof="0" dirty="0" err="1">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sym typeface="+mn-ea"/>
              </a:rPr>
              <a:t>động</a:t>
            </a:r>
            <a:r>
              <a:rPr kumimoji="0" lang="en-US" sz="3600" b="1" i="0" u="none" strike="noStrike" kern="1200" cap="none" spc="0" normalizeH="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sym typeface="+mn-ea"/>
              </a:rPr>
              <a:t> </a:t>
            </a:r>
            <a:r>
              <a:rPr kumimoji="0" lang="en-US" sz="3600" b="1" i="0" u="none" strike="noStrike" kern="1200" cap="none" spc="0" normalizeH="0" noProof="0" dirty="0" err="1">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sym typeface="+mn-ea"/>
              </a:rPr>
              <a:t>phản</a:t>
            </a:r>
            <a:r>
              <a:rPr kumimoji="0" lang="en-US" sz="3600" b="1" i="0" u="none" strike="noStrike" kern="1200" cap="none" spc="0" normalizeH="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sym typeface="+mn-ea"/>
              </a:rPr>
              <a:t> </a:t>
            </a:r>
            <a:r>
              <a:rPr kumimoji="0" lang="en-US" sz="3600" b="1" i="0" u="none" strike="noStrike" kern="1200" cap="none" spc="0" normalizeH="0" noProof="0" dirty="0" err="1">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sym typeface="+mn-ea"/>
              </a:rPr>
              <a:t>ứng</a:t>
            </a:r>
            <a:r>
              <a:rPr kumimoji="0" lang="en-US" sz="3600" b="1" i="0" u="none" strike="noStrike" kern="1200" cap="none" spc="0" normalizeH="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sym typeface="+mn-ea"/>
              </a:rPr>
              <a:t> </a:t>
            </a:r>
            <a:r>
              <a:rPr kumimoji="0" lang="en-US" sz="3600" b="1" i="0" u="none" strike="noStrike" kern="1200" cap="none" spc="0" normalizeH="0" noProof="0" dirty="0" err="1">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sym typeface="+mn-ea"/>
              </a:rPr>
              <a:t>rất</a:t>
            </a:r>
            <a:r>
              <a:rPr kumimoji="0" lang="en-US" sz="3600" b="1" i="0" u="none" strike="noStrike" kern="1200" cap="none" spc="0" normalizeH="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sym typeface="+mn-ea"/>
              </a:rPr>
              <a:t> </a:t>
            </a:r>
            <a:r>
              <a:rPr kumimoji="0" lang="en-US" sz="3600" b="1" i="0" u="none" strike="noStrike" kern="1200" cap="none" spc="0" normalizeH="0" noProof="0" dirty="0" err="1">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sym typeface="+mn-ea"/>
              </a:rPr>
              <a:t>nhanh</a:t>
            </a:r>
            <a:r>
              <a:rPr lang="en-US" sz="3600" b="1" dirty="0">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 </a:t>
            </a:r>
            <a:r>
              <a:rPr lang="en-US" sz="3600" b="1" dirty="0" err="1">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Những</a:t>
            </a:r>
            <a:r>
              <a:rPr lang="en-US" sz="3600" b="1" dirty="0">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 </a:t>
            </a:r>
            <a:r>
              <a:rPr lang="en-US" sz="3600" b="1" dirty="0" err="1">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phản</a:t>
            </a:r>
            <a:r>
              <a:rPr lang="en-US" sz="3600" b="1" dirty="0">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 </a:t>
            </a:r>
            <a:r>
              <a:rPr lang="en-US" sz="3600" b="1" dirty="0" err="1">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ứng</a:t>
            </a:r>
            <a:r>
              <a:rPr lang="en-US" sz="3600" b="1" dirty="0">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 </a:t>
            </a:r>
            <a:r>
              <a:rPr lang="en-US" sz="3600" b="1" dirty="0" err="1">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như</a:t>
            </a:r>
            <a:r>
              <a:rPr lang="en-US" sz="3600" b="1" dirty="0">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 </a:t>
            </a:r>
            <a:r>
              <a:rPr lang="en-US" sz="3600" b="1" dirty="0" err="1">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vậy</a:t>
            </a:r>
            <a:r>
              <a:rPr lang="en-US" sz="3600" b="1" dirty="0">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 </a:t>
            </a:r>
            <a:r>
              <a:rPr lang="en-US" sz="3600" b="1" dirty="0" err="1">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gọi</a:t>
            </a:r>
            <a:r>
              <a:rPr lang="en-US" sz="3600" b="1" dirty="0">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 </a:t>
            </a:r>
            <a:r>
              <a:rPr lang="en-US" sz="3600" b="1" dirty="0" err="1">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là</a:t>
            </a:r>
            <a:r>
              <a:rPr lang="en-US" sz="3600" b="1" dirty="0">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 </a:t>
            </a:r>
            <a:r>
              <a:rPr lang="en-US" sz="3600" b="1" dirty="0" err="1">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phản</a:t>
            </a:r>
            <a:r>
              <a:rPr lang="en-US" sz="3600" b="1" dirty="0">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 </a:t>
            </a:r>
            <a:r>
              <a:rPr lang="en-US" sz="3600" b="1" dirty="0" err="1">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xạ</a:t>
            </a:r>
            <a:r>
              <a:rPr lang="en-US" sz="3600" b="1" dirty="0">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 </a:t>
            </a:r>
            <a:r>
              <a:rPr lang="en-US" sz="3600" b="1" dirty="0" err="1">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Tủy</a:t>
            </a:r>
            <a:r>
              <a:rPr lang="en-US" sz="3600" b="1" dirty="0">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 </a:t>
            </a:r>
            <a:r>
              <a:rPr lang="en-US" sz="3600" b="1" dirty="0" err="1">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sống</a:t>
            </a:r>
            <a:r>
              <a:rPr lang="en-US" sz="3600" b="1" dirty="0">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 </a:t>
            </a:r>
            <a:r>
              <a:rPr lang="en-US" sz="3600" b="1" dirty="0" err="1">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điều</a:t>
            </a:r>
            <a:r>
              <a:rPr lang="en-US" sz="3600" b="1" dirty="0">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 </a:t>
            </a:r>
            <a:r>
              <a:rPr lang="en-US" sz="3600" b="1" dirty="0" err="1">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khiển</a:t>
            </a:r>
            <a:r>
              <a:rPr lang="en-US" sz="3600" b="1" dirty="0">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 </a:t>
            </a:r>
            <a:r>
              <a:rPr lang="en-US" sz="3600" b="1" dirty="0" err="1">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phản</a:t>
            </a:r>
            <a:r>
              <a:rPr lang="en-US" sz="3600" b="1" dirty="0">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 </a:t>
            </a:r>
            <a:r>
              <a:rPr lang="en-US" sz="3600" b="1" dirty="0" err="1">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xạ</a:t>
            </a:r>
            <a:r>
              <a:rPr lang="en-US" sz="3600" b="1" dirty="0">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 </a:t>
            </a:r>
            <a:r>
              <a:rPr lang="en-US" sz="3600" b="1" dirty="0" err="1">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này</a:t>
            </a:r>
            <a:r>
              <a:rPr lang="en-US" sz="3600" b="1" dirty="0">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a:t>
            </a:r>
            <a:endParaRPr kumimoji="0" lang="en-US" sz="36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sym typeface="+mn-ea"/>
            </a:endParaRPr>
          </a:p>
        </p:txBody>
      </p:sp>
      <p:pic>
        <p:nvPicPr>
          <p:cNvPr id="38" name="图片 3">
            <a:extLst>
              <a:ext uri="{FF2B5EF4-FFF2-40B4-BE49-F238E27FC236}">
                <a16:creationId xmlns:a16="http://schemas.microsoft.com/office/drawing/2014/main" id="{AF55C889-96EE-4CE6-B975-E17D7960A8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 y="3127829"/>
            <a:ext cx="3730171" cy="3730171"/>
          </a:xfrm>
          <a:prstGeom prst="rect">
            <a:avLst/>
          </a:prstGeom>
        </p:spPr>
      </p:pic>
    </p:spTree>
    <p:extLst>
      <p:ext uri="{BB962C8B-B14F-4D97-AF65-F5344CB8AC3E}">
        <p14:creationId xmlns:p14="http://schemas.microsoft.com/office/powerpoint/2010/main" val="183635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500" fill="hold"/>
                                        <p:tgtEl>
                                          <p:spTgt spid="37"/>
                                        </p:tgtEl>
                                        <p:attrNameLst>
                                          <p:attrName>ppt_x</p:attrName>
                                        </p:attrNameLst>
                                      </p:cBhvr>
                                      <p:tavLst>
                                        <p:tav tm="0">
                                          <p:val>
                                            <p:strVal val="#ppt_x"/>
                                          </p:val>
                                        </p:tav>
                                        <p:tav tm="100000">
                                          <p:val>
                                            <p:strVal val="#ppt_x"/>
                                          </p:val>
                                        </p:tav>
                                      </p:tavLst>
                                    </p:anim>
                                    <p:anim calcmode="lin" valueType="num">
                                      <p:cBhvr additive="base">
                                        <p:cTn id="13"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F8F099B-D473-4046-9628-BF88B0F2E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A09B5823-CC37-4E6E-B7BC-65BF89631BE1}"/>
              </a:ext>
            </a:extLst>
          </p:cNvPr>
          <p:cNvSpPr/>
          <p:nvPr/>
        </p:nvSpPr>
        <p:spPr>
          <a:xfrm>
            <a:off x="180975" y="449942"/>
            <a:ext cx="11488511" cy="5958114"/>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altLang="zh-CN" dirty="0">
                <a:solidFill>
                  <a:prstClr val="white"/>
                </a:solidFill>
                <a:latin typeface="等线" panose="020F0502020204030204"/>
              </a:rPr>
              <a:t>Bạn gái chạm tay vào cốc nước nóng, bạn ấy sẽ rụt tay lại. Do tủy sống điều khiển rụt tay lại.</a:t>
            </a: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pic>
        <p:nvPicPr>
          <p:cNvPr id="8" name="Picture 7">
            <a:extLst>
              <a:ext uri="{FF2B5EF4-FFF2-40B4-BE49-F238E27FC236}">
                <a16:creationId xmlns:a16="http://schemas.microsoft.com/office/drawing/2014/main" id="{DD55371F-70D9-47DC-859E-AA2FA0A96231}"/>
              </a:ext>
            </a:extLst>
          </p:cNvPr>
          <p:cNvPicPr>
            <a:picLocks noChangeAspect="1"/>
          </p:cNvPicPr>
          <p:nvPr/>
        </p:nvPicPr>
        <p:blipFill>
          <a:blip r:embed="rId4"/>
          <a:stretch>
            <a:fillRect/>
          </a:stretch>
        </p:blipFill>
        <p:spPr>
          <a:xfrm>
            <a:off x="685799" y="938212"/>
            <a:ext cx="3571875" cy="39954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Rounded Rectangular Callout 16">
            <a:extLst>
              <a:ext uri="{FF2B5EF4-FFF2-40B4-BE49-F238E27FC236}">
                <a16:creationId xmlns:a16="http://schemas.microsoft.com/office/drawing/2014/main" id="{C13B1F55-A578-4A6B-A309-FB66D0358EBA}"/>
              </a:ext>
            </a:extLst>
          </p:cNvPr>
          <p:cNvSpPr/>
          <p:nvPr/>
        </p:nvSpPr>
        <p:spPr>
          <a:xfrm flipH="1">
            <a:off x="5067297" y="561975"/>
            <a:ext cx="6457952" cy="2305050"/>
          </a:xfrm>
          <a:prstGeom prst="wedgeRoundRectCallout">
            <a:avLst>
              <a:gd name="adj1" fmla="val 62262"/>
              <a:gd name="adj2" fmla="val 16919"/>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300" b="1" dirty="0">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Hình 4 vẽ gì? Khi chạm tay vào cốc nước nóng, bạn gái phản ứng như nào? Cơ quan nào giúp bạn ấy phản ứng như vậy?</a:t>
            </a:r>
            <a:endParaRPr kumimoji="0" lang="en-US" sz="33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sym typeface="+mn-ea"/>
            </a:endParaRPr>
          </a:p>
        </p:txBody>
      </p:sp>
      <p:sp>
        <p:nvSpPr>
          <p:cNvPr id="20" name="Rounded Rectangle 26">
            <a:extLst>
              <a:ext uri="{FF2B5EF4-FFF2-40B4-BE49-F238E27FC236}">
                <a16:creationId xmlns:a16="http://schemas.microsoft.com/office/drawing/2014/main" id="{69E4FBE7-791A-435F-ADD3-B83803ABC6BB}"/>
              </a:ext>
            </a:extLst>
          </p:cNvPr>
          <p:cNvSpPr/>
          <p:nvPr/>
        </p:nvSpPr>
        <p:spPr>
          <a:xfrm>
            <a:off x="4817579" y="3218603"/>
            <a:ext cx="6383821" cy="2339028"/>
          </a:xfrm>
          <a:prstGeom prst="roundRect">
            <a:avLst/>
          </a:prstGeom>
          <a:noFill/>
          <a:ln w="38100" cmpd="sng">
            <a:solidFill>
              <a:schemeClr val="accent6"/>
            </a:solidFill>
            <a:prstDash val="solid"/>
          </a:ln>
          <a:extLst>
            <a:ext uri="{909E8E84-426E-40DD-AFC4-6F175D3DCCD1}">
              <a14:hiddenFill xmlns:a14="http://schemas.microsoft.com/office/drawing/2010/main">
                <a:solidFill>
                  <a:schemeClr val="accent5">
                    <a:lumMod val="40000"/>
                    <a:lumOff val="60000"/>
                  </a:schemeClr>
                </a:solidFill>
              </a14:hiddenFill>
            </a:ext>
          </a:extLst>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threePt" dir="t"/>
            </a:scene3d>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dirty="0" err="1">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Bạn</a:t>
            </a:r>
            <a:r>
              <a:rPr lang="en-US" sz="3200" b="1" dirty="0">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gái</a:t>
            </a:r>
            <a:r>
              <a:rPr lang="en-US" sz="3200" b="1" dirty="0">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trong</a:t>
            </a:r>
            <a:r>
              <a:rPr lang="en-US" sz="3200" b="1" dirty="0">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hình</a:t>
            </a:r>
            <a:r>
              <a:rPr lang="en-US" sz="3200" b="1" dirty="0">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đã</a:t>
            </a:r>
            <a:r>
              <a:rPr lang="en-US" sz="3200" b="1" dirty="0">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phản</a:t>
            </a:r>
            <a:r>
              <a:rPr lang="en-US" sz="3200" b="1" dirty="0">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ứng</a:t>
            </a:r>
            <a:r>
              <a:rPr lang="en-US" sz="3200" b="1" dirty="0">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rất</a:t>
            </a:r>
            <a:r>
              <a:rPr lang="en-US" sz="3200" b="1" dirty="0">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nhanh</a:t>
            </a:r>
            <a:r>
              <a:rPr lang="en-US" sz="3200" b="1" dirty="0">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bằng</a:t>
            </a:r>
            <a:r>
              <a:rPr lang="en-US" sz="3200" b="1" dirty="0">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cách</a:t>
            </a:r>
            <a:r>
              <a:rPr lang="en-US" sz="3200" b="1" dirty="0">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nhắm</a:t>
            </a:r>
            <a:r>
              <a:rPr lang="en-US" sz="3200" b="1" dirty="0">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mắt</a:t>
            </a:r>
            <a:r>
              <a:rPr lang="en-US" sz="3200" b="1" dirty="0">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lại</a:t>
            </a:r>
            <a:r>
              <a:rPr lang="en-US" sz="3200" b="1" dirty="0">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đưa</a:t>
            </a:r>
            <a:r>
              <a:rPr lang="en-US" sz="3200" b="1" dirty="0">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tay</a:t>
            </a:r>
            <a:r>
              <a:rPr lang="en-US" sz="3200" b="1" dirty="0">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lên</a:t>
            </a:r>
            <a:r>
              <a:rPr lang="en-US" sz="3200" b="1" dirty="0">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che</a:t>
            </a:r>
            <a:r>
              <a:rPr lang="en-US" sz="3200" b="1" dirty="0">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mắt</a:t>
            </a:r>
            <a:r>
              <a:rPr lang="en-US" sz="3200" b="1" dirty="0">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a:t>
            </a:r>
            <a:endParaRPr kumimoji="0" lang="en-US" sz="3200" b="1" i="0" u="none" strike="noStrike" kern="1200" cap="none" spc="0" normalizeH="0" baseline="0" noProof="0" dirty="0">
              <a:ln>
                <a:noFill/>
              </a:ln>
              <a:solidFill>
                <a:srgbClr val="FF0000"/>
              </a:solidFill>
              <a:effectLst>
                <a:outerShdw blurRad="38100" dist="25400" dir="5400000" algn="ctr" rotWithShape="0">
                  <a:srgbClr val="6E747A">
                    <a:alpha val="43000"/>
                  </a:srgbClr>
                </a:outerShdw>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25965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F8F099B-D473-4046-9628-BF88B0F2E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A09B5823-CC37-4E6E-B7BC-65BF89631BE1}"/>
              </a:ext>
            </a:extLst>
          </p:cNvPr>
          <p:cNvSpPr/>
          <p:nvPr/>
        </p:nvSpPr>
        <p:spPr>
          <a:xfrm>
            <a:off x="522514" y="449942"/>
            <a:ext cx="11146972" cy="5958114"/>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ltLang="zh-CN">
                <a:solidFill>
                  <a:prstClr val="white"/>
                </a:solidFill>
              </a:rPr>
              <a:t>Bạn nam ngã, bạn cạm thấy bị đau. Do tủy sống điều khiển. Bạn sẽ khóc nếu đau, là do não điều khiển.</a:t>
            </a: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8" name="Picture 7">
            <a:extLst>
              <a:ext uri="{FF2B5EF4-FFF2-40B4-BE49-F238E27FC236}">
                <a16:creationId xmlns:a16="http://schemas.microsoft.com/office/drawing/2014/main" id="{DD55371F-70D9-47DC-859E-AA2FA0A96231}"/>
              </a:ext>
            </a:extLst>
          </p:cNvPr>
          <p:cNvPicPr>
            <a:picLocks noChangeAspect="1"/>
          </p:cNvPicPr>
          <p:nvPr/>
        </p:nvPicPr>
        <p:blipFill>
          <a:blip r:embed="rId4">
            <a:extLst>
              <a:ext uri="{28A0092B-C50C-407E-A947-70E740481C1C}">
                <a14:useLocalDpi xmlns:a14="http://schemas.microsoft.com/office/drawing/2010/main" val="0"/>
              </a:ext>
            </a:extLst>
          </a:blip>
          <a:srcRect l="2671" r="2671"/>
          <a:stretch/>
        </p:blipFill>
        <p:spPr>
          <a:xfrm>
            <a:off x="923924" y="1509712"/>
            <a:ext cx="3571875" cy="39954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Rounded Rectangular Callout 16">
            <a:extLst>
              <a:ext uri="{FF2B5EF4-FFF2-40B4-BE49-F238E27FC236}">
                <a16:creationId xmlns:a16="http://schemas.microsoft.com/office/drawing/2014/main" id="{C13B1F55-A578-4A6B-A309-FB66D0358EBA}"/>
              </a:ext>
            </a:extLst>
          </p:cNvPr>
          <p:cNvSpPr/>
          <p:nvPr/>
        </p:nvSpPr>
        <p:spPr>
          <a:xfrm flipH="1">
            <a:off x="5199820" y="724314"/>
            <a:ext cx="6190601" cy="2920916"/>
          </a:xfrm>
          <a:prstGeom prst="wedgeRoundRectCallout">
            <a:avLst>
              <a:gd name="adj1" fmla="val 66109"/>
              <a:gd name="adj2" fmla="val 21158"/>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b="1" dirty="0">
                <a:solidFill>
                  <a:srgbClr val="00B050"/>
                </a:solidFill>
                <a:latin typeface="Cambria" panose="02040503050406030204" pitchFamily="18" charset="0"/>
                <a:ea typeface="Cambria" panose="02040503050406030204" pitchFamily="18" charset="0"/>
                <a:cs typeface="Calibri" panose="020F0502020204030204" pitchFamily="34" charset="0"/>
                <a:sym typeface="+mn-ea"/>
              </a:rPr>
              <a:t>Hình 5 vẽ gì? Khi bị ngã bạn nam phản ứng như nào? Cơ quan nào giúp bạn ấy phản ứng?</a:t>
            </a:r>
            <a:endPar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sym typeface="+mn-ea"/>
            </a:endParaRPr>
          </a:p>
        </p:txBody>
      </p:sp>
      <p:sp>
        <p:nvSpPr>
          <p:cNvPr id="7" name="Rounded Rectangle 26">
            <a:extLst>
              <a:ext uri="{FF2B5EF4-FFF2-40B4-BE49-F238E27FC236}">
                <a16:creationId xmlns:a16="http://schemas.microsoft.com/office/drawing/2014/main" id="{708A1123-40B1-4ECC-9A6A-68843827F539}"/>
              </a:ext>
            </a:extLst>
          </p:cNvPr>
          <p:cNvSpPr/>
          <p:nvPr/>
        </p:nvSpPr>
        <p:spPr>
          <a:xfrm>
            <a:off x="5026301" y="3854708"/>
            <a:ext cx="6383821" cy="2339028"/>
          </a:xfrm>
          <a:prstGeom prst="roundRect">
            <a:avLst/>
          </a:prstGeom>
          <a:noFill/>
          <a:ln w="38100" cmpd="sng">
            <a:solidFill>
              <a:schemeClr val="accent6"/>
            </a:solidFill>
            <a:prstDash val="solid"/>
          </a:ln>
          <a:extLst>
            <a:ext uri="{909E8E84-426E-40DD-AFC4-6F175D3DCCD1}">
              <a14:hiddenFill xmlns:a14="http://schemas.microsoft.com/office/drawing/2010/main">
                <a:solidFill>
                  <a:schemeClr val="accent5">
                    <a:lumMod val="40000"/>
                    <a:lumOff val="60000"/>
                  </a:schemeClr>
                </a:solidFill>
              </a14:hiddenFill>
            </a:ext>
          </a:extLst>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threePt" dir="t"/>
            </a:scene3d>
          </a:bodyPr>
          <a:lstStyle/>
          <a:p>
            <a:pPr algn="just"/>
            <a:r>
              <a:rPr lang="nl-NL" sz="3600" b="1" dirty="0">
                <a:solidFill>
                  <a:srgbClr val="FF0000"/>
                </a:solidFill>
                <a:latin typeface="Cambria" panose="02040503050406030204" pitchFamily="18" charset="0"/>
                <a:ea typeface="Cambria" panose="02040503050406030204" pitchFamily="18" charset="0"/>
              </a:rPr>
              <a:t>Bạn nam ngã, bạn cạm thấy bị đau. Do tủy sống điều khiển. Bạn sẽ khóc nếu đau, là do não điều khiển.</a:t>
            </a:r>
            <a:endParaRPr lang="en-US" sz="36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5901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BE859BFF-A963-4876-A528-775DC28842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081520"/>
          </a:xfrm>
          <a:prstGeom prst="rect">
            <a:avLst/>
          </a:prstGeom>
        </p:spPr>
      </p:pic>
      <p:grpSp>
        <p:nvGrpSpPr>
          <p:cNvPr id="3" name="Group 2">
            <a:extLst>
              <a:ext uri="{FF2B5EF4-FFF2-40B4-BE49-F238E27FC236}">
                <a16:creationId xmlns:a16="http://schemas.microsoft.com/office/drawing/2014/main" id="{ADF01293-6319-4683-89AD-51BA1C729999}"/>
              </a:ext>
            </a:extLst>
          </p:cNvPr>
          <p:cNvGrpSpPr/>
          <p:nvPr/>
        </p:nvGrpSpPr>
        <p:grpSpPr>
          <a:xfrm>
            <a:off x="1477350" y="893312"/>
            <a:ext cx="9129114" cy="5689659"/>
            <a:chOff x="1531443" y="152400"/>
            <a:chExt cx="9129114" cy="6773572"/>
          </a:xfrm>
        </p:grpSpPr>
        <p:pic>
          <p:nvPicPr>
            <p:cNvPr id="4" name="Picture 6">
              <a:extLst>
                <a:ext uri="{FF2B5EF4-FFF2-40B4-BE49-F238E27FC236}">
                  <a16:creationId xmlns:a16="http://schemas.microsoft.com/office/drawing/2014/main" id="{3660D2D9-13CC-4315-BB12-C7850C33C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31443" y="152400"/>
              <a:ext cx="9129114" cy="6773572"/>
            </a:xfrm>
            <a:prstGeom prst="rect">
              <a:avLst/>
            </a:prstGeom>
          </p:spPr>
        </p:pic>
        <p:sp>
          <p:nvSpPr>
            <p:cNvPr id="5" name="TextBox 4">
              <a:extLst>
                <a:ext uri="{FF2B5EF4-FFF2-40B4-BE49-F238E27FC236}">
                  <a16:creationId xmlns:a16="http://schemas.microsoft.com/office/drawing/2014/main" id="{85FE3297-535F-463D-A561-C8B09B9FB2DA}"/>
                </a:ext>
              </a:extLst>
            </p:cNvPr>
            <p:cNvSpPr txBox="1"/>
            <p:nvPr/>
          </p:nvSpPr>
          <p:spPr>
            <a:xfrm>
              <a:off x="3212971" y="1853689"/>
              <a:ext cx="6045693" cy="3774021"/>
            </a:xfrm>
            <a:prstGeom prst="rect">
              <a:avLst/>
            </a:prstGeom>
            <a:noFill/>
          </p:spPr>
          <p:txBody>
            <a:bodyPr wrap="square" rtlCol="0">
              <a:spAutoFit/>
            </a:bodyPr>
            <a:lstStyle/>
            <a:p>
              <a:pPr algn="ctr"/>
              <a:r>
                <a:rPr lang="en-US" sz="4000" b="1" dirty="0" err="1">
                  <a:solidFill>
                    <a:srgbClr val="FF0000"/>
                  </a:solidFill>
                  <a:latin typeface="Cambria" panose="02040503050406030204" pitchFamily="18" charset="0"/>
                  <a:ea typeface="Cambria" panose="02040503050406030204" pitchFamily="18" charset="0"/>
                </a:rPr>
                <a:t>Các</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em</a:t>
              </a:r>
              <a:r>
                <a:rPr lang="en-US" sz="4000" b="1" dirty="0">
                  <a:solidFill>
                    <a:srgbClr val="FF0000"/>
                  </a:solidFill>
                  <a:latin typeface="Cambria" panose="02040503050406030204" pitchFamily="18" charset="0"/>
                  <a:ea typeface="Cambria" panose="02040503050406030204" pitchFamily="18" charset="0"/>
                </a:rPr>
                <a:t> c</a:t>
              </a:r>
              <a:r>
                <a:rPr lang="vi-VN" sz="4000" b="1" dirty="0">
                  <a:solidFill>
                    <a:srgbClr val="FF0000"/>
                  </a:solidFill>
                  <a:latin typeface="Cambria" panose="02040503050406030204" pitchFamily="18" charset="0"/>
                  <a:ea typeface="Cambria" panose="02040503050406030204" pitchFamily="18" charset="0"/>
                </a:rPr>
                <a:t>ần có ý thức: không vứt đồ ăn, làm đổ nước ra sàn, để các vật nhọn, nguy hiểm vào đúng nơi quy định ...</a:t>
              </a:r>
            </a:p>
          </p:txBody>
        </p:sp>
      </p:grpSp>
      <p:pic>
        <p:nvPicPr>
          <p:cNvPr id="6" name="Picture 5">
            <a:extLst>
              <a:ext uri="{FF2B5EF4-FFF2-40B4-BE49-F238E27FC236}">
                <a16:creationId xmlns:a16="http://schemas.microsoft.com/office/drawing/2014/main" id="{23F64EA9-6378-4326-9BD5-BC4AEDC90622}"/>
              </a:ext>
            </a:extLst>
          </p:cNvPr>
          <p:cNvPicPr>
            <a:picLocks noChangeAspect="1"/>
          </p:cNvPicPr>
          <p:nvPr/>
        </p:nvPicPr>
        <p:blipFill>
          <a:blip r:embed="rId5"/>
          <a:stretch>
            <a:fillRect/>
          </a:stretch>
        </p:blipFill>
        <p:spPr>
          <a:xfrm>
            <a:off x="8471031" y="3910523"/>
            <a:ext cx="2960577" cy="2947477"/>
          </a:xfrm>
          <a:prstGeom prst="rect">
            <a:avLst/>
          </a:prstGeom>
        </p:spPr>
      </p:pic>
      <p:pic>
        <p:nvPicPr>
          <p:cNvPr id="7" name="Picture 6">
            <a:extLst>
              <a:ext uri="{FF2B5EF4-FFF2-40B4-BE49-F238E27FC236}">
                <a16:creationId xmlns:a16="http://schemas.microsoft.com/office/drawing/2014/main" id="{7EABA996-2EBA-43D0-A1D2-95AE57517995}"/>
              </a:ext>
            </a:extLst>
          </p:cNvPr>
          <p:cNvPicPr>
            <a:picLocks noChangeAspect="1"/>
          </p:cNvPicPr>
          <p:nvPr/>
        </p:nvPicPr>
        <p:blipFill>
          <a:blip r:embed="rId6"/>
          <a:stretch>
            <a:fillRect/>
          </a:stretch>
        </p:blipFill>
        <p:spPr>
          <a:xfrm>
            <a:off x="8809458" y="31999"/>
            <a:ext cx="1797006" cy="1722627"/>
          </a:xfrm>
          <a:prstGeom prst="rect">
            <a:avLst/>
          </a:prstGeom>
        </p:spPr>
      </p:pic>
      <p:grpSp>
        <p:nvGrpSpPr>
          <p:cNvPr id="8" name="Group 7">
            <a:extLst>
              <a:ext uri="{FF2B5EF4-FFF2-40B4-BE49-F238E27FC236}">
                <a16:creationId xmlns:a16="http://schemas.microsoft.com/office/drawing/2014/main" id="{B4AD6B47-A734-4E39-9A72-DB9443B27639}"/>
              </a:ext>
            </a:extLst>
          </p:cNvPr>
          <p:cNvGrpSpPr/>
          <p:nvPr/>
        </p:nvGrpSpPr>
        <p:grpSpPr>
          <a:xfrm>
            <a:off x="-25643" y="363710"/>
            <a:ext cx="3098796" cy="929640"/>
            <a:chOff x="-25643" y="363710"/>
            <a:chExt cx="3098796" cy="929640"/>
          </a:xfrm>
        </p:grpSpPr>
        <p:pic>
          <p:nvPicPr>
            <p:cNvPr id="9" name="Graphic 8">
              <a:extLst>
                <a:ext uri="{FF2B5EF4-FFF2-40B4-BE49-F238E27FC236}">
                  <a16:creationId xmlns:a16="http://schemas.microsoft.com/office/drawing/2014/main" id="{11173089-8A6B-4CBE-A556-B4395F50851E}"/>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l="23077"/>
            <a:stretch/>
          </p:blipFill>
          <p:spPr>
            <a:xfrm>
              <a:off x="-25643" y="363710"/>
              <a:ext cx="3098796" cy="929640"/>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3162672B-504F-4227-87DC-27655FC7F4D7}"/>
                </a:ext>
              </a:extLst>
            </p:cNvPr>
            <p:cNvSpPr txBox="1"/>
            <p:nvPr/>
          </p:nvSpPr>
          <p:spPr>
            <a:xfrm>
              <a:off x="201519" y="474587"/>
              <a:ext cx="2325950" cy="707886"/>
            </a:xfrm>
            <a:prstGeom prst="rect">
              <a:avLst/>
            </a:prstGeom>
            <a:noFill/>
          </p:spPr>
          <p:txBody>
            <a:bodyPr wrap="square" rtlCol="0">
              <a:spAutoFit/>
            </a:bodyPr>
            <a:lstStyle/>
            <a:p>
              <a:r>
                <a:rPr lang="en-US" sz="4000" dirty="0" err="1">
                  <a:solidFill>
                    <a:srgbClr val="F1008B"/>
                  </a:solidFill>
                  <a:latin typeface="Cambria" panose="02040503050406030204" pitchFamily="18" charset="0"/>
                  <a:ea typeface="Cambria" panose="02040503050406030204" pitchFamily="18" charset="0"/>
                </a:rPr>
                <a:t>Ghi</a:t>
              </a:r>
              <a:r>
                <a:rPr lang="en-US" sz="4000" dirty="0">
                  <a:solidFill>
                    <a:srgbClr val="F1008B"/>
                  </a:solidFill>
                  <a:latin typeface="Cambria" panose="02040503050406030204" pitchFamily="18" charset="0"/>
                  <a:ea typeface="Cambria" panose="02040503050406030204" pitchFamily="18" charset="0"/>
                </a:rPr>
                <a:t> </a:t>
              </a:r>
              <a:r>
                <a:rPr lang="en-US" sz="4000" dirty="0" err="1">
                  <a:solidFill>
                    <a:srgbClr val="F1008B"/>
                  </a:solidFill>
                  <a:latin typeface="Cambria" panose="02040503050406030204" pitchFamily="18" charset="0"/>
                  <a:ea typeface="Cambria" panose="02040503050406030204" pitchFamily="18" charset="0"/>
                </a:rPr>
                <a:t>nhớ</a:t>
              </a:r>
              <a:endParaRPr lang="vi-VN" sz="4000" dirty="0">
                <a:solidFill>
                  <a:srgbClr val="F1008B"/>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80980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主题​​">
  <a:themeElements>
    <a:clrScheme name="自定义 2">
      <a:dk1>
        <a:srgbClr val="000000"/>
      </a:dk1>
      <a:lt1>
        <a:srgbClr val="FFFFFF"/>
      </a:lt1>
      <a:dk2>
        <a:srgbClr val="FFFFFF"/>
      </a:dk2>
      <a:lt2>
        <a:srgbClr val="ECECEC"/>
      </a:lt2>
      <a:accent1>
        <a:srgbClr val="7B4126"/>
      </a:accent1>
      <a:accent2>
        <a:srgbClr val="59A332"/>
      </a:accent2>
      <a:accent3>
        <a:srgbClr val="9FCA45"/>
      </a:accent3>
      <a:accent4>
        <a:srgbClr val="84C6D0"/>
      </a:accent4>
      <a:accent5>
        <a:srgbClr val="E5C989"/>
      </a:accent5>
      <a:accent6>
        <a:srgbClr val="FFFFFF"/>
      </a:accent6>
      <a:hlink>
        <a:srgbClr val="7030A0"/>
      </a:hlink>
      <a:folHlink>
        <a:srgbClr val="AFB2B4"/>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ww.33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464</Words>
  <Application>Microsoft Office PowerPoint</Application>
  <PresentationFormat>Widescreen</PresentationFormat>
  <Paragraphs>35</Paragraphs>
  <Slides>16</Slides>
  <Notes>8</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16</vt:i4>
      </vt:variant>
    </vt:vector>
  </HeadingPairs>
  <TitlesOfParts>
    <vt:vector size="30" baseType="lpstr">
      <vt:lpstr>等线</vt:lpstr>
      <vt:lpstr>等线 Light</vt:lpstr>
      <vt:lpstr>Arial</vt:lpstr>
      <vt:lpstr>Calibri</vt:lpstr>
      <vt:lpstr>Calibri Light</vt:lpstr>
      <vt:lpstr>Cambria</vt:lpstr>
      <vt:lpstr>iCiel Cadena</vt:lpstr>
      <vt:lpstr>Times New Roman</vt:lpstr>
      <vt:lpstr>UTM Avo</vt:lpstr>
      <vt:lpstr>Wingdings</vt:lpstr>
      <vt:lpstr>Office 主题​​</vt:lpstr>
      <vt:lpstr>4_Office 主题​​</vt:lpstr>
      <vt:lpstr>1_www.33ppt.com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nguyenthithu nguyenthithu</cp:lastModifiedBy>
  <cp:revision>22</cp:revision>
  <dcterms:created xsi:type="dcterms:W3CDTF">2022-11-24T12:05:23Z</dcterms:created>
  <dcterms:modified xsi:type="dcterms:W3CDTF">2024-03-14T09:22:14Z</dcterms:modified>
</cp:coreProperties>
</file>