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1" r:id="rId4"/>
  </p:sldMasterIdLst>
  <p:notesMasterIdLst>
    <p:notesMasterId r:id="rId22"/>
  </p:notesMasterIdLst>
  <p:sldIdLst>
    <p:sldId id="337" r:id="rId5"/>
    <p:sldId id="264" r:id="rId6"/>
    <p:sldId id="291" r:id="rId7"/>
    <p:sldId id="2636" r:id="rId8"/>
    <p:sldId id="292" r:id="rId9"/>
    <p:sldId id="304" r:id="rId10"/>
    <p:sldId id="2647" r:id="rId11"/>
    <p:sldId id="2648" r:id="rId12"/>
    <p:sldId id="2649" r:id="rId13"/>
    <p:sldId id="2637" r:id="rId14"/>
    <p:sldId id="2638" r:id="rId15"/>
    <p:sldId id="2640" r:id="rId16"/>
    <p:sldId id="2641" r:id="rId17"/>
    <p:sldId id="2639" r:id="rId18"/>
    <p:sldId id="2642" r:id="rId19"/>
    <p:sldId id="2650" r:id="rId20"/>
    <p:sldId id="26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44CA4AFF-FD83-4F2B-AFF7-47DB10A3E108}"/>
    <pc:docChg chg="delSld delMainMaster">
      <pc:chgData name="nguyenthithu nguyenthithu" userId="d2b08f955c77d556" providerId="LiveId" clId="{44CA4AFF-FD83-4F2B-AFF7-47DB10A3E108}" dt="2024-03-15T10:32:50.657" v="3" actId="2696"/>
      <pc:docMkLst>
        <pc:docMk/>
      </pc:docMkLst>
      <pc:sldChg chg="del">
        <pc:chgData name="nguyenthithu nguyenthithu" userId="d2b08f955c77d556" providerId="LiveId" clId="{44CA4AFF-FD83-4F2B-AFF7-47DB10A3E108}" dt="2024-03-15T10:32:42.200" v="0" actId="2696"/>
        <pc:sldMkLst>
          <pc:docMk/>
          <pc:sldMk cId="1056356560" sldId="260"/>
        </pc:sldMkLst>
      </pc:sldChg>
      <pc:sldChg chg="del">
        <pc:chgData name="nguyenthithu nguyenthithu" userId="d2b08f955c77d556" providerId="LiveId" clId="{44CA4AFF-FD83-4F2B-AFF7-47DB10A3E108}" dt="2024-03-15T10:32:48.323" v="2" actId="2696"/>
        <pc:sldMkLst>
          <pc:docMk/>
          <pc:sldMk cId="2516539718" sldId="358"/>
        </pc:sldMkLst>
      </pc:sldChg>
      <pc:sldChg chg="del">
        <pc:chgData name="nguyenthithu nguyenthithu" userId="d2b08f955c77d556" providerId="LiveId" clId="{44CA4AFF-FD83-4F2B-AFF7-47DB10A3E108}" dt="2024-03-15T10:32:44.780" v="1" actId="2696"/>
        <pc:sldMkLst>
          <pc:docMk/>
          <pc:sldMk cId="1670676979" sldId="2643"/>
        </pc:sldMkLst>
      </pc:sldChg>
      <pc:sldChg chg="del">
        <pc:chgData name="nguyenthithu nguyenthithu" userId="d2b08f955c77d556" providerId="LiveId" clId="{44CA4AFF-FD83-4F2B-AFF7-47DB10A3E108}" dt="2024-03-15T10:32:50.657" v="3" actId="2696"/>
        <pc:sldMkLst>
          <pc:docMk/>
          <pc:sldMk cId="255593857" sldId="2646"/>
        </pc:sldMkLst>
      </pc:sldChg>
      <pc:sldMasterChg chg="del delSldLayout">
        <pc:chgData name="nguyenthithu nguyenthithu" userId="d2b08f955c77d556" providerId="LiveId" clId="{44CA4AFF-FD83-4F2B-AFF7-47DB10A3E108}" dt="2024-03-15T10:32:42.200" v="0" actId="2696"/>
        <pc:sldMasterMkLst>
          <pc:docMk/>
          <pc:sldMasterMk cId="4258467188" sldId="2147483709"/>
        </pc:sldMasterMkLst>
        <pc:sldLayoutChg chg="del">
          <pc:chgData name="nguyenthithu nguyenthithu" userId="d2b08f955c77d556" providerId="LiveId" clId="{44CA4AFF-FD83-4F2B-AFF7-47DB10A3E108}" dt="2024-03-15T10:32:42.200" v="0" actId="2696"/>
          <pc:sldLayoutMkLst>
            <pc:docMk/>
            <pc:sldMasterMk cId="4258467188" sldId="2147483709"/>
            <pc:sldLayoutMk cId="880693953" sldId="2147483710"/>
          </pc:sldLayoutMkLst>
        </pc:sldLayoutChg>
        <pc:sldLayoutChg chg="del">
          <pc:chgData name="nguyenthithu nguyenthithu" userId="d2b08f955c77d556" providerId="LiveId" clId="{44CA4AFF-FD83-4F2B-AFF7-47DB10A3E108}" dt="2024-03-15T10:32:42.200" v="0" actId="2696"/>
          <pc:sldLayoutMkLst>
            <pc:docMk/>
            <pc:sldMasterMk cId="4258467188" sldId="2147483709"/>
            <pc:sldLayoutMk cId="1387287347" sldId="2147483711"/>
          </pc:sldLayoutMkLst>
        </pc:sldLayoutChg>
        <pc:sldLayoutChg chg="del">
          <pc:chgData name="nguyenthithu nguyenthithu" userId="d2b08f955c77d556" providerId="LiveId" clId="{44CA4AFF-FD83-4F2B-AFF7-47DB10A3E108}" dt="2024-03-15T10:32:42.200" v="0" actId="2696"/>
          <pc:sldLayoutMkLst>
            <pc:docMk/>
            <pc:sldMasterMk cId="4258467188" sldId="2147483709"/>
            <pc:sldLayoutMk cId="4044217413" sldId="2147483712"/>
          </pc:sldLayoutMkLst>
        </pc:sldLayoutChg>
        <pc:sldLayoutChg chg="del">
          <pc:chgData name="nguyenthithu nguyenthithu" userId="d2b08f955c77d556" providerId="LiveId" clId="{44CA4AFF-FD83-4F2B-AFF7-47DB10A3E108}" dt="2024-03-15T10:32:42.200" v="0" actId="2696"/>
          <pc:sldLayoutMkLst>
            <pc:docMk/>
            <pc:sldMasterMk cId="4258467188" sldId="2147483709"/>
            <pc:sldLayoutMk cId="1529740188" sldId="2147483713"/>
          </pc:sldLayoutMkLst>
        </pc:sldLayoutChg>
        <pc:sldLayoutChg chg="del">
          <pc:chgData name="nguyenthithu nguyenthithu" userId="d2b08f955c77d556" providerId="LiveId" clId="{44CA4AFF-FD83-4F2B-AFF7-47DB10A3E108}" dt="2024-03-15T10:32:42.200" v="0" actId="2696"/>
          <pc:sldLayoutMkLst>
            <pc:docMk/>
            <pc:sldMasterMk cId="4258467188" sldId="2147483709"/>
            <pc:sldLayoutMk cId="2233628905" sldId="2147483714"/>
          </pc:sldLayoutMkLst>
        </pc:sldLayoutChg>
        <pc:sldLayoutChg chg="del">
          <pc:chgData name="nguyenthithu nguyenthithu" userId="d2b08f955c77d556" providerId="LiveId" clId="{44CA4AFF-FD83-4F2B-AFF7-47DB10A3E108}" dt="2024-03-15T10:32:42.200" v="0" actId="2696"/>
          <pc:sldLayoutMkLst>
            <pc:docMk/>
            <pc:sldMasterMk cId="4258467188" sldId="2147483709"/>
            <pc:sldLayoutMk cId="1728030879" sldId="2147483715"/>
          </pc:sldLayoutMkLst>
        </pc:sldLayoutChg>
        <pc:sldLayoutChg chg="del">
          <pc:chgData name="nguyenthithu nguyenthithu" userId="d2b08f955c77d556" providerId="LiveId" clId="{44CA4AFF-FD83-4F2B-AFF7-47DB10A3E108}" dt="2024-03-15T10:32:42.200" v="0" actId="2696"/>
          <pc:sldLayoutMkLst>
            <pc:docMk/>
            <pc:sldMasterMk cId="4258467188" sldId="2147483709"/>
            <pc:sldLayoutMk cId="3121407307" sldId="2147483716"/>
          </pc:sldLayoutMkLst>
        </pc:sldLayoutChg>
        <pc:sldLayoutChg chg="del">
          <pc:chgData name="nguyenthithu nguyenthithu" userId="d2b08f955c77d556" providerId="LiveId" clId="{44CA4AFF-FD83-4F2B-AFF7-47DB10A3E108}" dt="2024-03-15T10:32:42.200" v="0" actId="2696"/>
          <pc:sldLayoutMkLst>
            <pc:docMk/>
            <pc:sldMasterMk cId="4258467188" sldId="2147483709"/>
            <pc:sldLayoutMk cId="2013229746" sldId="2147483717"/>
          </pc:sldLayoutMkLst>
        </pc:sldLayoutChg>
        <pc:sldLayoutChg chg="del">
          <pc:chgData name="nguyenthithu nguyenthithu" userId="d2b08f955c77d556" providerId="LiveId" clId="{44CA4AFF-FD83-4F2B-AFF7-47DB10A3E108}" dt="2024-03-15T10:32:42.200" v="0" actId="2696"/>
          <pc:sldLayoutMkLst>
            <pc:docMk/>
            <pc:sldMasterMk cId="4258467188" sldId="2147483709"/>
            <pc:sldLayoutMk cId="660709856" sldId="2147483718"/>
          </pc:sldLayoutMkLst>
        </pc:sldLayoutChg>
        <pc:sldLayoutChg chg="del">
          <pc:chgData name="nguyenthithu nguyenthithu" userId="d2b08f955c77d556" providerId="LiveId" clId="{44CA4AFF-FD83-4F2B-AFF7-47DB10A3E108}" dt="2024-03-15T10:32:42.200" v="0" actId="2696"/>
          <pc:sldLayoutMkLst>
            <pc:docMk/>
            <pc:sldMasterMk cId="4258467188" sldId="2147483709"/>
            <pc:sldLayoutMk cId="102249822" sldId="2147483719"/>
          </pc:sldLayoutMkLst>
        </pc:sldLayoutChg>
        <pc:sldLayoutChg chg="del">
          <pc:chgData name="nguyenthithu nguyenthithu" userId="d2b08f955c77d556" providerId="LiveId" clId="{44CA4AFF-FD83-4F2B-AFF7-47DB10A3E108}" dt="2024-03-15T10:32:42.200" v="0" actId="2696"/>
          <pc:sldLayoutMkLst>
            <pc:docMk/>
            <pc:sldMasterMk cId="4258467188" sldId="2147483709"/>
            <pc:sldLayoutMk cId="630141232" sldId="2147483720"/>
          </pc:sldLayoutMkLst>
        </pc:sldLayoutChg>
      </pc:sldMasterChg>
      <pc:sldMasterChg chg="del delSldLayout">
        <pc:chgData name="nguyenthithu nguyenthithu" userId="d2b08f955c77d556" providerId="LiveId" clId="{44CA4AFF-FD83-4F2B-AFF7-47DB10A3E108}" dt="2024-03-15T10:32:48.323" v="2" actId="2696"/>
        <pc:sldMasterMkLst>
          <pc:docMk/>
          <pc:sldMasterMk cId="1812516229" sldId="2147483721"/>
        </pc:sldMasterMkLst>
        <pc:sldLayoutChg chg="del">
          <pc:chgData name="nguyenthithu nguyenthithu" userId="d2b08f955c77d556" providerId="LiveId" clId="{44CA4AFF-FD83-4F2B-AFF7-47DB10A3E108}" dt="2024-03-15T10:32:48.323" v="2" actId="2696"/>
          <pc:sldLayoutMkLst>
            <pc:docMk/>
            <pc:sldMasterMk cId="1812516229" sldId="2147483721"/>
            <pc:sldLayoutMk cId="3200716661" sldId="2147483722"/>
          </pc:sldLayoutMkLst>
        </pc:sldLayoutChg>
        <pc:sldLayoutChg chg="del">
          <pc:chgData name="nguyenthithu nguyenthithu" userId="d2b08f955c77d556" providerId="LiveId" clId="{44CA4AFF-FD83-4F2B-AFF7-47DB10A3E108}" dt="2024-03-15T10:32:48.323" v="2" actId="2696"/>
          <pc:sldLayoutMkLst>
            <pc:docMk/>
            <pc:sldMasterMk cId="1812516229" sldId="2147483721"/>
            <pc:sldLayoutMk cId="3731061000" sldId="2147483723"/>
          </pc:sldLayoutMkLst>
        </pc:sldLayoutChg>
        <pc:sldLayoutChg chg="del">
          <pc:chgData name="nguyenthithu nguyenthithu" userId="d2b08f955c77d556" providerId="LiveId" clId="{44CA4AFF-FD83-4F2B-AFF7-47DB10A3E108}" dt="2024-03-15T10:32:48.323" v="2" actId="2696"/>
          <pc:sldLayoutMkLst>
            <pc:docMk/>
            <pc:sldMasterMk cId="1812516229" sldId="2147483721"/>
            <pc:sldLayoutMk cId="3276764281" sldId="2147483724"/>
          </pc:sldLayoutMkLst>
        </pc:sldLayoutChg>
        <pc:sldLayoutChg chg="del">
          <pc:chgData name="nguyenthithu nguyenthithu" userId="d2b08f955c77d556" providerId="LiveId" clId="{44CA4AFF-FD83-4F2B-AFF7-47DB10A3E108}" dt="2024-03-15T10:32:48.323" v="2" actId="2696"/>
          <pc:sldLayoutMkLst>
            <pc:docMk/>
            <pc:sldMasterMk cId="1812516229" sldId="2147483721"/>
            <pc:sldLayoutMk cId="747864302" sldId="2147483725"/>
          </pc:sldLayoutMkLst>
        </pc:sldLayoutChg>
        <pc:sldLayoutChg chg="del">
          <pc:chgData name="nguyenthithu nguyenthithu" userId="d2b08f955c77d556" providerId="LiveId" clId="{44CA4AFF-FD83-4F2B-AFF7-47DB10A3E108}" dt="2024-03-15T10:32:48.323" v="2" actId="2696"/>
          <pc:sldLayoutMkLst>
            <pc:docMk/>
            <pc:sldMasterMk cId="1812516229" sldId="2147483721"/>
            <pc:sldLayoutMk cId="3970286153" sldId="2147483726"/>
          </pc:sldLayoutMkLst>
        </pc:sldLayoutChg>
        <pc:sldLayoutChg chg="del">
          <pc:chgData name="nguyenthithu nguyenthithu" userId="d2b08f955c77d556" providerId="LiveId" clId="{44CA4AFF-FD83-4F2B-AFF7-47DB10A3E108}" dt="2024-03-15T10:32:48.323" v="2" actId="2696"/>
          <pc:sldLayoutMkLst>
            <pc:docMk/>
            <pc:sldMasterMk cId="1812516229" sldId="2147483721"/>
            <pc:sldLayoutMk cId="3935444164" sldId="2147483727"/>
          </pc:sldLayoutMkLst>
        </pc:sldLayoutChg>
        <pc:sldLayoutChg chg="del">
          <pc:chgData name="nguyenthithu nguyenthithu" userId="d2b08f955c77d556" providerId="LiveId" clId="{44CA4AFF-FD83-4F2B-AFF7-47DB10A3E108}" dt="2024-03-15T10:32:48.323" v="2" actId="2696"/>
          <pc:sldLayoutMkLst>
            <pc:docMk/>
            <pc:sldMasterMk cId="1812516229" sldId="2147483721"/>
            <pc:sldLayoutMk cId="3203023384" sldId="2147483728"/>
          </pc:sldLayoutMkLst>
        </pc:sldLayoutChg>
        <pc:sldLayoutChg chg="del">
          <pc:chgData name="nguyenthithu nguyenthithu" userId="d2b08f955c77d556" providerId="LiveId" clId="{44CA4AFF-FD83-4F2B-AFF7-47DB10A3E108}" dt="2024-03-15T10:32:48.323" v="2" actId="2696"/>
          <pc:sldLayoutMkLst>
            <pc:docMk/>
            <pc:sldMasterMk cId="1812516229" sldId="2147483721"/>
            <pc:sldLayoutMk cId="3762494610" sldId="2147483729"/>
          </pc:sldLayoutMkLst>
        </pc:sldLayoutChg>
        <pc:sldLayoutChg chg="del">
          <pc:chgData name="nguyenthithu nguyenthithu" userId="d2b08f955c77d556" providerId="LiveId" clId="{44CA4AFF-FD83-4F2B-AFF7-47DB10A3E108}" dt="2024-03-15T10:32:48.323" v="2" actId="2696"/>
          <pc:sldLayoutMkLst>
            <pc:docMk/>
            <pc:sldMasterMk cId="1812516229" sldId="2147483721"/>
            <pc:sldLayoutMk cId="2455964719" sldId="2147483730"/>
          </pc:sldLayoutMkLst>
        </pc:sldLayoutChg>
        <pc:sldLayoutChg chg="del">
          <pc:chgData name="nguyenthithu nguyenthithu" userId="d2b08f955c77d556" providerId="LiveId" clId="{44CA4AFF-FD83-4F2B-AFF7-47DB10A3E108}" dt="2024-03-15T10:32:48.323" v="2" actId="2696"/>
          <pc:sldLayoutMkLst>
            <pc:docMk/>
            <pc:sldMasterMk cId="1812516229" sldId="2147483721"/>
            <pc:sldLayoutMk cId="2898768678" sldId="2147483731"/>
          </pc:sldLayoutMkLst>
        </pc:sldLayoutChg>
        <pc:sldLayoutChg chg="del">
          <pc:chgData name="nguyenthithu nguyenthithu" userId="d2b08f955c77d556" providerId="LiveId" clId="{44CA4AFF-FD83-4F2B-AFF7-47DB10A3E108}" dt="2024-03-15T10:32:48.323" v="2" actId="2696"/>
          <pc:sldLayoutMkLst>
            <pc:docMk/>
            <pc:sldMasterMk cId="1812516229" sldId="2147483721"/>
            <pc:sldLayoutMk cId="3334137402" sldId="2147483732"/>
          </pc:sldLayoutMkLst>
        </pc:sldLayoutChg>
        <pc:sldLayoutChg chg="del">
          <pc:chgData name="nguyenthithu nguyenthithu" userId="d2b08f955c77d556" providerId="LiveId" clId="{44CA4AFF-FD83-4F2B-AFF7-47DB10A3E108}" dt="2024-03-15T10:32:48.323" v="2" actId="2696"/>
          <pc:sldLayoutMkLst>
            <pc:docMk/>
            <pc:sldMasterMk cId="1812516229" sldId="2147483721"/>
            <pc:sldLayoutMk cId="3477527203" sldId="2147483733"/>
          </pc:sldLayoutMkLst>
        </pc:sldLayoutChg>
        <pc:sldLayoutChg chg="del">
          <pc:chgData name="nguyenthithu nguyenthithu" userId="d2b08f955c77d556" providerId="LiveId" clId="{44CA4AFF-FD83-4F2B-AFF7-47DB10A3E108}" dt="2024-03-15T10:32:48.323" v="2" actId="2696"/>
          <pc:sldLayoutMkLst>
            <pc:docMk/>
            <pc:sldMasterMk cId="1812516229" sldId="2147483721"/>
            <pc:sldLayoutMk cId="431231275" sldId="214748373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1FB42-A1B1-40D9-A0B1-D7AD0E6AB5A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3E002-A179-4C14-865D-6B75BD35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967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1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29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1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98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08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17875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libaba PuHuiTi" pitchFamily="18" charset="-122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17875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821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0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4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3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9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62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77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88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7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85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89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345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50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8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390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67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350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873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881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5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429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47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581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18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32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8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40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5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3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3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290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5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13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40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29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8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3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2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7F3FFE4-25A6-4596-9B8F-8784DE83F07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1" y="152399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6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2024/3/15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96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4;p20">
            <a:extLst>
              <a:ext uri="{FF2B5EF4-FFF2-40B4-BE49-F238E27FC236}">
                <a16:creationId xmlns:a16="http://schemas.microsoft.com/office/drawing/2014/main" id="{009DF9B9-648C-4E62-88C0-500582601CEA}"/>
              </a:ext>
            </a:extLst>
          </p:cNvPr>
          <p:cNvSpPr txBox="1">
            <a:spLocks/>
          </p:cNvSpPr>
          <p:nvPr/>
        </p:nvSpPr>
        <p:spPr>
          <a:xfrm>
            <a:off x="2917388" y="118156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…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DA31F2E-F20A-48C5-B67A-E2770A18C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27" y="153367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B7424D-443F-46B1-9B5A-C50E33118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908" y="2446311"/>
            <a:ext cx="8547333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6CC2B23-6A48-49FB-BDD8-E57E1743D966}"/>
              </a:ext>
            </a:extLst>
          </p:cNvPr>
          <p:cNvSpPr/>
          <p:nvPr/>
        </p:nvSpPr>
        <p:spPr>
          <a:xfrm>
            <a:off x="4115516" y="3867283"/>
            <a:ext cx="4195379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sẵn</a:t>
            </a:r>
            <a:r>
              <a:rPr kumimoji="0" lang="en-US" sz="8797" b="0" i="0" u="none" strike="noStrike" kern="1200" cap="none" spc="0" normalizeH="0" baseline="0" noProof="0" dirty="0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sàng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898DF9-7077-4FB2-A939-331167BBF518}"/>
              </a:ext>
            </a:extLst>
          </p:cNvPr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EA2AC2A4-72CD-4F9C-B5F5-F86316448A7C}"/>
                </a:ext>
              </a:extLst>
            </p:cNvPr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trúc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xinh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矩形: 圆角 5">
              <a:extLst>
                <a:ext uri="{FF2B5EF4-FFF2-40B4-BE49-F238E27FC236}">
                  <a16:creationId xmlns:a16="http://schemas.microsoft.com/office/drawing/2014/main" id="{07EE40C7-9F5B-43F7-9E40-94E0D4BBAF79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3722B4-891B-44BF-A806-D66CB5E8F521}"/>
              </a:ext>
            </a:extLst>
          </p:cNvPr>
          <p:cNvGrpSpPr/>
          <p:nvPr/>
        </p:nvGrpSpPr>
        <p:grpSpPr>
          <a:xfrm>
            <a:off x="7378874" y="2554329"/>
            <a:ext cx="2334086" cy="810258"/>
            <a:chOff x="1245361" y="1756845"/>
            <a:chExt cx="2080325" cy="1012727"/>
          </a:xfrm>
        </p:grpSpPr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481DE2C4-AFF3-45C8-ABB8-D51A94BB228E}"/>
                </a:ext>
              </a:extLst>
            </p:cNvPr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sẵn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sàng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矩形: 圆角 5">
              <a:extLst>
                <a:ext uri="{FF2B5EF4-FFF2-40B4-BE49-F238E27FC236}">
                  <a16:creationId xmlns:a16="http://schemas.microsoft.com/office/drawing/2014/main" id="{A33181A7-9D6A-4EFA-8913-D5DF8BB89519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DD79BD-DC2C-4A88-91E7-606EB2F73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20E2777-8BA8-437B-9633-30447D6925B3}"/>
              </a:ext>
            </a:extLst>
          </p:cNvPr>
          <p:cNvGrpSpPr/>
          <p:nvPr/>
        </p:nvGrpSpPr>
        <p:grpSpPr>
          <a:xfrm>
            <a:off x="1501998" y="603133"/>
            <a:ext cx="9732402" cy="783365"/>
            <a:chOff x="718343" y="288470"/>
            <a:chExt cx="9735405" cy="783607"/>
          </a:xfrm>
        </p:grpSpPr>
        <p:sp>
          <p:nvSpPr>
            <p:cNvPr id="23" name="îṥḷíďê">
              <a:extLst>
                <a:ext uri="{FF2B5EF4-FFF2-40B4-BE49-F238E27FC236}">
                  <a16:creationId xmlns:a16="http://schemas.microsoft.com/office/drawing/2014/main" id="{897B6BB1-BA40-4EFD-8ABE-21586E4E32F3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Google Shape;5317;p41">
              <a:extLst>
                <a:ext uri="{FF2B5EF4-FFF2-40B4-BE49-F238E27FC236}">
                  <a16:creationId xmlns:a16="http://schemas.microsoft.com/office/drawing/2014/main" id="{7A59F9C8-6B04-425D-AF7A-06362B6BDB55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</a:t>
              </a:r>
              <a:r>
                <a:rPr kumimoji="0" lang="en-US" sz="3999" b="1" i="0" u="none" strike="noStrike" kern="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ý </a:t>
              </a: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khi</a:t>
              </a:r>
              <a:r>
                <a:rPr kumimoji="0" lang="en-US" sz="3999" b="1" i="0" u="none" strike="noStrike" kern="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trình</a:t>
              </a:r>
              <a:r>
                <a:rPr kumimoji="0" lang="en-US" sz="3999" b="1" i="0" u="none" strike="noStrike" kern="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bày</a:t>
              </a:r>
              <a:endPara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5" name="图片 27">
            <a:extLst>
              <a:ext uri="{FF2B5EF4-FFF2-40B4-BE49-F238E27FC236}">
                <a16:creationId xmlns:a16="http://schemas.microsoft.com/office/drawing/2014/main" id="{8B8EB4CA-0D90-47A7-92D5-53F2C4C902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6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53AE03DD-64C4-469B-A216-4E2D46F97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58BC30-DCE4-44A3-8AC3-B792BFA6CF3A}"/>
              </a:ext>
            </a:extLst>
          </p:cNvPr>
          <p:cNvCxnSpPr>
            <a:cxnSpLocks/>
          </p:cNvCxnSpPr>
          <p:nvPr/>
        </p:nvCxnSpPr>
        <p:spPr>
          <a:xfrm>
            <a:off x="2410320" y="2458040"/>
            <a:ext cx="1861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7546335-EB54-4055-9008-57D157DFCD2A}"/>
              </a:ext>
            </a:extLst>
          </p:cNvPr>
          <p:cNvSpPr/>
          <p:nvPr/>
        </p:nvSpPr>
        <p:spPr>
          <a:xfrm>
            <a:off x="2410321" y="1960727"/>
            <a:ext cx="2055371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D28899-E21E-41C5-BCBB-29D28BB77404}"/>
              </a:ext>
            </a:extLst>
          </p:cNvPr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E628B2-3638-42EE-A510-9A6F827ED646}"/>
              </a:ext>
            </a:extLst>
          </p:cNvPr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02D126-869A-4B6C-BCB3-B8C5749B5151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l-GR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lau jồ hċ,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 animBg="1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58CFC1F-CDF1-496F-99F5-2214BEF60C41}"/>
              </a:ext>
            </a:extLst>
          </p:cNvPr>
          <p:cNvGrpSpPr/>
          <p:nvPr/>
        </p:nvGrpSpPr>
        <p:grpSpPr>
          <a:xfrm>
            <a:off x="614921" y="1965493"/>
            <a:ext cx="5609783" cy="2349579"/>
            <a:chOff x="1147864" y="2761593"/>
            <a:chExt cx="5611514" cy="2350304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194F5BA3-DA2E-4FF7-83DA-62F84C03B043}"/>
                </a:ext>
              </a:extLst>
            </p:cNvPr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Tiêu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đánh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endParaRPr kumimoji="0" lang="en-US" sz="2799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Sai không quá </a:t>
              </a:r>
              <a:r>
                <a:rPr kumimoji="0" lang="fi-FI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lỗi </a:t>
              </a: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rõ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ràng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sạch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đẹp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bày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đúng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thức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5-Point Star 7">
              <a:extLst>
                <a:ext uri="{FF2B5EF4-FFF2-40B4-BE49-F238E27FC236}">
                  <a16:creationId xmlns:a16="http://schemas.microsoft.com/office/drawing/2014/main" id="{8BF34862-9C0C-4D43-8B8E-98C3B4F647C9}"/>
                </a:ext>
              </a:extLst>
            </p:cNvPr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5-Point Star 14">
              <a:extLst>
                <a:ext uri="{FF2B5EF4-FFF2-40B4-BE49-F238E27FC236}">
                  <a16:creationId xmlns:a16="http://schemas.microsoft.com/office/drawing/2014/main" id="{DD119C56-A415-4F3E-8CC8-203CE19EC5B8}"/>
                </a:ext>
              </a:extLst>
            </p:cNvPr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5-Point Star 15">
              <a:extLst>
                <a:ext uri="{FF2B5EF4-FFF2-40B4-BE49-F238E27FC236}">
                  <a16:creationId xmlns:a16="http://schemas.microsoft.com/office/drawing/2014/main" id="{70EA0FD4-831D-49B4-99D9-B0BF868BDC46}"/>
                </a:ext>
              </a:extLst>
            </p:cNvPr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5-Point Star 16">
              <a:extLst>
                <a:ext uri="{FF2B5EF4-FFF2-40B4-BE49-F238E27FC236}">
                  <a16:creationId xmlns:a16="http://schemas.microsoft.com/office/drawing/2014/main" id="{E0F6B46F-D2A0-4134-81DF-AC83756062C7}"/>
                </a:ext>
              </a:extLst>
            </p:cNvPr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5-Point Star 17">
              <a:extLst>
                <a:ext uri="{FF2B5EF4-FFF2-40B4-BE49-F238E27FC236}">
                  <a16:creationId xmlns:a16="http://schemas.microsoft.com/office/drawing/2014/main" id="{AF435D87-0A08-48A4-81D0-68F745778656}"/>
                </a:ext>
              </a:extLst>
            </p:cNvPr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7EE66D-7F68-4C0C-8D11-5AAB0B663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15" y="3718534"/>
            <a:ext cx="2254215" cy="225061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8005EAD-5B04-4641-A809-B0D3EEE99829}"/>
              </a:ext>
            </a:extLst>
          </p:cNvPr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90B5DAFE-5745-4F0F-B17C-5F258A8B939B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3765F7DC-BC4D-4198-86AC-B7F33A46FD54}"/>
                </a:ext>
              </a:extLst>
            </p:cNvPr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Nghe</a:t>
              </a:r>
              <a:r>
                <a:rPr kumimoji="0" lang="en-US" sz="3599" b="1" i="0" u="none" strike="noStrike" kern="1200" cap="none" spc="0" normalizeH="0" baseline="0" noProof="0" dirty="0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- </a:t>
              </a: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</a:t>
              </a:r>
              <a:endPara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249EA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C90FAE-5F33-4697-B282-FF020DEF4178}"/>
              </a:ext>
            </a:extLst>
          </p:cNvPr>
          <p:cNvGrpSpPr/>
          <p:nvPr/>
        </p:nvGrpSpPr>
        <p:grpSpPr>
          <a:xfrm>
            <a:off x="7091546" y="1730201"/>
            <a:ext cx="4411211" cy="2240263"/>
            <a:chOff x="7562960" y="2029855"/>
            <a:chExt cx="2844356" cy="2037887"/>
          </a:xfrm>
        </p:grpSpPr>
        <p:sp>
          <p:nvSpPr>
            <p:cNvPr id="22" name="ïsḻîdé">
              <a:extLst>
                <a:ext uri="{FF2B5EF4-FFF2-40B4-BE49-F238E27FC236}">
                  <a16:creationId xmlns:a16="http://schemas.microsoft.com/office/drawing/2014/main" id="{A90A04EB-509C-4712-A2A6-44483A347D72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iŝ1iḍe">
              <a:extLst>
                <a:ext uri="{FF2B5EF4-FFF2-40B4-BE49-F238E27FC236}">
                  <a16:creationId xmlns:a16="http://schemas.microsoft.com/office/drawing/2014/main" id="{796D722F-68EB-4A41-97DE-FD03EC94A9F6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F15E575-988D-4F51-A54E-23F9F8F25FC3}"/>
              </a:ext>
            </a:extLst>
          </p:cNvPr>
          <p:cNvSpPr/>
          <p:nvPr/>
        </p:nvSpPr>
        <p:spPr>
          <a:xfrm>
            <a:off x="7661920" y="22172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399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2343150" y="560667"/>
            <a:ext cx="9201149" cy="64698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phù hợp với mỗi lời giải nghĩa dưới đây: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8F8204A-9911-400C-89C2-2530A555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15" y="-230748"/>
            <a:ext cx="2240524" cy="2240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1A83D7-6507-4BC7-9972-5E30A9EF1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007" y="1465897"/>
            <a:ext cx="7119938" cy="1744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2D2CD7-1043-4BEA-A861-7D56D076992C}"/>
              </a:ext>
            </a:extLst>
          </p:cNvPr>
          <p:cNvSpPr txBox="1"/>
          <p:nvPr/>
        </p:nvSpPr>
        <p:spPr>
          <a:xfrm>
            <a:off x="1495425" y="3533775"/>
            <a:ext cx="10029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Làm chín thức ăn trong dầu, mỡ đun sôi.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Làm cho hai vật dính với nhau bằng một chất dính như hồ, keo…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Loài bọ thân dẹp, râu dài, cánh mỏng màu nâu, có mùi hôi, sống ở nơi tối và ẩm.</a:t>
            </a:r>
          </a:p>
        </p:txBody>
      </p:sp>
    </p:spTree>
    <p:extLst>
      <p:ext uri="{BB962C8B-B14F-4D97-AF65-F5344CB8AC3E}">
        <p14:creationId xmlns:p14="http://schemas.microsoft.com/office/powerpoint/2010/main" val="22244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513C8-B9D0-49F8-888A-B2443D1B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738187"/>
            <a:ext cx="1709091" cy="15859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9A7493-B49E-423B-AFC2-C6E2EB0B4548}"/>
              </a:ext>
            </a:extLst>
          </p:cNvPr>
          <p:cNvSpPr txBox="1"/>
          <p:nvPr/>
        </p:nvSpPr>
        <p:spPr>
          <a:xfrm>
            <a:off x="2743199" y="1263134"/>
            <a:ext cx="8696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Làm chín thức ăn trong dầu, mỡ đun sôi.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B3410-F7EE-44E5-BB71-97BD379F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2738437"/>
            <a:ext cx="1633538" cy="14536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2773A9-AA51-449A-B43D-1742E8FCFA73}"/>
              </a:ext>
            </a:extLst>
          </p:cNvPr>
          <p:cNvSpPr txBox="1"/>
          <p:nvPr/>
        </p:nvSpPr>
        <p:spPr>
          <a:xfrm>
            <a:off x="2743199" y="2682359"/>
            <a:ext cx="86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Loài bọ thân dẹp, râu dài, cánh mỏng màu nâu, có mùi hôi, sống ở nơi tối và ẩm.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AD2605-3133-4F61-B616-F1BF7F308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" y="4486275"/>
            <a:ext cx="1693164" cy="1676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0C61DFD-2E13-4888-A387-4D13130D6FC6}"/>
              </a:ext>
            </a:extLst>
          </p:cNvPr>
          <p:cNvSpPr txBox="1"/>
          <p:nvPr/>
        </p:nvSpPr>
        <p:spPr>
          <a:xfrm>
            <a:off x="2752724" y="4558784"/>
            <a:ext cx="86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Làm cho hai vật dính với nhau bằng một chất dính như hồ, keo…</a:t>
            </a:r>
          </a:p>
        </p:txBody>
      </p:sp>
    </p:spTree>
    <p:extLst>
      <p:ext uri="{BB962C8B-B14F-4D97-AF65-F5344CB8AC3E}">
        <p14:creationId xmlns:p14="http://schemas.microsoft.com/office/powerpoint/2010/main" val="10257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238463" cy="6858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4917439" y="1769250"/>
            <a:ext cx="6770255" cy="1659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-133" dirty="0">
                <a:solidFill>
                  <a:srgbClr val="F92D67"/>
                </a:solidFill>
                <a:latin typeface="Sriracha"/>
              </a:rPr>
              <a:t>3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.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Làm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bài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tập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a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hoặc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63717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2357755" y="484467"/>
            <a:ext cx="10302241" cy="71508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r,d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CE7ED-F8A8-4533-89C0-C06EB11B44D1}"/>
              </a:ext>
            </a:extLst>
          </p:cNvPr>
          <p:cNvSpPr txBox="1"/>
          <p:nvPr/>
        </p:nvSpPr>
        <p:spPr>
          <a:xfrm>
            <a:off x="1247774" y="1612464"/>
            <a:ext cx="9763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Trong khu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ià có một cây sồi to, cành lá xum xuê che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ợp cả một góc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ừng. Cây sồi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ất kiêu ngạo về vóc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áng và sức mạnh của mình. Trong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 có nhiều loài chim nhưng cây sồi thì chỉ thích kết bạn với các loài chim xinh đẹp và hót hay như họa mi, sơn ca,… 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D65EC-5864-415C-B15C-59021F6712AC}"/>
              </a:ext>
            </a:extLst>
          </p:cNvPr>
          <p:cNvSpPr/>
          <p:nvPr/>
        </p:nvSpPr>
        <p:spPr>
          <a:xfrm>
            <a:off x="3657600" y="176212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C15D8-EC39-4A94-A9FA-1EDAE7B65767}"/>
              </a:ext>
            </a:extLst>
          </p:cNvPr>
          <p:cNvSpPr/>
          <p:nvPr/>
        </p:nvSpPr>
        <p:spPr>
          <a:xfrm>
            <a:off x="4667250" y="178117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B606B-2CEB-4114-998A-A95F9E6E952B}"/>
              </a:ext>
            </a:extLst>
          </p:cNvPr>
          <p:cNvSpPr/>
          <p:nvPr/>
        </p:nvSpPr>
        <p:spPr>
          <a:xfrm>
            <a:off x="2828925" y="232410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A602DE-4F3F-42E8-9A16-BD212E352B72}"/>
              </a:ext>
            </a:extLst>
          </p:cNvPr>
          <p:cNvSpPr/>
          <p:nvPr/>
        </p:nvSpPr>
        <p:spPr>
          <a:xfrm>
            <a:off x="5829300" y="23050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5FC633-BC33-4E45-9F2E-9AEE35CE65F8}"/>
              </a:ext>
            </a:extLst>
          </p:cNvPr>
          <p:cNvSpPr/>
          <p:nvPr/>
        </p:nvSpPr>
        <p:spPr>
          <a:xfrm>
            <a:off x="8410575" y="23050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6C4CA-5221-47EA-9F47-06ECE31B21D1}"/>
              </a:ext>
            </a:extLst>
          </p:cNvPr>
          <p:cNvSpPr/>
          <p:nvPr/>
        </p:nvSpPr>
        <p:spPr>
          <a:xfrm>
            <a:off x="2647950" y="284797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985FA-D7BA-4583-9E40-82205B953463}"/>
              </a:ext>
            </a:extLst>
          </p:cNvPr>
          <p:cNvSpPr/>
          <p:nvPr/>
        </p:nvSpPr>
        <p:spPr>
          <a:xfrm>
            <a:off x="9382125" y="28384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781051" y="484467"/>
            <a:ext cx="11210924" cy="178772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Quan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just">
              <a:defRPr/>
            </a:pP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3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>
              <a:defRPr/>
            </a:pP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02DDD-ECC1-4313-836D-D12F872D9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904" y="1609725"/>
            <a:ext cx="5096633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5416D2-6A09-4A47-8E81-93A3B2C81741}"/>
              </a:ext>
            </a:extLst>
          </p:cNvPr>
          <p:cNvSpPr/>
          <p:nvPr/>
        </p:nvSpPr>
        <p:spPr>
          <a:xfrm>
            <a:off x="952500" y="792480"/>
            <a:ext cx="9696450" cy="1249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B934AA-9308-446C-A2D8-E7B02C2563DF}"/>
              </a:ext>
            </a:extLst>
          </p:cNvPr>
          <p:cNvSpPr txBox="1"/>
          <p:nvPr/>
        </p:nvSpPr>
        <p:spPr>
          <a:xfrm>
            <a:off x="608333" y="232987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F5C30A-4A3B-4A61-A30D-DF134DC3E6F4}"/>
              </a:ext>
            </a:extLst>
          </p:cNvPr>
          <p:cNvSpPr txBox="1"/>
          <p:nvPr/>
        </p:nvSpPr>
        <p:spPr>
          <a:xfrm>
            <a:off x="2477772" y="233495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9A6C20-623C-4F2C-AC27-A98061B4E3F8}"/>
              </a:ext>
            </a:extLst>
          </p:cNvPr>
          <p:cNvSpPr txBox="1"/>
          <p:nvPr/>
        </p:nvSpPr>
        <p:spPr>
          <a:xfrm>
            <a:off x="4219577" y="2349561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7CCA14-E188-4DC6-A3B8-8C4F5C7F9EE1}"/>
              </a:ext>
            </a:extLst>
          </p:cNvPr>
          <p:cNvSpPr txBox="1"/>
          <p:nvPr/>
        </p:nvSpPr>
        <p:spPr>
          <a:xfrm>
            <a:off x="5419727" y="2349561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D25EF9-66B1-408A-9EDE-E44E45DDD149}"/>
              </a:ext>
            </a:extLst>
          </p:cNvPr>
          <p:cNvSpPr txBox="1"/>
          <p:nvPr/>
        </p:nvSpPr>
        <p:spPr>
          <a:xfrm>
            <a:off x="6486527" y="232098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E5791-6FB6-4B42-B5FB-720746C18D14}"/>
              </a:ext>
            </a:extLst>
          </p:cNvPr>
          <p:cNvSpPr txBox="1"/>
          <p:nvPr/>
        </p:nvSpPr>
        <p:spPr>
          <a:xfrm>
            <a:off x="8982077" y="228288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80D47E-77B8-4FEF-8B74-F0F907FB527E}"/>
              </a:ext>
            </a:extLst>
          </p:cNvPr>
          <p:cNvSpPr txBox="1"/>
          <p:nvPr/>
        </p:nvSpPr>
        <p:spPr>
          <a:xfrm>
            <a:off x="9886952" y="226383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7AF4EB-AA11-427C-8F91-25B45C043875}"/>
              </a:ext>
            </a:extLst>
          </p:cNvPr>
          <p:cNvSpPr/>
          <p:nvPr/>
        </p:nvSpPr>
        <p:spPr>
          <a:xfrm>
            <a:off x="942975" y="3059430"/>
            <a:ext cx="9696450" cy="1249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C41D49-1D3A-47E1-AD1F-DE03B3109C0B}"/>
              </a:ext>
            </a:extLst>
          </p:cNvPr>
          <p:cNvSpPr txBox="1"/>
          <p:nvPr/>
        </p:nvSpPr>
        <p:spPr>
          <a:xfrm>
            <a:off x="1989458" y="4644451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AE1062-06FE-48AB-937E-D2E06F9E6450}"/>
              </a:ext>
            </a:extLst>
          </p:cNvPr>
          <p:cNvSpPr txBox="1"/>
          <p:nvPr/>
        </p:nvSpPr>
        <p:spPr>
          <a:xfrm>
            <a:off x="3849372" y="4611431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65BAB7-35E9-4102-AD56-C32BF479F740}"/>
              </a:ext>
            </a:extLst>
          </p:cNvPr>
          <p:cNvSpPr txBox="1"/>
          <p:nvPr/>
        </p:nvSpPr>
        <p:spPr>
          <a:xfrm>
            <a:off x="6219827" y="464508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Hoẵng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AC73BD-4160-4436-B7ED-D3BD80FB25BC}"/>
              </a:ext>
            </a:extLst>
          </p:cNvPr>
          <p:cNvSpPr txBox="1"/>
          <p:nvPr/>
        </p:nvSpPr>
        <p:spPr>
          <a:xfrm>
            <a:off x="7867652" y="4635561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5" grpId="0"/>
      <p:bldP spid="26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238463" cy="6858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3278165" y="2493818"/>
            <a:ext cx="8927690" cy="869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1. Nghe –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viết</a:t>
            </a:r>
            <a:endParaRPr kumimoji="0" lang="en-US" sz="6600" b="1" i="0" u="none" strike="noStrike" kern="1200" cap="none" spc="-133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rirach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13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61" y="4925633"/>
            <a:ext cx="3644712" cy="1932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72850-D608-4B3E-8946-392C96ACC6B6}"/>
              </a:ext>
            </a:extLst>
          </p:cNvPr>
          <p:cNvSpPr txBox="1"/>
          <p:nvPr/>
        </p:nvSpPr>
        <p:spPr>
          <a:xfrm>
            <a:off x="1200150" y="1544320"/>
            <a:ext cx="982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B05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Kiến lau mồ hôi, ngẫm nghĩ một lát rồi nói:</a:t>
            </a:r>
          </a:p>
          <a:p>
            <a:pPr lvl="0"/>
            <a:r>
              <a:rPr lang="vi-VN" sz="3200" b="1" dirty="0">
                <a:solidFill>
                  <a:srgbClr val="00B05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  - Tôi sẽ trả lời câu hỏi của bạn sau khi mặt trời lặn nhé!</a:t>
            </a:r>
          </a:p>
          <a:p>
            <a:pPr lvl="0"/>
            <a:r>
              <a:rPr lang="vi-VN" sz="3200" b="1" dirty="0">
                <a:solidFill>
                  <a:srgbClr val="00B05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  Mặt trời lặn, chúng đi đến tổ kiến.</a:t>
            </a:r>
          </a:p>
          <a:p>
            <a:pPr lvl="0"/>
            <a:r>
              <a:rPr lang="vi-VN" sz="3200" b="1" dirty="0">
                <a:solidFill>
                  <a:srgbClr val="00B05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  - Hôm nay là ngày thế nào hả bác kiến đáng kính?</a:t>
            </a:r>
          </a:p>
          <a:p>
            <a:pPr lvl="0"/>
            <a:r>
              <a:rPr lang="vi-VN" sz="3200" b="1" dirty="0">
                <a:solidFill>
                  <a:srgbClr val="00B05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  - Hôm này là một ngày tuyệt đẹp! Tôi đã làm việc rất tốt và bây giờ có thể nghỉ ngơi thoải mái.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8BA50-CBEB-4C48-8CFB-FDDCF359DF7D}"/>
              </a:ext>
            </a:extLst>
          </p:cNvPr>
          <p:cNvSpPr txBox="1"/>
          <p:nvPr/>
        </p:nvSpPr>
        <p:spPr>
          <a:xfrm>
            <a:off x="3314700" y="661629"/>
            <a:ext cx="6628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362789" y="404630"/>
            <a:ext cx="4427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Ngày như thế nào là đẹp?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394608" y="980535"/>
            <a:ext cx="1082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jồ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hċ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wgẫm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ǟē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wĀ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7BD990-FAA4-447B-8A0A-D0C7D6127CF4}"/>
              </a:ext>
            </a:extLst>
          </p:cNvPr>
          <p:cNvSpPr txBox="1"/>
          <p:nvPr/>
        </p:nvSpPr>
        <p:spPr>
          <a:xfrm>
            <a:off x="-1" y="1524267"/>
            <a:ext cx="1082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Tċ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hĈ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ǇrƟ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·≈!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834F96-F250-4D0A-B4E5-A599E50BCDA0}"/>
              </a:ext>
            </a:extLst>
          </p:cNvPr>
          <p:cNvSpPr txBox="1"/>
          <p:nvPr/>
        </p:nvSpPr>
        <p:spPr>
          <a:xfrm>
            <a:off x="394608" y="2072204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ǇrƟ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Ǉổ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1138ED-E003-4B23-AE06-74D0ADEB8D99}"/>
              </a:ext>
            </a:extLst>
          </p:cNvPr>
          <p:cNvSpPr txBox="1"/>
          <p:nvPr/>
        </p:nvSpPr>
        <p:spPr>
          <a:xfrm>
            <a:off x="-1" y="2613949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Hį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wgày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wào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F791C0-51BB-4E10-A0C8-BDC75C934560}"/>
              </a:ext>
            </a:extLst>
          </p:cNvPr>
          <p:cNvSpPr txBox="1"/>
          <p:nvPr/>
        </p:nvSpPr>
        <p:spPr>
          <a:xfrm>
            <a:off x="31930" y="3148907"/>
            <a:ext cx="11317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Hį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wgày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Α−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p!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Tċ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νμ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İc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ǟất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Ǉō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Ό˘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F5A4F0-36C2-439E-B16B-14E7E23992D7}"/>
              </a:ext>
            </a:extLst>
          </p:cNvPr>
          <p:cNvSpPr txBox="1"/>
          <p:nvPr/>
        </p:nvSpPr>
        <p:spPr>
          <a:xfrm>
            <a:off x="-76200" y="3642649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κ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oải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jái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61" y="5100078"/>
            <a:ext cx="3644712" cy="1932367"/>
          </a:xfrm>
          <a:prstGeom prst="rect">
            <a:avLst/>
          </a:prstGeom>
        </p:spPr>
      </p:pic>
      <p:sp>
        <p:nvSpPr>
          <p:cNvPr id="9" name="Google Shape;5317;p41">
            <a:extLst>
              <a:ext uri="{FF2B5EF4-FFF2-40B4-BE49-F238E27FC236}">
                <a16:creationId xmlns:a16="http://schemas.microsoft.com/office/drawing/2014/main" id="{B815B797-45D0-4CAD-B698-343E9477D47D}"/>
              </a:ext>
            </a:extLst>
          </p:cNvPr>
          <p:cNvSpPr txBox="1">
            <a:spLocks/>
          </p:cNvSpPr>
          <p:nvPr/>
        </p:nvSpPr>
        <p:spPr>
          <a:xfrm>
            <a:off x="1200967" y="251467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10" name="Google Shape;5317;p41">
            <a:extLst>
              <a:ext uri="{FF2B5EF4-FFF2-40B4-BE49-F238E27FC236}">
                <a16:creationId xmlns:a16="http://schemas.microsoft.com/office/drawing/2014/main" id="{A0C46FCC-E606-4F75-9E77-FE33C28B03F5}"/>
              </a:ext>
            </a:extLst>
          </p:cNvPr>
          <p:cNvSpPr txBox="1">
            <a:spLocks/>
          </p:cNvSpPr>
          <p:nvPr/>
        </p:nvSpPr>
        <p:spPr>
          <a:xfrm>
            <a:off x="1223392" y="351050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2. Em cần lưu ý điều gì khi trình bày bài viết.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4971A0-B49C-4DD7-9085-03605990FE69}"/>
              </a:ext>
            </a:extLst>
          </p:cNvPr>
          <p:cNvGrpSpPr/>
          <p:nvPr/>
        </p:nvGrpSpPr>
        <p:grpSpPr>
          <a:xfrm>
            <a:off x="1223392" y="1489811"/>
            <a:ext cx="10067016" cy="783365"/>
            <a:chOff x="550985" y="288470"/>
            <a:chExt cx="10070123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37DA81D8-363A-42A9-8452-9EE1018118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1CE998B5-E5FA-497E-A1BF-1B08BCD1A0AA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Đọc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thầm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đoạn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văn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và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thực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hiện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các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yêu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cầu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5359621" y="3716943"/>
            <a:ext cx="147277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trả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5307173" y="3716943"/>
            <a:ext cx="1577676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lặn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lặn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4751733" y="3716943"/>
            <a:ext cx="2688558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tuyệt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tuyệt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5364851" y="3716943"/>
            <a:ext cx="1462323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rất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rất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2C5764-E3E5-47DB-A6CA-2D7C55A0B602}" vid="{B8EEDAA0-B667-4F93-AD67-DE2A39DAA80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633</Words>
  <Application>Microsoft Office PowerPoint</Application>
  <PresentationFormat>Widescreen</PresentationFormat>
  <Paragraphs>74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等线</vt:lpstr>
      <vt:lpstr>KaiTi</vt:lpstr>
      <vt:lpstr>微软雅黑</vt:lpstr>
      <vt:lpstr>宋体</vt:lpstr>
      <vt:lpstr>Arial</vt:lpstr>
      <vt:lpstr>Arial-Rounded</vt:lpstr>
      <vt:lpstr>Calibri</vt:lpstr>
      <vt:lpstr>Gloria Hallelujah</vt:lpstr>
      <vt:lpstr>HP001 4 hàng</vt:lpstr>
      <vt:lpstr>Odibee Sans</vt:lpstr>
      <vt:lpstr>Sriracha</vt:lpstr>
      <vt:lpstr>字魂59号-创粗黑</vt:lpstr>
      <vt:lpstr>字魂70号-灵悦黑体</vt:lpstr>
      <vt:lpstr>Theme1</vt:lpstr>
      <vt:lpstr>1_Office Theme</vt:lpstr>
      <vt:lpstr>Office 主题​​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16</cp:revision>
  <dcterms:created xsi:type="dcterms:W3CDTF">2022-11-26T08:30:20Z</dcterms:created>
  <dcterms:modified xsi:type="dcterms:W3CDTF">2024-03-15T10:32:52Z</dcterms:modified>
</cp:coreProperties>
</file>