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5"/>
  </p:notesMasterIdLst>
  <p:sldIdLst>
    <p:sldId id="282" r:id="rId3"/>
    <p:sldId id="283" r:id="rId4"/>
    <p:sldId id="273" r:id="rId5"/>
    <p:sldId id="274" r:id="rId6"/>
    <p:sldId id="269" r:id="rId7"/>
    <p:sldId id="264" r:id="rId8"/>
    <p:sldId id="276" r:id="rId9"/>
    <p:sldId id="278" r:id="rId10"/>
    <p:sldId id="303" r:id="rId11"/>
    <p:sldId id="307" r:id="rId12"/>
    <p:sldId id="293" r:id="rId13"/>
    <p:sldId id="292" r:id="rId14"/>
    <p:sldId id="308" r:id="rId15"/>
    <p:sldId id="317" r:id="rId16"/>
    <p:sldId id="311" r:id="rId17"/>
    <p:sldId id="299" r:id="rId18"/>
    <p:sldId id="304" r:id="rId19"/>
    <p:sldId id="301" r:id="rId20"/>
    <p:sldId id="302" r:id="rId21"/>
    <p:sldId id="285" r:id="rId22"/>
    <p:sldId id="305" r:id="rId23"/>
    <p:sldId id="29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26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FD3EB4-BF3F-41CC-A2D7-BE50A86FBD80}" type="datetimeFigureOut">
              <a:rPr lang="en-US" smtClean="0"/>
              <a:t>3/20/2024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8D3275-1E64-4557-8CB8-E1FCB552271A}" type="slidenum">
              <a:rPr lang="en-US" smtClean="0"/>
              <a:t>‹#›</a:t>
            </a:fld>
            <a:endParaRPr lang="en-US"/>
          </a:p>
        </p:txBody>
      </p:sp>
    </p:spTree>
    <p:extLst>
      <p:ext uri="{BB962C8B-B14F-4D97-AF65-F5344CB8AC3E}">
        <p14:creationId xmlns:p14="http://schemas.microsoft.com/office/powerpoint/2010/main" val="655461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28329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37719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599822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995521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74649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605211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74748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814531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828323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800799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393658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934336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881872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533104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814345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5920282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9D9AA831-3E8C-0A8E-6126-7822CB10976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432874" y="189911"/>
            <a:ext cx="1209184" cy="1209184"/>
          </a:xfrm>
          <a:prstGeom prst="rect">
            <a:avLst/>
          </a:prstGeom>
        </p:spPr>
      </p:pic>
    </p:spTree>
    <p:extLst>
      <p:ext uri="{BB962C8B-B14F-4D97-AF65-F5344CB8AC3E}">
        <p14:creationId xmlns:p14="http://schemas.microsoft.com/office/powerpoint/2010/main" val="495741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068-EC9D-41E9-AF81-FF0978899A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7913783-D6F7-49BC-9556-B085A52CE82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B71F616-9B69-4837-BE40-AE3F6B2FECC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20/03/2024</a:t>
            </a:fld>
            <a:endParaRPr lang="vi-VN"/>
          </a:p>
        </p:txBody>
      </p:sp>
      <p:sp>
        <p:nvSpPr>
          <p:cNvPr id="5" name="Footer Placeholder 4">
            <a:extLst>
              <a:ext uri="{FF2B5EF4-FFF2-40B4-BE49-F238E27FC236}">
                <a16:creationId xmlns:a16="http://schemas.microsoft.com/office/drawing/2014/main" id="{E815BBCC-4156-439E-AD99-2EAF2FD56C8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160998C-05B5-4BE9-9C43-18413510B5E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414261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D99FF5-EA9E-4862-A59C-B09D879E591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B9B181E-3031-450D-8076-5D91AF806C4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9FBB350-10AA-4E7F-AEEC-8949CCFAD71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20/03/2024</a:t>
            </a:fld>
            <a:endParaRPr lang="vi-VN"/>
          </a:p>
        </p:txBody>
      </p:sp>
      <p:sp>
        <p:nvSpPr>
          <p:cNvPr id="5" name="Footer Placeholder 4">
            <a:extLst>
              <a:ext uri="{FF2B5EF4-FFF2-40B4-BE49-F238E27FC236}">
                <a16:creationId xmlns:a16="http://schemas.microsoft.com/office/drawing/2014/main" id="{035FA7E7-94F0-4306-A1A6-7F047FF2AA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05FAE36-E8B4-4F5A-BF83-8DE4A04E2BDA}"/>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6443995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3/20/2024</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9124284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3/20/2024</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5246722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3/20/2024</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736603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3/20/2024</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369295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3/20/2024</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008389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3/20/2024</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2679597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3/20/2024</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3931062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3/20/2024</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630459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B1BDE-70B8-41B3-8C3F-515E85376E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85385BF-75FE-43A9-A699-2832DB21EB4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32E8B5-A34D-4069-9781-C6A38B5A0A4C}"/>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20/03/2024</a:t>
            </a:fld>
            <a:endParaRPr lang="vi-VN"/>
          </a:p>
        </p:txBody>
      </p:sp>
      <p:sp>
        <p:nvSpPr>
          <p:cNvPr id="5" name="Footer Placeholder 4">
            <a:extLst>
              <a:ext uri="{FF2B5EF4-FFF2-40B4-BE49-F238E27FC236}">
                <a16:creationId xmlns:a16="http://schemas.microsoft.com/office/drawing/2014/main" id="{3CA607E9-D457-4B14-9F5E-3765FF6419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29229F7-26E9-4F21-BA5F-A81E8427701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321316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3/20/2024</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226067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3/20/2024</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8166018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3/20/2024</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403868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3654E-2247-4F12-97BC-5FB06279ED4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58AA07D-7556-4F3F-A150-308C579A8C4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8C491E-1271-4662-9298-D41F924C2FB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20/03/2024</a:t>
            </a:fld>
            <a:endParaRPr lang="vi-VN"/>
          </a:p>
        </p:txBody>
      </p:sp>
      <p:sp>
        <p:nvSpPr>
          <p:cNvPr id="5" name="Footer Placeholder 4">
            <a:extLst>
              <a:ext uri="{FF2B5EF4-FFF2-40B4-BE49-F238E27FC236}">
                <a16:creationId xmlns:a16="http://schemas.microsoft.com/office/drawing/2014/main" id="{F395B13A-2415-4A87-BDF7-50D4868CAE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134F103-8E78-46A9-9C65-EE6A6F9AA18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291240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D9BA2-BF15-4E32-BD38-79FE65DD74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4A23AD2-123E-44A5-9EEE-1AE1764794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03B319F-06F6-40BD-95C2-DEFD540B096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D0105AD-3417-492F-B151-6E0F3BE3B7D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20/03/2024</a:t>
            </a:fld>
            <a:endParaRPr lang="vi-VN"/>
          </a:p>
        </p:txBody>
      </p:sp>
      <p:sp>
        <p:nvSpPr>
          <p:cNvPr id="6" name="Footer Placeholder 5">
            <a:extLst>
              <a:ext uri="{FF2B5EF4-FFF2-40B4-BE49-F238E27FC236}">
                <a16:creationId xmlns:a16="http://schemas.microsoft.com/office/drawing/2014/main" id="{38230A0E-E66F-4529-A77E-6C35DC40440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AE6EC02-452D-4395-84B8-92B8E571B10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686271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6C41B-FC13-40BD-8D38-5D9B0ACCB9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2EFE328-0FA8-453A-8B94-6657A0ECAF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9C269A-D6E3-44E9-9510-8A47320E690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6CF0E5E-E5E0-4E5C-BF6F-D7997897BE1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3573F3-3BF5-43BA-BA2A-23EB1097319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B5E0900-2790-4A23-85A4-9E80C3A6D95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20/03/2024</a:t>
            </a:fld>
            <a:endParaRPr lang="vi-VN"/>
          </a:p>
        </p:txBody>
      </p:sp>
      <p:sp>
        <p:nvSpPr>
          <p:cNvPr id="8" name="Footer Placeholder 7">
            <a:extLst>
              <a:ext uri="{FF2B5EF4-FFF2-40B4-BE49-F238E27FC236}">
                <a16:creationId xmlns:a16="http://schemas.microsoft.com/office/drawing/2014/main" id="{D7C832B6-B21D-4040-8159-ACBD40250E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C11D958-42B2-457D-B06C-AC508A3BC9AD}"/>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4109455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1AFC1-B2FE-440E-9B9F-4C8E9E0502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70FBB54-C816-47EA-B7F1-37917C91B456}"/>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20/03/2024</a:t>
            </a:fld>
            <a:endParaRPr lang="vi-VN"/>
          </a:p>
        </p:txBody>
      </p:sp>
      <p:sp>
        <p:nvSpPr>
          <p:cNvPr id="4" name="Footer Placeholder 3">
            <a:extLst>
              <a:ext uri="{FF2B5EF4-FFF2-40B4-BE49-F238E27FC236}">
                <a16:creationId xmlns:a16="http://schemas.microsoft.com/office/drawing/2014/main" id="{319FD7F5-9D4D-4DD0-88D6-D9E00B176DC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317A24E-730C-4C26-9152-8303FF578DC4}"/>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590311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453BB-846D-4ED7-A930-CF802A36632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20/03/2024</a:t>
            </a:fld>
            <a:endParaRPr lang="vi-VN"/>
          </a:p>
        </p:txBody>
      </p:sp>
      <p:sp>
        <p:nvSpPr>
          <p:cNvPr id="3" name="Footer Placeholder 2">
            <a:extLst>
              <a:ext uri="{FF2B5EF4-FFF2-40B4-BE49-F238E27FC236}">
                <a16:creationId xmlns:a16="http://schemas.microsoft.com/office/drawing/2014/main" id="{BCA940B3-5641-443A-8657-C0279C09BA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5A886BD3-B7EB-4D89-A1D2-E6B2F7B94B12}"/>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864745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46882-AC4E-4683-8208-FB4F810324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779A20-D4B7-4EF2-95D5-BFFFD6E2DA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A8B6526-622D-48C9-A8C1-F02C22DCAA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F2645E-719D-4D01-A10D-2B249CA0F22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20/03/2024</a:t>
            </a:fld>
            <a:endParaRPr lang="vi-VN"/>
          </a:p>
        </p:txBody>
      </p:sp>
      <p:sp>
        <p:nvSpPr>
          <p:cNvPr id="6" name="Footer Placeholder 5">
            <a:extLst>
              <a:ext uri="{FF2B5EF4-FFF2-40B4-BE49-F238E27FC236}">
                <a16:creationId xmlns:a16="http://schemas.microsoft.com/office/drawing/2014/main" id="{1DD36170-26F6-4FC9-91ED-96026CABA7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9575ED0-49C2-4027-86EC-1F3EB72496B5}"/>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958359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C7422-8F70-4740-BEA2-F6C3C870150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96E0D91-562D-4498-9462-38F4CD93E9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31736A6-EF2C-450A-B24E-14F704C304E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FF3A8F-F646-4C26-B41B-2419FBBBFC2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20/03/2024</a:t>
            </a:fld>
            <a:endParaRPr lang="vi-VN"/>
          </a:p>
        </p:txBody>
      </p:sp>
      <p:sp>
        <p:nvSpPr>
          <p:cNvPr id="6" name="Footer Placeholder 5">
            <a:extLst>
              <a:ext uri="{FF2B5EF4-FFF2-40B4-BE49-F238E27FC236}">
                <a16:creationId xmlns:a16="http://schemas.microsoft.com/office/drawing/2014/main" id="{934EF5B4-8E52-4044-BE20-B45C60A1EC9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4C3AC2B-E958-453F-BFCA-30E26A94C660}"/>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639284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6689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white circle with leaves and blue text&#10;&#10;Description automatically generated">
            <a:extLst>
              <a:ext uri="{FF2B5EF4-FFF2-40B4-BE49-F238E27FC236}">
                <a16:creationId xmlns:a16="http://schemas.microsoft.com/office/drawing/2014/main" id="{3087284E-58E3-EB9B-D914-B32507E36EF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54274" y="465245"/>
            <a:ext cx="1266825" cy="1266825"/>
          </a:xfrm>
          <a:prstGeom prst="rect">
            <a:avLst/>
          </a:prstGeom>
        </p:spPr>
      </p:pic>
    </p:spTree>
    <p:extLst>
      <p:ext uri="{BB962C8B-B14F-4D97-AF65-F5344CB8AC3E}">
        <p14:creationId xmlns:p14="http://schemas.microsoft.com/office/powerpoint/2010/main" val="24188136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4.svg"/><Relationship Id="rId10"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5.emf"/><Relationship Id="rId3" Type="http://schemas.openxmlformats.org/officeDocument/2006/relationships/audio" Target="../media/audio1.wav"/><Relationship Id="rId7" Type="http://schemas.openxmlformats.org/officeDocument/2006/relationships/image" Target="../media/image32.png"/><Relationship Id="rId12" Type="http://schemas.microsoft.com/office/2007/relationships/hdphoto" Target="../media/hdphoto4.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4.png"/><Relationship Id="rId5" Type="http://schemas.openxmlformats.org/officeDocument/2006/relationships/image" Target="../media/image9.svg"/><Relationship Id="rId10" Type="http://schemas.openxmlformats.org/officeDocument/2006/relationships/image" Target="../media/image33.emf"/><Relationship Id="rId4" Type="http://schemas.openxmlformats.org/officeDocument/2006/relationships/image" Target="../media/image7.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1.png"/><Relationship Id="rId4" Type="http://schemas.openxmlformats.org/officeDocument/2006/relationships/image" Target="../media/image9.sv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6.png"/><Relationship Id="rId10" Type="http://schemas.openxmlformats.org/officeDocument/2006/relationships/image" Target="../media/image37.png"/><Relationship Id="rId4" Type="http://schemas.openxmlformats.org/officeDocument/2006/relationships/image" Target="../media/image9.svg"/><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hdphoto" Target="../media/hdphoto5.wdp"/><Relationship Id="rId7" Type="http://schemas.microsoft.com/office/2007/relationships/hdphoto" Target="../media/hdphoto6.wdp"/><Relationship Id="rId2"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43.jpeg"/><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41.png"/><Relationship Id="rId4" Type="http://schemas.openxmlformats.org/officeDocument/2006/relationships/image" Target="../media/image45.png"/><Relationship Id="rId9"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Layout" Target="../slideLayouts/slideLayout18.xml"/><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52.jpeg"/><Relationship Id="rId3" Type="http://schemas.openxmlformats.org/officeDocument/2006/relationships/image" Target="../media/image7.png"/><Relationship Id="rId7" Type="http://schemas.openxmlformats.org/officeDocument/2006/relationships/image" Target="../media/image19.png"/><Relationship Id="rId12"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7.svg"/><Relationship Id="rId11" Type="http://schemas.microsoft.com/office/2007/relationships/hdphoto" Target="../media/hdphoto8.wdp"/><Relationship Id="rId5" Type="http://schemas.openxmlformats.org/officeDocument/2006/relationships/image" Target="../media/image50.png"/><Relationship Id="rId10" Type="http://schemas.openxmlformats.org/officeDocument/2006/relationships/image" Target="../media/image51.png"/><Relationship Id="rId4" Type="http://schemas.openxmlformats.org/officeDocument/2006/relationships/image" Target="../media/image9.svg"/><Relationship Id="rId9"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3.jpeg"/><Relationship Id="rId3" Type="http://schemas.openxmlformats.org/officeDocument/2006/relationships/image" Target="../media/image7.png"/><Relationship Id="rId7" Type="http://schemas.microsoft.com/office/2007/relationships/hdphoto" Target="../media/hdphoto2.wdp"/><Relationship Id="rId12" Type="http://schemas.openxmlformats.org/officeDocument/2006/relationships/image" Target="../media/image57.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50.png"/><Relationship Id="rId5" Type="http://schemas.openxmlformats.org/officeDocument/2006/relationships/image" Target="../media/image19.png"/><Relationship Id="rId15" Type="http://schemas.microsoft.com/office/2007/relationships/hdphoto" Target="../media/hdphoto9.wdp"/><Relationship Id="rId10" Type="http://schemas.openxmlformats.org/officeDocument/2006/relationships/image" Target="../media/image13.png"/><Relationship Id="rId4" Type="http://schemas.openxmlformats.org/officeDocument/2006/relationships/image" Target="../media/image9.svg"/><Relationship Id="rId9" Type="http://schemas.microsoft.com/office/2007/relationships/hdphoto" Target="../media/hdphoto8.wdp"/><Relationship Id="rId14"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13"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55.jpeg"/><Relationship Id="rId12"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7.svg"/><Relationship Id="rId11" Type="http://schemas.microsoft.com/office/2007/relationships/hdphoto" Target="../media/hdphoto8.wdp"/><Relationship Id="rId5" Type="http://schemas.openxmlformats.org/officeDocument/2006/relationships/image" Target="../media/image50.png"/><Relationship Id="rId10" Type="http://schemas.openxmlformats.org/officeDocument/2006/relationships/image" Target="../media/image51.png"/><Relationship Id="rId4" Type="http://schemas.openxmlformats.org/officeDocument/2006/relationships/image" Target="../media/image9.svg"/><Relationship Id="rId9" Type="http://schemas.microsoft.com/office/2007/relationships/hdphoto" Target="../media/hdphoto10.wdp"/><Relationship Id="rId1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51.png"/><Relationship Id="rId3" Type="http://schemas.openxmlformats.org/officeDocument/2006/relationships/image" Target="../media/image7.png"/><Relationship Id="rId7" Type="http://schemas.openxmlformats.org/officeDocument/2006/relationships/image" Target="../media/image57.jpeg"/><Relationship Id="rId12"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7.svg"/><Relationship Id="rId11" Type="http://schemas.openxmlformats.org/officeDocument/2006/relationships/image" Target="../media/image4.png"/><Relationship Id="rId5" Type="http://schemas.openxmlformats.org/officeDocument/2006/relationships/image" Target="../media/image50.png"/><Relationship Id="rId15" Type="http://schemas.openxmlformats.org/officeDocument/2006/relationships/image" Target="../media/image13.png"/><Relationship Id="rId10" Type="http://schemas.openxmlformats.org/officeDocument/2006/relationships/image" Target="../media/image19.png"/><Relationship Id="rId4" Type="http://schemas.openxmlformats.org/officeDocument/2006/relationships/image" Target="../media/image9.svg"/><Relationship Id="rId9" Type="http://schemas.microsoft.com/office/2007/relationships/hdphoto" Target="../media/hdphoto11.wdp"/><Relationship Id="rId14" Type="http://schemas.microsoft.com/office/2007/relationships/hdphoto" Target="../media/hdphoto8.wdp"/></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7.png"/><Relationship Id="rId7"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59.png"/><Relationship Id="rId4" Type="http://schemas.openxmlformats.org/officeDocument/2006/relationships/image" Target="../media/image9.svg"/><Relationship Id="rId9" Type="http://schemas.openxmlformats.org/officeDocument/2006/relationships/image" Target="../media/image61.png"/></Relationships>
</file>

<file path=ppt/slides/_rels/slide2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7.png"/><Relationship Id="rId7"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2.svg"/><Relationship Id="rId5" Type="http://schemas.openxmlformats.org/officeDocument/2006/relationships/image" Target="../media/image62.png"/><Relationship Id="rId4" Type="http://schemas.openxmlformats.org/officeDocument/2006/relationships/image" Target="../media/image9.sv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9.sv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png"/><Relationship Id="rId3" Type="http://schemas.openxmlformats.org/officeDocument/2006/relationships/image" Target="../media/image7.png"/><Relationship Id="rId7" Type="http://schemas.openxmlformats.org/officeDocument/2006/relationships/image" Target="../media/image21.svg"/><Relationship Id="rId12"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19.png"/><Relationship Id="rId5" Type="http://schemas.openxmlformats.org/officeDocument/2006/relationships/image" Target="../media/image16.png"/><Relationship Id="rId10" Type="http://schemas.microsoft.com/office/2007/relationships/hdphoto" Target="../media/hdphoto2.wdp"/><Relationship Id="rId4" Type="http://schemas.openxmlformats.org/officeDocument/2006/relationships/image" Target="../media/image9.svg"/><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7.png"/><Relationship Id="rId7" Type="http://schemas.openxmlformats.org/officeDocument/2006/relationships/image" Target="../media/image22.png"/><Relationship Id="rId12"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23.png"/><Relationship Id="rId5" Type="http://schemas.openxmlformats.org/officeDocument/2006/relationships/image" Target="../media/image21.png"/><Relationship Id="rId10" Type="http://schemas.openxmlformats.org/officeDocument/2006/relationships/image" Target="../media/image10.png"/><Relationship Id="rId4" Type="http://schemas.openxmlformats.org/officeDocument/2006/relationships/image" Target="../media/image9.sv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6.gi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5.gif"/><Relationship Id="rId5" Type="http://schemas.openxmlformats.org/officeDocument/2006/relationships/image" Target="../media/image24.png"/><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8.gif"/><Relationship Id="rId5" Type="http://schemas.openxmlformats.org/officeDocument/2006/relationships/image" Target="../media/image27.gif"/><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7.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29.png"/><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5.emf"/><Relationship Id="rId3" Type="http://schemas.openxmlformats.org/officeDocument/2006/relationships/audio" Target="../media/audio1.wav"/><Relationship Id="rId7" Type="http://schemas.openxmlformats.org/officeDocument/2006/relationships/image" Target="../media/image32.png"/><Relationship Id="rId12" Type="http://schemas.microsoft.com/office/2007/relationships/hdphoto" Target="../media/hdphoto4.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4.png"/><Relationship Id="rId5" Type="http://schemas.openxmlformats.org/officeDocument/2006/relationships/image" Target="../media/image9.svg"/><Relationship Id="rId10" Type="http://schemas.openxmlformats.org/officeDocument/2006/relationships/image" Target="../media/image33.emf"/><Relationship Id="rId4" Type="http://schemas.openxmlformats.org/officeDocument/2006/relationships/image" Target="../media/image7.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6B20B3-4C07-4935-8D84-679D377CFE5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0" y="0"/>
            <a:ext cx="12192000" cy="6857999"/>
          </a:xfrm>
          <a:prstGeom prst="rect">
            <a:avLst/>
          </a:prstGeom>
        </p:spPr>
      </p:pic>
      <p:grpSp>
        <p:nvGrpSpPr>
          <p:cNvPr id="3" name="Group 2">
            <a:extLst>
              <a:ext uri="{FF2B5EF4-FFF2-40B4-BE49-F238E27FC236}">
                <a16:creationId xmlns:a16="http://schemas.microsoft.com/office/drawing/2014/main" id="{D90CC458-4960-D93B-A94C-EF81364EE57E}"/>
              </a:ext>
            </a:extLst>
          </p:cNvPr>
          <p:cNvGrpSpPr/>
          <p:nvPr/>
        </p:nvGrpSpPr>
        <p:grpSpPr>
          <a:xfrm>
            <a:off x="540830" y="0"/>
            <a:ext cx="11417490" cy="6628887"/>
            <a:chOff x="540830" y="0"/>
            <a:chExt cx="11417490" cy="6628887"/>
          </a:xfrm>
        </p:grpSpPr>
        <p:sp>
          <p:nvSpPr>
            <p:cNvPr id="2" name="TextBox 10">
              <a:extLst>
                <a:ext uri="{FF2B5EF4-FFF2-40B4-BE49-F238E27FC236}">
                  <a16:creationId xmlns:a16="http://schemas.microsoft.com/office/drawing/2014/main" id="{CBA03557-8FBA-0114-3807-98C33584E0D3}"/>
                </a:ext>
              </a:extLst>
            </p:cNvPr>
            <p:cNvSpPr txBox="1"/>
            <p:nvPr/>
          </p:nvSpPr>
          <p:spPr>
            <a:xfrm>
              <a:off x="9766738" y="1466562"/>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7" name="Graphic 36">
              <a:extLst>
                <a:ext uri="{FF2B5EF4-FFF2-40B4-BE49-F238E27FC236}">
                  <a16:creationId xmlns:a16="http://schemas.microsoft.com/office/drawing/2014/main" id="{112B1782-225B-458B-98A4-75C0AA7F226B}"/>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540830" y="0"/>
              <a:ext cx="11417490" cy="6628887"/>
            </a:xfrm>
            <a:prstGeom prst="rect">
              <a:avLst/>
            </a:prstGeom>
          </p:spPr>
        </p:pic>
      </p:grpSp>
      <p:sp>
        <p:nvSpPr>
          <p:cNvPr id="39" name="AutoShape 3">
            <a:extLst>
              <a:ext uri="{FF2B5EF4-FFF2-40B4-BE49-F238E27FC236}">
                <a16:creationId xmlns:a16="http://schemas.microsoft.com/office/drawing/2014/main" id="{99CAABE2-3DBF-4BE0-8522-24B8E178721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1" name="Picture 40">
            <a:extLst>
              <a:ext uri="{FF2B5EF4-FFF2-40B4-BE49-F238E27FC236}">
                <a16:creationId xmlns:a16="http://schemas.microsoft.com/office/drawing/2014/main" id="{B5F0D0C6-F5A9-4E53-8FC7-457135C08403}"/>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164000" y="-396875"/>
            <a:ext cx="3047954" cy="2802255"/>
          </a:xfrm>
          <a:prstGeom prst="rect">
            <a:avLst/>
          </a:prstGeom>
        </p:spPr>
      </p:pic>
      <p:pic>
        <p:nvPicPr>
          <p:cNvPr id="4" name="Picture 3">
            <a:extLst>
              <a:ext uri="{FF2B5EF4-FFF2-40B4-BE49-F238E27FC236}">
                <a16:creationId xmlns:a16="http://schemas.microsoft.com/office/drawing/2014/main" id="{67F31FD7-D4C1-0CCD-1B5C-01DDA8FB0BC6}"/>
              </a:ext>
            </a:extLst>
          </p:cNvPr>
          <p:cNvPicPr>
            <a:picLocks noChangeAspect="1"/>
          </p:cNvPicPr>
          <p:nvPr/>
        </p:nvPicPr>
        <p:blipFill>
          <a:blip r:embed="rId8"/>
          <a:stretch>
            <a:fillRect/>
          </a:stretch>
        </p:blipFill>
        <p:spPr>
          <a:xfrm>
            <a:off x="3298440" y="801194"/>
            <a:ext cx="5938019" cy="1121761"/>
          </a:xfrm>
          <a:prstGeom prst="rect">
            <a:avLst/>
          </a:prstGeom>
        </p:spPr>
      </p:pic>
      <p:pic>
        <p:nvPicPr>
          <p:cNvPr id="5" name="Picture 4">
            <a:extLst>
              <a:ext uri="{FF2B5EF4-FFF2-40B4-BE49-F238E27FC236}">
                <a16:creationId xmlns:a16="http://schemas.microsoft.com/office/drawing/2014/main" id="{AFC365CD-4E58-CF62-E825-A6B0D6E5AEF7}"/>
              </a:ext>
            </a:extLst>
          </p:cNvPr>
          <p:cNvPicPr>
            <a:picLocks noChangeAspect="1"/>
          </p:cNvPicPr>
          <p:nvPr/>
        </p:nvPicPr>
        <p:blipFill>
          <a:blip r:embed="rId9"/>
          <a:stretch>
            <a:fillRect/>
          </a:stretch>
        </p:blipFill>
        <p:spPr>
          <a:xfrm>
            <a:off x="1918350" y="1917481"/>
            <a:ext cx="8431499" cy="2127688"/>
          </a:xfrm>
          <a:prstGeom prst="rect">
            <a:avLst/>
          </a:prstGeom>
        </p:spPr>
      </p:pic>
      <p:pic>
        <p:nvPicPr>
          <p:cNvPr id="8" name="Picture 7" descr="A white circle with leaves and blue text&#10;&#10;Description automatically generated">
            <a:extLst>
              <a:ext uri="{FF2B5EF4-FFF2-40B4-BE49-F238E27FC236}">
                <a16:creationId xmlns:a16="http://schemas.microsoft.com/office/drawing/2014/main" id="{6274530C-CBAC-1C3E-C570-8DF8A47205FA}"/>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533525" y="190500"/>
            <a:ext cx="1276350" cy="1276350"/>
          </a:xfrm>
          <a:prstGeom prst="rect">
            <a:avLst/>
          </a:prstGeom>
        </p:spPr>
      </p:pic>
    </p:spTree>
    <p:extLst>
      <p:ext uri="{BB962C8B-B14F-4D97-AF65-F5344CB8AC3E}">
        <p14:creationId xmlns:p14="http://schemas.microsoft.com/office/powerpoint/2010/main" val="20594729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4">
            <a:extLst>
              <a:ext uri="{96DAC541-7B7A-43D3-8B79-37D633B846F1}">
                <asvg:svgBlip xmlns="" xmlns:asvg="http://schemas.microsoft.com/office/drawing/2016/SVG/main" r:embed="rId5"/>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6"/>
          <a:stretch>
            <a:fillRect/>
          </a:stretch>
        </p:blipFill>
        <p:spPr>
          <a:xfrm>
            <a:off x="10186973" y="915192"/>
            <a:ext cx="2066723" cy="1237595"/>
          </a:xfrm>
          <a:prstGeom prst="rect">
            <a:avLst/>
          </a:prstGeom>
        </p:spPr>
      </p:pic>
      <p:grpSp>
        <p:nvGrpSpPr>
          <p:cNvPr id="39" name="Group 38">
            <a:extLst>
              <a:ext uri="{FF2B5EF4-FFF2-40B4-BE49-F238E27FC236}">
                <a16:creationId xmlns:a16="http://schemas.microsoft.com/office/drawing/2014/main" id="{9A8F909A-4AF7-45EF-B624-AB6D6545FBBC}"/>
              </a:ext>
            </a:extLst>
          </p:cNvPr>
          <p:cNvGrpSpPr/>
          <p:nvPr/>
        </p:nvGrpSpPr>
        <p:grpSpPr>
          <a:xfrm>
            <a:off x="1215160" y="211605"/>
            <a:ext cx="9826325" cy="1150469"/>
            <a:chOff x="1060656" y="218253"/>
            <a:chExt cx="9826325" cy="1150469"/>
          </a:xfrm>
        </p:grpSpPr>
        <p:grpSp>
          <p:nvGrpSpPr>
            <p:cNvPr id="40" name="Group 39">
              <a:extLst>
                <a:ext uri="{FF2B5EF4-FFF2-40B4-BE49-F238E27FC236}">
                  <a16:creationId xmlns:a16="http://schemas.microsoft.com/office/drawing/2014/main" id="{1424B65B-51EF-4138-925F-EBCF43DA6D86}"/>
                </a:ext>
              </a:extLst>
            </p:cNvPr>
            <p:cNvGrpSpPr/>
            <p:nvPr/>
          </p:nvGrpSpPr>
          <p:grpSpPr>
            <a:xfrm>
              <a:off x="1319647" y="218253"/>
              <a:ext cx="9567334" cy="1150469"/>
              <a:chOff x="6719591" y="2584561"/>
              <a:chExt cx="5320690" cy="1674730"/>
            </a:xfrm>
          </p:grpSpPr>
          <p:sp>
            <p:nvSpPr>
              <p:cNvPr id="41" name="Rectangle: Rounded Corners 40">
                <a:extLst>
                  <a:ext uri="{FF2B5EF4-FFF2-40B4-BE49-F238E27FC236}">
                    <a16:creationId xmlns:a16="http://schemas.microsoft.com/office/drawing/2014/main" id="{DA3D5479-E1B2-4290-BB16-FCD04A1373E6}"/>
                  </a:ext>
                </a:extLst>
              </p:cNvPr>
              <p:cNvSpPr/>
              <p:nvPr/>
            </p:nvSpPr>
            <p:spPr>
              <a:xfrm>
                <a:off x="6719591" y="2584561"/>
                <a:ext cx="5320690" cy="1674730"/>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TextBox 41">
                <a:extLst>
                  <a:ext uri="{FF2B5EF4-FFF2-40B4-BE49-F238E27FC236}">
                    <a16:creationId xmlns:a16="http://schemas.microsoft.com/office/drawing/2014/main" id="{04D5A20C-D1BA-4DFE-BFB2-D38A100A90CE}"/>
                  </a:ext>
                </a:extLst>
              </p:cNvPr>
              <p:cNvSpPr txBox="1"/>
              <p:nvPr/>
            </p:nvSpPr>
            <p:spPr>
              <a:xfrm>
                <a:off x="7122541" y="2600268"/>
                <a:ext cx="4651764" cy="1568099"/>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Khi tham gia các hoạt động xã hội em cảm thấy như thế nào?</a:t>
                </a:r>
                <a:endParaRPr kumimoji="0" lang="en-US"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p:txBody>
          </p:sp>
        </p:grpSp>
        <p:pic>
          <p:nvPicPr>
            <p:cNvPr id="1028" name="Picture 4">
              <a:extLst>
                <a:ext uri="{FF2B5EF4-FFF2-40B4-BE49-F238E27FC236}">
                  <a16:creationId xmlns:a16="http://schemas.microsoft.com/office/drawing/2014/main" id="{777C7C99-EB56-4277-84B5-636FDCB8ECC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60656" y="302829"/>
              <a:ext cx="807868" cy="807868"/>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44">
            <a:extLst>
              <a:ext uri="{FF2B5EF4-FFF2-40B4-BE49-F238E27FC236}">
                <a16:creationId xmlns:a16="http://schemas.microsoft.com/office/drawing/2014/main" id="{EE316D37-8499-440B-B1BF-A4B6CB2E4C87}"/>
              </a:ext>
            </a:extLst>
          </p:cNvPr>
          <p:cNvPicPr>
            <a:picLocks noChangeAspect="1"/>
          </p:cNvPicPr>
          <p:nvPr/>
        </p:nvPicPr>
        <p:blipFill>
          <a:blip r:embed="rId8"/>
          <a:stretch>
            <a:fillRect/>
          </a:stretch>
        </p:blipFill>
        <p:spPr>
          <a:xfrm>
            <a:off x="6159271" y="6193057"/>
            <a:ext cx="6220968" cy="658049"/>
          </a:xfrm>
          <a:prstGeom prst="rect">
            <a:avLst/>
          </a:prstGeom>
        </p:spPr>
      </p:pic>
      <p:pic>
        <p:nvPicPr>
          <p:cNvPr id="46" name="Picture 45">
            <a:extLst>
              <a:ext uri="{FF2B5EF4-FFF2-40B4-BE49-F238E27FC236}">
                <a16:creationId xmlns:a16="http://schemas.microsoft.com/office/drawing/2014/main" id="{F272FB61-7CF2-4ECB-AB8F-BEF5D2ED4636}"/>
              </a:ext>
            </a:extLst>
          </p:cNvPr>
          <p:cNvPicPr>
            <a:picLocks noChangeAspect="1"/>
          </p:cNvPicPr>
          <p:nvPr/>
        </p:nvPicPr>
        <p:blipFill>
          <a:blip r:embed="rId8"/>
          <a:stretch>
            <a:fillRect/>
          </a:stretch>
        </p:blipFill>
        <p:spPr>
          <a:xfrm>
            <a:off x="-61697" y="6203087"/>
            <a:ext cx="6220968" cy="658049"/>
          </a:xfrm>
          <a:prstGeom prst="rect">
            <a:avLst/>
          </a:prstGeom>
        </p:spPr>
      </p:pic>
      <p:pic>
        <p:nvPicPr>
          <p:cNvPr id="48" name="Picture 47">
            <a:extLst>
              <a:ext uri="{FF2B5EF4-FFF2-40B4-BE49-F238E27FC236}">
                <a16:creationId xmlns:a16="http://schemas.microsoft.com/office/drawing/2014/main" id="{FF0EC765-0516-4830-BC49-65A56B741D80}"/>
              </a:ext>
            </a:extLst>
          </p:cNvPr>
          <p:cNvPicPr>
            <a:picLocks noChangeAspect="1"/>
          </p:cNvPicPr>
          <p:nvPr/>
        </p:nvPicPr>
        <p:blipFill>
          <a:blip r:embed="rId9"/>
          <a:stretch>
            <a:fillRect/>
          </a:stretch>
        </p:blipFill>
        <p:spPr>
          <a:xfrm>
            <a:off x="21791" y="625767"/>
            <a:ext cx="1361091" cy="815689"/>
          </a:xfrm>
          <a:prstGeom prst="rect">
            <a:avLst/>
          </a:prstGeom>
        </p:spPr>
      </p:pic>
      <p:pic>
        <p:nvPicPr>
          <p:cNvPr id="3" name="Picture 2">
            <a:extLst>
              <a:ext uri="{FF2B5EF4-FFF2-40B4-BE49-F238E27FC236}">
                <a16:creationId xmlns:a16="http://schemas.microsoft.com/office/drawing/2014/main" id="{BD14F097-318E-EF07-170A-79051E89106A}"/>
              </a:ext>
            </a:extLst>
          </p:cNvPr>
          <p:cNvPicPr>
            <a:picLocks noChangeAspect="1"/>
          </p:cNvPicPr>
          <p:nvPr/>
        </p:nvPicPr>
        <p:blipFill>
          <a:blip r:embed="rId10"/>
          <a:stretch>
            <a:fillRect/>
          </a:stretch>
        </p:blipFill>
        <p:spPr>
          <a:xfrm>
            <a:off x="353508" y="3053737"/>
            <a:ext cx="2154414" cy="3184934"/>
          </a:xfrm>
          <a:prstGeom prst="rect">
            <a:avLst/>
          </a:prstGeom>
        </p:spPr>
      </p:pic>
      <p:grpSp>
        <p:nvGrpSpPr>
          <p:cNvPr id="9" name="Group 8">
            <a:extLst>
              <a:ext uri="{FF2B5EF4-FFF2-40B4-BE49-F238E27FC236}">
                <a16:creationId xmlns:a16="http://schemas.microsoft.com/office/drawing/2014/main" id="{40A89256-00D5-4DFE-0D30-0FA73676284F}"/>
              </a:ext>
            </a:extLst>
          </p:cNvPr>
          <p:cNvGrpSpPr/>
          <p:nvPr/>
        </p:nvGrpSpPr>
        <p:grpSpPr>
          <a:xfrm>
            <a:off x="2428876" y="1714500"/>
            <a:ext cx="7981950" cy="2895599"/>
            <a:chOff x="3221303" y="1658908"/>
            <a:chExt cx="5661628" cy="2520766"/>
          </a:xfrm>
        </p:grpSpPr>
        <p:grpSp>
          <p:nvGrpSpPr>
            <p:cNvPr id="4" name="Group 3">
              <a:extLst>
                <a:ext uri="{FF2B5EF4-FFF2-40B4-BE49-F238E27FC236}">
                  <a16:creationId xmlns:a16="http://schemas.microsoft.com/office/drawing/2014/main" id="{D07C2664-0F72-2E06-6EA4-48D1C22428ED}"/>
                </a:ext>
              </a:extLst>
            </p:cNvPr>
            <p:cNvGrpSpPr/>
            <p:nvPr/>
          </p:nvGrpSpPr>
          <p:grpSpPr>
            <a:xfrm>
              <a:off x="3221303" y="1658908"/>
              <a:ext cx="5661628" cy="2520766"/>
              <a:chOff x="4819645" y="447040"/>
              <a:chExt cx="5661628" cy="2520766"/>
            </a:xfrm>
          </p:grpSpPr>
          <p:pic>
            <p:nvPicPr>
              <p:cNvPr id="5" name="Picture 4">
                <a:extLst>
                  <a:ext uri="{FF2B5EF4-FFF2-40B4-BE49-F238E27FC236}">
                    <a16:creationId xmlns:a16="http://schemas.microsoft.com/office/drawing/2014/main" id="{2DB5E630-7D20-BA68-E64A-4B3FA815D7E9}"/>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40000"/>
                        </a14:imgEffect>
                      </a14:imgLayer>
                    </a14:imgProps>
                  </a:ext>
                </a:extLst>
              </a:blip>
              <a:stretch>
                <a:fillRect/>
              </a:stretch>
            </p:blipFill>
            <p:spPr>
              <a:xfrm>
                <a:off x="4819645" y="447040"/>
                <a:ext cx="5661628" cy="2520766"/>
              </a:xfrm>
              <a:prstGeom prst="rect">
                <a:avLst/>
              </a:prstGeom>
            </p:spPr>
          </p:pic>
          <p:sp>
            <p:nvSpPr>
              <p:cNvPr id="6" name="TextBox 5">
                <a:extLst>
                  <a:ext uri="{FF2B5EF4-FFF2-40B4-BE49-F238E27FC236}">
                    <a16:creationId xmlns:a16="http://schemas.microsoft.com/office/drawing/2014/main" id="{929C47BF-110B-980E-789E-1E712B9A0DD7}"/>
                  </a:ext>
                </a:extLst>
              </p:cNvPr>
              <p:cNvSpPr txBox="1"/>
              <p:nvPr/>
            </p:nvSpPr>
            <p:spPr>
              <a:xfrm>
                <a:off x="5081138" y="779526"/>
                <a:ext cx="5138641"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D555D1DD-0214-1FCA-D87C-4E9E88E3669F}"/>
                </a:ext>
              </a:extLst>
            </p:cNvPr>
            <p:cNvSpPr txBox="1"/>
            <p:nvPr/>
          </p:nvSpPr>
          <p:spPr>
            <a:xfrm>
              <a:off x="3599644" y="2078659"/>
              <a:ext cx="4899330" cy="158893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effectLst/>
                  <a:ea typeface="Times New Roman" panose="02020603050405020304" pitchFamily="18" charset="0"/>
                </a:rPr>
                <a:t>Khi </a:t>
              </a:r>
              <a:r>
                <a:rPr lang="en-US" sz="4000" dirty="0" err="1">
                  <a:effectLst/>
                  <a:ea typeface="Times New Roman" panose="02020603050405020304" pitchFamily="18" charset="0"/>
                </a:rPr>
                <a:t>tham</a:t>
              </a:r>
              <a:r>
                <a:rPr lang="en-US" sz="4000" dirty="0">
                  <a:effectLst/>
                  <a:ea typeface="Times New Roman" panose="02020603050405020304" pitchFamily="18" charset="0"/>
                </a:rPr>
                <a:t> </a:t>
              </a:r>
              <a:r>
                <a:rPr lang="en-US" sz="4000" dirty="0" err="1">
                  <a:effectLst/>
                  <a:ea typeface="Times New Roman" panose="02020603050405020304" pitchFamily="18" charset="0"/>
                </a:rPr>
                <a:t>gia</a:t>
              </a:r>
              <a:r>
                <a:rPr lang="en-US" sz="4000" dirty="0">
                  <a:effectLst/>
                  <a:ea typeface="Times New Roman" panose="02020603050405020304" pitchFamily="18" charset="0"/>
                </a:rPr>
                <a:t> </a:t>
              </a:r>
              <a:r>
                <a:rPr lang="en-US" sz="4000" dirty="0" err="1">
                  <a:effectLst/>
                  <a:ea typeface="Times New Roman" panose="02020603050405020304" pitchFamily="18" charset="0"/>
                </a:rPr>
                <a:t>các</a:t>
              </a:r>
              <a:r>
                <a:rPr lang="en-US" sz="4000" dirty="0">
                  <a:effectLst/>
                  <a:ea typeface="Times New Roman" panose="02020603050405020304" pitchFamily="18" charset="0"/>
                </a:rPr>
                <a:t> </a:t>
              </a:r>
              <a:r>
                <a:rPr lang="en-US" sz="4000" dirty="0" err="1">
                  <a:effectLst/>
                  <a:ea typeface="Times New Roman" panose="02020603050405020304" pitchFamily="18" charset="0"/>
                </a:rPr>
                <a:t>hoạt</a:t>
              </a:r>
              <a:r>
                <a:rPr lang="en-US" sz="4000" dirty="0">
                  <a:effectLst/>
                  <a:ea typeface="Times New Roman" panose="02020603050405020304" pitchFamily="18" charset="0"/>
                </a:rPr>
                <a:t> </a:t>
              </a:r>
              <a:r>
                <a:rPr lang="en-US" sz="4000" dirty="0" err="1">
                  <a:effectLst/>
                  <a:ea typeface="Times New Roman" panose="02020603050405020304" pitchFamily="18" charset="0"/>
                </a:rPr>
                <a:t>động</a:t>
              </a:r>
              <a:r>
                <a:rPr lang="en-US" sz="4000" dirty="0">
                  <a:effectLst/>
                  <a:ea typeface="Times New Roman" panose="02020603050405020304" pitchFamily="18" charset="0"/>
                </a:rPr>
                <a:t> </a:t>
              </a:r>
              <a:r>
                <a:rPr lang="en-US" sz="4000" dirty="0" err="1">
                  <a:effectLst/>
                  <a:ea typeface="Times New Roman" panose="02020603050405020304" pitchFamily="18" charset="0"/>
                </a:rPr>
                <a:t>xã</a:t>
              </a:r>
              <a:r>
                <a:rPr lang="en-US" sz="4000" dirty="0">
                  <a:effectLst/>
                  <a:ea typeface="Times New Roman" panose="02020603050405020304" pitchFamily="18" charset="0"/>
                </a:rPr>
                <a:t> </a:t>
              </a:r>
              <a:r>
                <a:rPr lang="en-US" sz="4000" dirty="0" err="1">
                  <a:effectLst/>
                  <a:ea typeface="Times New Roman" panose="02020603050405020304" pitchFamily="18" charset="0"/>
                </a:rPr>
                <a:t>hội</a:t>
              </a:r>
              <a:r>
                <a:rPr lang="en-US" sz="4000" dirty="0">
                  <a:effectLst/>
                  <a:ea typeface="Times New Roman" panose="02020603050405020304" pitchFamily="18" charset="0"/>
                </a:rPr>
                <a:t> </a:t>
              </a:r>
              <a:r>
                <a:rPr lang="en-US" sz="4000" dirty="0" err="1">
                  <a:effectLst/>
                  <a:ea typeface="Times New Roman" panose="02020603050405020304" pitchFamily="18" charset="0"/>
                </a:rPr>
                <a:t>em</a:t>
              </a:r>
              <a:r>
                <a:rPr lang="en-US" sz="4000" dirty="0">
                  <a:effectLst/>
                  <a:ea typeface="Times New Roman" panose="02020603050405020304" pitchFamily="18" charset="0"/>
                </a:rPr>
                <a:t> </a:t>
              </a:r>
              <a:r>
                <a:rPr lang="en-US" sz="4000" dirty="0" err="1">
                  <a:effectLst/>
                  <a:ea typeface="Times New Roman" panose="02020603050405020304" pitchFamily="18" charset="0"/>
                </a:rPr>
                <a:t>cảm</a:t>
              </a:r>
              <a:r>
                <a:rPr lang="en-US" sz="4000" dirty="0">
                  <a:effectLst/>
                  <a:ea typeface="Times New Roman" panose="02020603050405020304" pitchFamily="18" charset="0"/>
                </a:rPr>
                <a:t> </a:t>
              </a:r>
              <a:r>
                <a:rPr lang="en-US" sz="4000" dirty="0" err="1">
                  <a:effectLst/>
                  <a:ea typeface="Times New Roman" panose="02020603050405020304" pitchFamily="18" charset="0"/>
                </a:rPr>
                <a:t>thấy</a:t>
              </a:r>
              <a:r>
                <a:rPr lang="en-US" sz="4000" dirty="0">
                  <a:effectLst/>
                  <a:ea typeface="Times New Roman" panose="02020603050405020304" pitchFamily="18" charset="0"/>
                </a:rPr>
                <a:t> </a:t>
              </a:r>
              <a:r>
                <a:rPr lang="en-US" sz="4000" dirty="0" err="1">
                  <a:effectLst/>
                  <a:ea typeface="Times New Roman" panose="02020603050405020304" pitchFamily="18" charset="0"/>
                </a:rPr>
                <a:t>cuộc</a:t>
              </a:r>
              <a:r>
                <a:rPr lang="en-US" sz="4000" dirty="0">
                  <a:effectLst/>
                  <a:ea typeface="Times New Roman" panose="02020603050405020304" pitchFamily="18" charset="0"/>
                </a:rPr>
                <a:t> </a:t>
              </a:r>
              <a:r>
                <a:rPr lang="en-US" sz="4000" dirty="0" err="1">
                  <a:effectLst/>
                  <a:ea typeface="Times New Roman" panose="02020603050405020304" pitchFamily="18" charset="0"/>
                </a:rPr>
                <a:t>sống</a:t>
              </a:r>
              <a:r>
                <a:rPr lang="en-US" sz="4000" dirty="0">
                  <a:effectLst/>
                  <a:ea typeface="Times New Roman" panose="02020603050405020304" pitchFamily="18" charset="0"/>
                </a:rPr>
                <a:t> </a:t>
              </a:r>
              <a:r>
                <a:rPr lang="en-US" sz="4000" dirty="0" err="1">
                  <a:effectLst/>
                  <a:ea typeface="Times New Roman" panose="02020603050405020304" pitchFamily="18" charset="0"/>
                </a:rPr>
                <a:t>của</a:t>
              </a:r>
              <a:r>
                <a:rPr lang="en-US" sz="4000" dirty="0">
                  <a:effectLst/>
                  <a:ea typeface="Times New Roman" panose="02020603050405020304" pitchFamily="18" charset="0"/>
                </a:rPr>
                <a:t> </a:t>
              </a:r>
              <a:r>
                <a:rPr lang="en-US" sz="4000" dirty="0" err="1">
                  <a:effectLst/>
                  <a:ea typeface="Times New Roman" panose="02020603050405020304" pitchFamily="18" charset="0"/>
                </a:rPr>
                <a:t>mình</a:t>
              </a:r>
              <a:r>
                <a:rPr lang="en-US" sz="4000" dirty="0">
                  <a:effectLst/>
                  <a:ea typeface="Times New Roman" panose="02020603050405020304" pitchFamily="18" charset="0"/>
                </a:rPr>
                <a:t> ý </a:t>
              </a:r>
              <a:r>
                <a:rPr lang="en-US" sz="4000" dirty="0" err="1">
                  <a:effectLst/>
                  <a:ea typeface="Times New Roman" panose="02020603050405020304" pitchFamily="18" charset="0"/>
                </a:rPr>
                <a:t>nghĩa</a:t>
              </a:r>
              <a:r>
                <a:rPr lang="en-US" sz="4000" dirty="0">
                  <a:effectLst/>
                  <a:ea typeface="Times New Roman" panose="02020603050405020304" pitchFamily="18" charset="0"/>
                </a:rPr>
                <a:t> </a:t>
              </a:r>
              <a:r>
                <a:rPr lang="en-US" sz="4000" dirty="0" err="1">
                  <a:effectLst/>
                  <a:ea typeface="Times New Roman" panose="02020603050405020304" pitchFamily="18" charset="0"/>
                </a:rPr>
                <a:t>hơn</a:t>
              </a:r>
              <a:r>
                <a:rPr lang="en-US" sz="4000" dirty="0">
                  <a:effectLst/>
                  <a:ea typeface="Times New Roman" panose="02020603050405020304" pitchFamily="18" charset="0"/>
                </a:rPr>
                <a:t>.</a:t>
              </a:r>
              <a:endParaRPr kumimoji="0" lang="vi-VN" sz="8800" b="0" i="0" u="none" strike="noStrike" kern="1200" cap="none" spc="0" normalizeH="0" baseline="0" noProof="0" dirty="0">
                <a:ln>
                  <a:noFill/>
                </a:ln>
                <a:solidFill>
                  <a:prstClr val="black"/>
                </a:solidFill>
                <a:effectLst/>
                <a:uLnTx/>
                <a:uFillTx/>
                <a:ea typeface="+mn-ea"/>
                <a:cs typeface="+mn-cs"/>
              </a:endParaRPr>
            </a:p>
          </p:txBody>
        </p:sp>
      </p:grpSp>
      <p:pic>
        <p:nvPicPr>
          <p:cNvPr id="12" name="Picture 11">
            <a:extLst>
              <a:ext uri="{FF2B5EF4-FFF2-40B4-BE49-F238E27FC236}">
                <a16:creationId xmlns:a16="http://schemas.microsoft.com/office/drawing/2014/main" id="{959F1CF8-D94B-CB9B-F9AC-797EFC4CF74B}"/>
              </a:ext>
            </a:extLst>
          </p:cNvPr>
          <p:cNvPicPr>
            <a:picLocks noChangeAspect="1"/>
          </p:cNvPicPr>
          <p:nvPr/>
        </p:nvPicPr>
        <p:blipFill>
          <a:blip r:embed="rId13"/>
          <a:stretch>
            <a:fillRect/>
          </a:stretch>
        </p:blipFill>
        <p:spPr>
          <a:xfrm>
            <a:off x="9756100" y="3120412"/>
            <a:ext cx="2435900" cy="3184934"/>
          </a:xfrm>
          <a:prstGeom prst="rect">
            <a:avLst/>
          </a:prstGeom>
        </p:spPr>
      </p:pic>
    </p:spTree>
    <p:extLst>
      <p:ext uri="{BB962C8B-B14F-4D97-AF65-F5344CB8AC3E}">
        <p14:creationId xmlns:p14="http://schemas.microsoft.com/office/powerpoint/2010/main" val="26097104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checkerboard(across)">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900" decel="100000" fill="hold"/>
                                        <p:tgtEl>
                                          <p:spTgt spid="1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par>
                                <p:cTn id="16" presetID="37"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900" decel="100000" fill="hold"/>
                                        <p:tgtEl>
                                          <p:spTgt spid="3"/>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whoosh.wav"/>
                                        </p:tgtEl>
                                      </p:cMediaNode>
                                    </p:audio>
                                  </p:sub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619125"/>
            <a:ext cx="10901779" cy="5888207"/>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TextBox 24">
            <a:extLst>
              <a:ext uri="{FF2B5EF4-FFF2-40B4-BE49-F238E27FC236}">
                <a16:creationId xmlns:a16="http://schemas.microsoft.com/office/drawing/2014/main" id="{60CF03D9-437A-4639-8A47-3CEFCF3EF62E}"/>
              </a:ext>
            </a:extLst>
          </p:cNvPr>
          <p:cNvSpPr txBox="1"/>
          <p:nvPr/>
        </p:nvSpPr>
        <p:spPr>
          <a:xfrm>
            <a:off x="1592210" y="1186579"/>
            <a:ext cx="9132940" cy="3968710"/>
          </a:xfrm>
          <a:prstGeom prst="round2Same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 Hoạt động xã hội là những hành động của các tổ chức, cá nhân thuộc mọi tầng lớp xã hội nhằm đem lại quyền và lợi ích hợp pháp cho xã hội nói chung, con người nói riêng, đảm bảo sự bền vững của xã hội, con người hạnh phúc hơn.</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5" name="Picture 44">
            <a:extLst>
              <a:ext uri="{FF2B5EF4-FFF2-40B4-BE49-F238E27FC236}">
                <a16:creationId xmlns:a16="http://schemas.microsoft.com/office/drawing/2014/main" id="{EE316D37-8499-440B-B1BF-A4B6CB2E4C87}"/>
              </a:ext>
            </a:extLst>
          </p:cNvPr>
          <p:cNvPicPr>
            <a:picLocks noChangeAspect="1"/>
          </p:cNvPicPr>
          <p:nvPr/>
        </p:nvPicPr>
        <p:blipFill>
          <a:blip r:embed="rId6"/>
          <a:stretch>
            <a:fillRect/>
          </a:stretch>
        </p:blipFill>
        <p:spPr>
          <a:xfrm>
            <a:off x="6159271" y="6193057"/>
            <a:ext cx="6220968" cy="658049"/>
          </a:xfrm>
          <a:prstGeom prst="rect">
            <a:avLst/>
          </a:prstGeom>
        </p:spPr>
      </p:pic>
      <p:pic>
        <p:nvPicPr>
          <p:cNvPr id="46" name="Picture 45">
            <a:extLst>
              <a:ext uri="{FF2B5EF4-FFF2-40B4-BE49-F238E27FC236}">
                <a16:creationId xmlns:a16="http://schemas.microsoft.com/office/drawing/2014/main" id="{F272FB61-7CF2-4ECB-AB8F-BEF5D2ED4636}"/>
              </a:ext>
            </a:extLst>
          </p:cNvPr>
          <p:cNvPicPr>
            <a:picLocks noChangeAspect="1"/>
          </p:cNvPicPr>
          <p:nvPr/>
        </p:nvPicPr>
        <p:blipFill>
          <a:blip r:embed="rId6"/>
          <a:stretch>
            <a:fillRect/>
          </a:stretch>
        </p:blipFill>
        <p:spPr>
          <a:xfrm>
            <a:off x="-61697" y="6203087"/>
            <a:ext cx="6220968" cy="658049"/>
          </a:xfrm>
          <a:prstGeom prst="rect">
            <a:avLst/>
          </a:prstGeom>
        </p:spPr>
      </p:pic>
      <p:pic>
        <p:nvPicPr>
          <p:cNvPr id="48" name="Picture 47">
            <a:extLst>
              <a:ext uri="{FF2B5EF4-FFF2-40B4-BE49-F238E27FC236}">
                <a16:creationId xmlns:a16="http://schemas.microsoft.com/office/drawing/2014/main" id="{FF0EC765-0516-4830-BC49-65A56B741D80}"/>
              </a:ext>
            </a:extLst>
          </p:cNvPr>
          <p:cNvPicPr>
            <a:picLocks noChangeAspect="1"/>
          </p:cNvPicPr>
          <p:nvPr/>
        </p:nvPicPr>
        <p:blipFill>
          <a:blip r:embed="rId7"/>
          <a:stretch>
            <a:fillRect/>
          </a:stretch>
        </p:blipFill>
        <p:spPr>
          <a:xfrm>
            <a:off x="21791" y="625767"/>
            <a:ext cx="1361091" cy="815689"/>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53EAF177-55AF-1690-1BEC-EEC4A9766AF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533525" y="190500"/>
            <a:ext cx="1276350" cy="1276350"/>
          </a:xfrm>
          <a:prstGeom prst="rect">
            <a:avLst/>
          </a:prstGeom>
        </p:spPr>
      </p:pic>
    </p:spTree>
    <p:extLst>
      <p:ext uri="{BB962C8B-B14F-4D97-AF65-F5344CB8AC3E}">
        <p14:creationId xmlns:p14="http://schemas.microsoft.com/office/powerpoint/2010/main" val="2845534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p:blipFill>
        <p:spPr>
          <a:xfrm>
            <a:off x="-132081" y="0"/>
            <a:ext cx="12427653" cy="6858000"/>
          </a:xfrm>
          <a:prstGeom prst="rect">
            <a:avLst/>
          </a:prstGeom>
        </p:spPr>
      </p:pic>
      <p:pic>
        <p:nvPicPr>
          <p:cNvPr id="7" name="Picture 6">
            <a:extLst>
              <a:ext uri="{FF2B5EF4-FFF2-40B4-BE49-F238E27FC236}">
                <a16:creationId xmlns:a16="http://schemas.microsoft.com/office/drawing/2014/main" id="{89D9F8CD-1CE2-4B4A-BD2A-C83775045303}"/>
              </a:ext>
            </a:extLst>
          </p:cNvPr>
          <p:cNvPicPr>
            <a:picLocks noChangeAspect="1"/>
          </p:cNvPicPr>
          <p:nvPr/>
        </p:nvPicPr>
        <p:blipFill>
          <a:blip r:embed="rId5"/>
          <a:stretch>
            <a:fillRect/>
          </a:stretch>
        </p:blipFill>
        <p:spPr>
          <a:xfrm>
            <a:off x="785924" y="813589"/>
            <a:ext cx="10620152" cy="5230821"/>
          </a:xfrm>
          <a:prstGeom prst="rect">
            <a:avLst/>
          </a:prstGeom>
        </p:spPr>
      </p:pic>
      <p:pic>
        <p:nvPicPr>
          <p:cNvPr id="16" name="Picture 15">
            <a:extLst>
              <a:ext uri="{FF2B5EF4-FFF2-40B4-BE49-F238E27FC236}">
                <a16:creationId xmlns:a16="http://schemas.microsoft.com/office/drawing/2014/main" id="{DCF3D394-78C5-401B-97DA-A068C9A2E001}"/>
              </a:ext>
            </a:extLst>
          </p:cNvPr>
          <p:cNvPicPr>
            <a:picLocks noChangeAspect="1"/>
          </p:cNvPicPr>
          <p:nvPr/>
        </p:nvPicPr>
        <p:blipFill>
          <a:blip r:embed="rId6"/>
          <a:stretch>
            <a:fillRect/>
          </a:stretch>
        </p:blipFill>
        <p:spPr>
          <a:xfrm>
            <a:off x="6159271" y="6193057"/>
            <a:ext cx="6220968" cy="658049"/>
          </a:xfrm>
          <a:prstGeom prst="rect">
            <a:avLst/>
          </a:prstGeom>
        </p:spPr>
      </p:pic>
      <p:pic>
        <p:nvPicPr>
          <p:cNvPr id="17" name="Picture 16">
            <a:extLst>
              <a:ext uri="{FF2B5EF4-FFF2-40B4-BE49-F238E27FC236}">
                <a16:creationId xmlns:a16="http://schemas.microsoft.com/office/drawing/2014/main" id="{BA5FB92F-C12E-4EEB-AB6D-9399A88D1EB6}"/>
              </a:ext>
            </a:extLst>
          </p:cNvPr>
          <p:cNvPicPr>
            <a:picLocks noChangeAspect="1"/>
          </p:cNvPicPr>
          <p:nvPr/>
        </p:nvPicPr>
        <p:blipFill>
          <a:blip r:embed="rId6"/>
          <a:stretch>
            <a:fillRect/>
          </a:stretch>
        </p:blipFill>
        <p:spPr>
          <a:xfrm>
            <a:off x="-61697" y="6203087"/>
            <a:ext cx="6220968" cy="658049"/>
          </a:xfrm>
          <a:prstGeom prst="rect">
            <a:avLst/>
          </a:prstGeom>
        </p:spPr>
      </p:pic>
      <p:pic>
        <p:nvPicPr>
          <p:cNvPr id="20" name="Picture 19">
            <a:extLst>
              <a:ext uri="{FF2B5EF4-FFF2-40B4-BE49-F238E27FC236}">
                <a16:creationId xmlns:a16="http://schemas.microsoft.com/office/drawing/2014/main" id="{BAFD347B-E6CE-4DEC-9716-3A2FBAD0C141}"/>
              </a:ext>
            </a:extLst>
          </p:cNvPr>
          <p:cNvPicPr>
            <a:picLocks noChangeAspect="1"/>
          </p:cNvPicPr>
          <p:nvPr/>
        </p:nvPicPr>
        <p:blipFill>
          <a:blip r:embed="rId7"/>
          <a:stretch>
            <a:fillRect/>
          </a:stretch>
        </p:blipFill>
        <p:spPr>
          <a:xfrm>
            <a:off x="87313" y="161765"/>
            <a:ext cx="2722425" cy="1631524"/>
          </a:xfrm>
          <a:prstGeom prst="rect">
            <a:avLst/>
          </a:prstGeom>
        </p:spPr>
      </p:pic>
      <p:pic>
        <p:nvPicPr>
          <p:cNvPr id="22" name="Picture 21">
            <a:extLst>
              <a:ext uri="{FF2B5EF4-FFF2-40B4-BE49-F238E27FC236}">
                <a16:creationId xmlns:a16="http://schemas.microsoft.com/office/drawing/2014/main" id="{44FC0724-008F-44C5-9451-E8C52AA5BF40}"/>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9932243" y="-287055"/>
            <a:ext cx="2448479" cy="2251104"/>
          </a:xfrm>
          <a:prstGeom prst="rect">
            <a:avLst/>
          </a:prstGeom>
        </p:spPr>
      </p:pic>
      <p:sp>
        <p:nvSpPr>
          <p:cNvPr id="4" name="Rectangle 3">
            <a:extLst>
              <a:ext uri="{FF2B5EF4-FFF2-40B4-BE49-F238E27FC236}">
                <a16:creationId xmlns:a16="http://schemas.microsoft.com/office/drawing/2014/main" id="{80271147-8DAE-744D-FA7D-24857ED04A16}"/>
              </a:ext>
            </a:extLst>
          </p:cNvPr>
          <p:cNvSpPr/>
          <p:nvPr/>
        </p:nvSpPr>
        <p:spPr>
          <a:xfrm>
            <a:off x="2990740" y="3964081"/>
            <a:ext cx="6781910"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22225">
                  <a:noFill/>
                  <a:prstDash val="solid"/>
                </a:ln>
                <a:solidFill>
                  <a:srgbClr val="FF0000"/>
                </a:solidFill>
                <a:effectLst/>
                <a:uLnTx/>
                <a:uFillTx/>
                <a:ea typeface="+mn-ea"/>
                <a:cs typeface="+mn-cs"/>
              </a:rPr>
              <a:t>Chia </a:t>
            </a:r>
            <a:r>
              <a:rPr kumimoji="0" lang="en-US" sz="4000" b="1" i="0" u="none" strike="noStrike" kern="1200" cap="none" spc="0" normalizeH="0" baseline="0" noProof="0" dirty="0" err="1">
                <a:ln w="22225">
                  <a:noFill/>
                  <a:prstDash val="solid"/>
                </a:ln>
                <a:solidFill>
                  <a:srgbClr val="FF0000"/>
                </a:solidFill>
                <a:effectLst/>
                <a:uLnTx/>
                <a:uFillTx/>
                <a:ea typeface="+mn-ea"/>
                <a:cs typeface="+mn-cs"/>
              </a:rPr>
              <a:t>sẻ</a:t>
            </a:r>
            <a:r>
              <a:rPr kumimoji="0" lang="en-US" sz="4000" b="1" i="0" u="none" strike="noStrike" kern="1200" cap="none" spc="0" normalizeH="0" baseline="0" noProof="0" dirty="0">
                <a:ln w="22225">
                  <a:noFill/>
                  <a:prstDash val="solid"/>
                </a:ln>
                <a:solidFill>
                  <a:srgbClr val="FF0000"/>
                </a:solidFill>
                <a:effectLst/>
                <a:uLnTx/>
                <a:uFillTx/>
                <a:ea typeface="+mn-ea"/>
                <a:cs typeface="+mn-cs"/>
              </a:rPr>
              <a:t> </a:t>
            </a:r>
            <a:r>
              <a:rPr kumimoji="0" lang="en-US" sz="4000" b="1" i="0" u="none" strike="noStrike" kern="1200" cap="none" spc="0" normalizeH="0" baseline="0" noProof="0" dirty="0" err="1">
                <a:ln w="22225">
                  <a:noFill/>
                  <a:prstDash val="solid"/>
                </a:ln>
                <a:solidFill>
                  <a:srgbClr val="FF0000"/>
                </a:solidFill>
                <a:effectLst/>
                <a:uLnTx/>
                <a:uFillTx/>
                <a:ea typeface="+mn-ea"/>
                <a:cs typeface="+mn-cs"/>
              </a:rPr>
              <a:t>những</a:t>
            </a:r>
            <a:r>
              <a:rPr kumimoji="0" lang="en-US" sz="4000" b="1" i="0" u="none" strike="noStrike" kern="1200" cap="none" spc="0" normalizeH="0" baseline="0" noProof="0" dirty="0">
                <a:ln w="22225">
                  <a:noFill/>
                  <a:prstDash val="solid"/>
                </a:ln>
                <a:solidFill>
                  <a:srgbClr val="FF0000"/>
                </a:solidFill>
                <a:effectLst/>
                <a:uLnTx/>
                <a:uFillTx/>
                <a:ea typeface="+mn-ea"/>
                <a:cs typeface="+mn-cs"/>
              </a:rPr>
              <a:t> </a:t>
            </a:r>
            <a:r>
              <a:rPr kumimoji="0" lang="en-US" sz="4000" b="1" i="0" u="none" strike="noStrike" kern="1200" cap="none" spc="0" normalizeH="0" baseline="0" noProof="0" dirty="0" err="1">
                <a:ln w="22225">
                  <a:noFill/>
                  <a:prstDash val="solid"/>
                </a:ln>
                <a:solidFill>
                  <a:srgbClr val="FF0000"/>
                </a:solidFill>
                <a:effectLst/>
                <a:uLnTx/>
                <a:uFillTx/>
                <a:ea typeface="+mn-ea"/>
                <a:cs typeface="+mn-cs"/>
              </a:rPr>
              <a:t>hoạt</a:t>
            </a:r>
            <a:r>
              <a:rPr kumimoji="0" lang="en-US" sz="4000" b="1" i="0" u="none" strike="noStrike" kern="1200" cap="none" spc="0" normalizeH="0" baseline="0" noProof="0" dirty="0">
                <a:ln w="22225">
                  <a:noFill/>
                  <a:prstDash val="solid"/>
                </a:ln>
                <a:solidFill>
                  <a:srgbClr val="FF0000"/>
                </a:solidFill>
                <a:effectLst/>
                <a:uLnTx/>
                <a:uFillTx/>
                <a:ea typeface="+mn-ea"/>
                <a:cs typeface="+mn-cs"/>
              </a:rPr>
              <a:t> </a:t>
            </a:r>
            <a:r>
              <a:rPr kumimoji="0" lang="en-US" sz="4000" b="1" i="0" u="none" strike="noStrike" kern="1200" cap="none" spc="0" normalizeH="0" baseline="0" noProof="0" dirty="0" err="1">
                <a:ln w="22225">
                  <a:noFill/>
                  <a:prstDash val="solid"/>
                </a:ln>
                <a:solidFill>
                  <a:srgbClr val="FF0000"/>
                </a:solidFill>
                <a:effectLst/>
                <a:uLnTx/>
                <a:uFillTx/>
                <a:ea typeface="+mn-ea"/>
                <a:cs typeface="+mn-cs"/>
              </a:rPr>
              <a:t>động</a:t>
            </a:r>
            <a:r>
              <a:rPr kumimoji="0" lang="en-US" sz="4000" b="1" i="0" u="none" strike="noStrike" kern="1200" cap="none" spc="0" normalizeH="0" baseline="0" noProof="0" dirty="0">
                <a:ln w="22225">
                  <a:noFill/>
                  <a:prstDash val="solid"/>
                </a:ln>
                <a:solidFill>
                  <a:srgbClr val="FF0000"/>
                </a:solidFill>
                <a:effectLst/>
                <a:uLnTx/>
                <a:uFillTx/>
                <a:ea typeface="+mn-ea"/>
                <a:cs typeface="+mn-cs"/>
              </a:rPr>
              <a:t> </a:t>
            </a:r>
            <a:r>
              <a:rPr kumimoji="0" lang="en-US" sz="4000" b="1" i="0" u="none" strike="noStrike" kern="1200" cap="none" spc="0" normalizeH="0" baseline="0" noProof="0" dirty="0" err="1">
                <a:ln w="22225">
                  <a:noFill/>
                  <a:prstDash val="solid"/>
                </a:ln>
                <a:solidFill>
                  <a:srgbClr val="FF0000"/>
                </a:solidFill>
                <a:effectLst/>
                <a:uLnTx/>
                <a:uFillTx/>
                <a:ea typeface="+mn-ea"/>
                <a:cs typeface="+mn-cs"/>
              </a:rPr>
              <a:t>xã</a:t>
            </a:r>
            <a:r>
              <a:rPr kumimoji="0" lang="en-US" sz="4000" b="1" i="0" u="none" strike="noStrike" kern="1200" cap="none" spc="0" normalizeH="0" baseline="0" noProof="0" dirty="0">
                <a:ln w="22225">
                  <a:noFill/>
                  <a:prstDash val="solid"/>
                </a:ln>
                <a:solidFill>
                  <a:srgbClr val="FF0000"/>
                </a:solidFill>
                <a:effectLst/>
                <a:uLnTx/>
                <a:uFillTx/>
                <a:ea typeface="+mn-ea"/>
                <a:cs typeface="+mn-cs"/>
              </a:rPr>
              <a:t> </a:t>
            </a:r>
            <a:r>
              <a:rPr kumimoji="0" lang="en-US" sz="4000" b="1" i="0" u="none" strike="noStrike" kern="1200" cap="none" spc="0" normalizeH="0" baseline="0" noProof="0" dirty="0" err="1">
                <a:ln w="22225">
                  <a:noFill/>
                  <a:prstDash val="solid"/>
                </a:ln>
                <a:solidFill>
                  <a:srgbClr val="FF0000"/>
                </a:solidFill>
                <a:effectLst/>
                <a:uLnTx/>
                <a:uFillTx/>
                <a:ea typeface="+mn-ea"/>
                <a:cs typeface="+mn-cs"/>
              </a:rPr>
              <a:t>hội</a:t>
            </a:r>
            <a:r>
              <a:rPr kumimoji="0" lang="en-US" sz="4000" b="1" i="0" u="none" strike="noStrike" kern="1200" cap="none" spc="0" normalizeH="0" baseline="0" noProof="0" dirty="0">
                <a:ln w="22225">
                  <a:noFill/>
                  <a:prstDash val="solid"/>
                </a:ln>
                <a:solidFill>
                  <a:srgbClr val="FF0000"/>
                </a:solidFill>
                <a:effectLst/>
                <a:uLnTx/>
                <a:uFillTx/>
                <a:ea typeface="+mn-ea"/>
                <a:cs typeface="+mn-cs"/>
              </a:rPr>
              <a:t> </a:t>
            </a:r>
            <a:r>
              <a:rPr kumimoji="0" lang="en-US" sz="4000" b="1" i="0" u="none" strike="noStrike" kern="1200" cap="none" spc="0" normalizeH="0" baseline="0" noProof="0" dirty="0" err="1">
                <a:ln w="22225">
                  <a:noFill/>
                  <a:prstDash val="solid"/>
                </a:ln>
                <a:solidFill>
                  <a:srgbClr val="FF0000"/>
                </a:solidFill>
                <a:effectLst/>
                <a:uLnTx/>
                <a:uFillTx/>
                <a:ea typeface="+mn-ea"/>
                <a:cs typeface="+mn-cs"/>
              </a:rPr>
              <a:t>em</a:t>
            </a:r>
            <a:r>
              <a:rPr kumimoji="0" lang="en-US" sz="4000" b="1" i="0" u="none" strike="noStrike" kern="1200" cap="none" spc="0" normalizeH="0" baseline="0" noProof="0" dirty="0">
                <a:ln w="22225">
                  <a:noFill/>
                  <a:prstDash val="solid"/>
                </a:ln>
                <a:solidFill>
                  <a:srgbClr val="FF0000"/>
                </a:solidFill>
                <a:effectLst/>
                <a:uLnTx/>
                <a:uFillTx/>
                <a:ea typeface="+mn-ea"/>
                <a:cs typeface="+mn-cs"/>
              </a:rPr>
              <a:t> </a:t>
            </a:r>
            <a:r>
              <a:rPr kumimoji="0" lang="en-US" sz="4000" b="1" i="0" u="none" strike="noStrike" kern="1200" cap="none" spc="0" normalizeH="0" baseline="0" noProof="0" dirty="0" err="1">
                <a:ln w="22225">
                  <a:noFill/>
                  <a:prstDash val="solid"/>
                </a:ln>
                <a:solidFill>
                  <a:srgbClr val="FF0000"/>
                </a:solidFill>
                <a:effectLst/>
                <a:uLnTx/>
                <a:uFillTx/>
                <a:ea typeface="+mn-ea"/>
                <a:cs typeface="+mn-cs"/>
              </a:rPr>
              <a:t>biết</a:t>
            </a:r>
            <a:r>
              <a:rPr kumimoji="0" lang="en-US" sz="4000" b="1" i="0" u="none" strike="noStrike" kern="1200" cap="none" spc="0" normalizeH="0" baseline="0" noProof="0" dirty="0">
                <a:ln w="22225">
                  <a:noFill/>
                  <a:prstDash val="solid"/>
                </a:ln>
                <a:solidFill>
                  <a:srgbClr val="FF0000"/>
                </a:solidFill>
                <a:effectLst/>
                <a:uLnTx/>
                <a:uFillTx/>
                <a:ea typeface="+mn-ea"/>
                <a:cs typeface="+mn-cs"/>
              </a:rPr>
              <a:t> </a:t>
            </a:r>
            <a:r>
              <a:rPr kumimoji="0" lang="en-US" sz="4000" b="1" i="0" u="none" strike="noStrike" kern="1200" cap="none" spc="0" normalizeH="0" baseline="0" noProof="0" dirty="0" err="1">
                <a:ln w="22225">
                  <a:noFill/>
                  <a:prstDash val="solid"/>
                </a:ln>
                <a:solidFill>
                  <a:srgbClr val="FF0000"/>
                </a:solidFill>
                <a:effectLst/>
                <a:uLnTx/>
                <a:uFillTx/>
                <a:ea typeface="+mn-ea"/>
                <a:cs typeface="+mn-cs"/>
              </a:rPr>
              <a:t>hoặc</a:t>
            </a:r>
            <a:r>
              <a:rPr kumimoji="0" lang="en-US" sz="4000" b="1" i="0" u="none" strike="noStrike" kern="1200" cap="none" spc="0" normalizeH="0" baseline="0" noProof="0" dirty="0">
                <a:ln w="22225">
                  <a:noFill/>
                  <a:prstDash val="solid"/>
                </a:ln>
                <a:solidFill>
                  <a:srgbClr val="FF0000"/>
                </a:solidFill>
                <a:effectLst/>
                <a:uLnTx/>
                <a:uFillTx/>
                <a:ea typeface="+mn-ea"/>
                <a:cs typeface="+mn-cs"/>
              </a:rPr>
              <a:t> </a:t>
            </a:r>
            <a:r>
              <a:rPr kumimoji="0" lang="en-US" sz="4000" b="1" i="0" u="none" strike="noStrike" kern="1200" cap="none" spc="0" normalizeH="0" baseline="0" noProof="0" dirty="0" err="1">
                <a:ln w="22225">
                  <a:noFill/>
                  <a:prstDash val="solid"/>
                </a:ln>
                <a:solidFill>
                  <a:srgbClr val="FF0000"/>
                </a:solidFill>
                <a:effectLst/>
                <a:uLnTx/>
                <a:uFillTx/>
                <a:ea typeface="+mn-ea"/>
                <a:cs typeface="+mn-cs"/>
              </a:rPr>
              <a:t>tham</a:t>
            </a:r>
            <a:r>
              <a:rPr kumimoji="0" lang="en-US" sz="4000" b="1" i="0" u="none" strike="noStrike" kern="1200" cap="none" spc="0" normalizeH="0" baseline="0" noProof="0" dirty="0">
                <a:ln w="22225">
                  <a:noFill/>
                  <a:prstDash val="solid"/>
                </a:ln>
                <a:solidFill>
                  <a:srgbClr val="FF0000"/>
                </a:solidFill>
                <a:effectLst/>
                <a:uLnTx/>
                <a:uFillTx/>
                <a:ea typeface="+mn-ea"/>
                <a:cs typeface="+mn-cs"/>
              </a:rPr>
              <a:t> </a:t>
            </a:r>
            <a:r>
              <a:rPr kumimoji="0" lang="en-US" sz="4000" b="1" i="0" u="none" strike="noStrike" kern="1200" cap="none" spc="0" normalizeH="0" baseline="0" noProof="0" dirty="0" err="1">
                <a:ln w="22225">
                  <a:noFill/>
                  <a:prstDash val="solid"/>
                </a:ln>
                <a:solidFill>
                  <a:srgbClr val="FF0000"/>
                </a:solidFill>
                <a:effectLst/>
                <a:uLnTx/>
                <a:uFillTx/>
                <a:ea typeface="+mn-ea"/>
                <a:cs typeface="+mn-cs"/>
              </a:rPr>
              <a:t>gia</a:t>
            </a:r>
            <a:r>
              <a:rPr kumimoji="0" lang="en-US" sz="4000" b="1" i="0" u="none" strike="noStrike" kern="1200" cap="none" spc="0" normalizeH="0" baseline="0" noProof="0" dirty="0">
                <a:ln w="22225">
                  <a:noFill/>
                  <a:prstDash val="solid"/>
                </a:ln>
                <a:solidFill>
                  <a:srgbClr val="FF0000"/>
                </a:solidFill>
                <a:effectLst/>
                <a:uLnTx/>
                <a:uFillTx/>
                <a:ea typeface="+mn-ea"/>
                <a:cs typeface="+mn-cs"/>
              </a:rPr>
              <a:t>.</a:t>
            </a:r>
            <a:endParaRPr kumimoji="0" lang="vi-VN" sz="4000" b="1" i="0" u="none" strike="noStrike" kern="1200" cap="none" spc="0" normalizeH="0" baseline="0" noProof="0" dirty="0">
              <a:ln w="22225">
                <a:noFill/>
                <a:prstDash val="solid"/>
              </a:ln>
              <a:solidFill>
                <a:srgbClr val="FF0000"/>
              </a:solidFill>
              <a:effectLst/>
              <a:uLnTx/>
              <a:uFillTx/>
              <a:ea typeface="+mn-ea"/>
              <a:cs typeface="+mn-cs"/>
            </a:endParaRPr>
          </a:p>
        </p:txBody>
      </p:sp>
      <p:pic>
        <p:nvPicPr>
          <p:cNvPr id="5" name="Picture 4">
            <a:extLst>
              <a:ext uri="{FF2B5EF4-FFF2-40B4-BE49-F238E27FC236}">
                <a16:creationId xmlns:a16="http://schemas.microsoft.com/office/drawing/2014/main" id="{4A811CF4-7418-9880-EF42-9EE54043891D}"/>
              </a:ext>
            </a:extLst>
          </p:cNvPr>
          <p:cNvPicPr>
            <a:picLocks noChangeAspect="1"/>
          </p:cNvPicPr>
          <p:nvPr/>
        </p:nvPicPr>
        <p:blipFill>
          <a:blip r:embed="rId10"/>
          <a:stretch>
            <a:fillRect/>
          </a:stretch>
        </p:blipFill>
        <p:spPr>
          <a:xfrm>
            <a:off x="4827509" y="3071586"/>
            <a:ext cx="3279932" cy="829128"/>
          </a:xfrm>
          <a:prstGeom prst="rect">
            <a:avLst/>
          </a:prstGeom>
        </p:spPr>
      </p:pic>
    </p:spTree>
    <p:extLst>
      <p:ext uri="{BB962C8B-B14F-4D97-AF65-F5344CB8AC3E}">
        <p14:creationId xmlns:p14="http://schemas.microsoft.com/office/powerpoint/2010/main" val="34252236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20"/>
                                        </p:tgtEl>
                                        <p:attrNameLst>
                                          <p:attrName>r</p:attrName>
                                        </p:attrNameLst>
                                      </p:cBhvr>
                                    </p:animRot>
                                    <p:animRot by="-240000">
                                      <p:cBhvr>
                                        <p:cTn id="7" dur="600" fill="hold">
                                          <p:stCondLst>
                                            <p:cond delay="600"/>
                                          </p:stCondLst>
                                        </p:cTn>
                                        <p:tgtEl>
                                          <p:spTgt spid="20"/>
                                        </p:tgtEl>
                                        <p:attrNameLst>
                                          <p:attrName>r</p:attrName>
                                        </p:attrNameLst>
                                      </p:cBhvr>
                                    </p:animRot>
                                    <p:animRot by="240000">
                                      <p:cBhvr>
                                        <p:cTn id="8" dur="600" fill="hold">
                                          <p:stCondLst>
                                            <p:cond delay="1200"/>
                                          </p:stCondLst>
                                        </p:cTn>
                                        <p:tgtEl>
                                          <p:spTgt spid="20"/>
                                        </p:tgtEl>
                                        <p:attrNameLst>
                                          <p:attrName>r</p:attrName>
                                        </p:attrNameLst>
                                      </p:cBhvr>
                                    </p:animRot>
                                    <p:animRot by="-240000">
                                      <p:cBhvr>
                                        <p:cTn id="9" dur="600" fill="hold">
                                          <p:stCondLst>
                                            <p:cond delay="1800"/>
                                          </p:stCondLst>
                                        </p:cTn>
                                        <p:tgtEl>
                                          <p:spTgt spid="20"/>
                                        </p:tgtEl>
                                        <p:attrNameLst>
                                          <p:attrName>r</p:attrName>
                                        </p:attrNameLst>
                                      </p:cBhvr>
                                    </p:animRot>
                                    <p:animRot by="120000">
                                      <p:cBhvr>
                                        <p:cTn id="10" dur="600" fill="hold">
                                          <p:stCondLst>
                                            <p:cond delay="24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9" name="Picture 12" descr="Silhouette office desk with white background Vector Image">
            <a:extLst>
              <a:ext uri="{FF2B5EF4-FFF2-40B4-BE49-F238E27FC236}">
                <a16:creationId xmlns:a16="http://schemas.microsoft.com/office/drawing/2014/main" id="{064EBE89-81B0-4410-B6A8-DE2D7B6480E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354261" y="3746282"/>
            <a:ext cx="3480233" cy="37586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oy, doll, vector graphics&#10;&#10;Description automatically generated">
            <a:extLst>
              <a:ext uri="{FF2B5EF4-FFF2-40B4-BE49-F238E27FC236}">
                <a16:creationId xmlns:a16="http://schemas.microsoft.com/office/drawing/2014/main" id="{095CDEFB-B569-4BF6-89DC-2E5E6685C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715" y="1951241"/>
            <a:ext cx="4585327" cy="4252891"/>
          </a:xfrm>
          <a:prstGeom prst="rect">
            <a:avLst/>
          </a:prstGeom>
        </p:spPr>
      </p:pic>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308648" y="1184550"/>
            <a:ext cx="3563865" cy="2575753"/>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8862585" y="2526361"/>
            <a:ext cx="2603074" cy="2603074"/>
          </a:xfrm>
          <a:prstGeom prst="rect">
            <a:avLst/>
          </a:prstGeom>
        </p:spPr>
      </p:pic>
      <p:pic>
        <p:nvPicPr>
          <p:cNvPr id="3" name="Picture 2">
            <a:extLst>
              <a:ext uri="{FF2B5EF4-FFF2-40B4-BE49-F238E27FC236}">
                <a16:creationId xmlns:a16="http://schemas.microsoft.com/office/drawing/2014/main" id="{CACE33B8-86D3-A49E-52FF-7DFE31EBE918}"/>
              </a:ext>
            </a:extLst>
          </p:cNvPr>
          <p:cNvPicPr>
            <a:picLocks noChangeAspect="1"/>
          </p:cNvPicPr>
          <p:nvPr/>
        </p:nvPicPr>
        <p:blipFill>
          <a:blip r:embed="rId8"/>
          <a:stretch>
            <a:fillRect/>
          </a:stretch>
        </p:blipFill>
        <p:spPr>
          <a:xfrm>
            <a:off x="1872699" y="678870"/>
            <a:ext cx="6846401" cy="1652159"/>
          </a:xfrm>
          <a:prstGeom prst="rect">
            <a:avLst/>
          </a:prstGeom>
        </p:spPr>
      </p:pic>
    </p:spTree>
    <p:extLst>
      <p:ext uri="{BB962C8B-B14F-4D97-AF65-F5344CB8AC3E}">
        <p14:creationId xmlns:p14="http://schemas.microsoft.com/office/powerpoint/2010/main" val="32037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39"/>
                                        </p:tgtEl>
                                        <p:attrNameLst>
                                          <p:attrName>r</p:attrName>
                                        </p:attrNameLst>
                                      </p:cBhvr>
                                    </p:animRot>
                                    <p:animRot by="-240000">
                                      <p:cBhvr>
                                        <p:cTn id="19" dur="200" fill="hold">
                                          <p:stCondLst>
                                            <p:cond delay="200"/>
                                          </p:stCondLst>
                                        </p:cTn>
                                        <p:tgtEl>
                                          <p:spTgt spid="39"/>
                                        </p:tgtEl>
                                        <p:attrNameLst>
                                          <p:attrName>r</p:attrName>
                                        </p:attrNameLst>
                                      </p:cBhvr>
                                    </p:animRot>
                                    <p:animRot by="240000">
                                      <p:cBhvr>
                                        <p:cTn id="20" dur="200" fill="hold">
                                          <p:stCondLst>
                                            <p:cond delay="400"/>
                                          </p:stCondLst>
                                        </p:cTn>
                                        <p:tgtEl>
                                          <p:spTgt spid="39"/>
                                        </p:tgtEl>
                                        <p:attrNameLst>
                                          <p:attrName>r</p:attrName>
                                        </p:attrNameLst>
                                      </p:cBhvr>
                                    </p:animRot>
                                    <p:animRot by="-240000">
                                      <p:cBhvr>
                                        <p:cTn id="21" dur="200" fill="hold">
                                          <p:stCondLst>
                                            <p:cond delay="600"/>
                                          </p:stCondLst>
                                        </p:cTn>
                                        <p:tgtEl>
                                          <p:spTgt spid="39"/>
                                        </p:tgtEl>
                                        <p:attrNameLst>
                                          <p:attrName>r</p:attrName>
                                        </p:attrNameLst>
                                      </p:cBhvr>
                                    </p:animRot>
                                    <p:animRot by="120000">
                                      <p:cBhvr>
                                        <p:cTn id="22" dur="200" fill="hold">
                                          <p:stCondLst>
                                            <p:cond delay="800"/>
                                          </p:stCondLst>
                                        </p:cTn>
                                        <p:tgtEl>
                                          <p:spTgt spid="3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893116"/>
            <a:ext cx="6840368" cy="6379332"/>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6340121" y="1993634"/>
              <a:ext cx="4688732"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đóng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phóng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lần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endPar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9" name="Picture 8" descr="Application&#10;&#10;Description automatically generated with medium confidence">
            <a:extLst>
              <a:ext uri="{FF2B5EF4-FFF2-40B4-BE49-F238E27FC236}">
                <a16:creationId xmlns:a16="http://schemas.microsoft.com/office/drawing/2014/main" id="{5B687145-0805-487C-A272-6C05A9FD12C2}"/>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54244" b="95150" l="3342" r="37817">
                        <a14:foregroundMark x1="5391" y1="59701" x2="5391" y2="59701"/>
                        <a14:foregroundMark x1="6442" y1="58448" x2="7062" y2="61560"/>
                        <a14:foregroundMark x1="7278" y1="58610" x2="6954" y2="60631"/>
                        <a14:foregroundMark x1="7790" y1="58610" x2="3423" y2="64349"/>
                        <a14:foregroundMark x1="3423" y1="64349" x2="7278" y2="58286"/>
                        <a14:foregroundMark x1="7278" y1="58286" x2="8302" y2="58933"/>
                        <a14:foregroundMark x1="30728" y1="57680" x2="30000" y2="64632"/>
                        <a14:foregroundMark x1="32803" y1="56427" x2="33315" y2="64147"/>
                        <a14:foregroundMark x1="33315" y1="64147" x2="32911" y2="64511"/>
                        <a14:foregroundMark x1="16765" y1="60792" x2="16469" y2="66047"/>
                        <a14:foregroundMark x1="13989" y1="63581" x2="24124" y2="67462"/>
                        <a14:foregroundMark x1="24124" y1="67462" x2="23612" y2="71787"/>
                        <a14:foregroundMark x1="14906" y1="63703" x2="12291" y2="70089"/>
                        <a14:foregroundMark x1="12291" y1="70089" x2="12129" y2="71463"/>
                        <a14:foregroundMark x1="18113" y1="60146" x2="23342" y2="62732"/>
                        <a14:foregroundMark x1="23342" y1="62732" x2="24933" y2="68513"/>
                        <a14:foregroundMark x1="24933" y1="64794" x2="25364" y2="71948"/>
                        <a14:foregroundMark x1="15445" y1="85732" x2="15526" y2="89935"/>
                        <a14:foregroundMark x1="15337" y1="85408" x2="16361" y2="84640"/>
                        <a14:foregroundMark x1="32399" y1="56750" x2="31968" y2="59863"/>
                        <a14:foregroundMark x1="31456" y1="55497" x2="32803" y2="61722"/>
                        <a14:foregroundMark x1="32183" y1="54244" x2="34879" y2="57357"/>
                        <a14:foregroundMark x1="29596" y1="67906" x2="29596" y2="67906"/>
                        <a14:foregroundMark x1="28760" y1="69604" x2="28760" y2="69604"/>
                        <a14:foregroundMark x1="9326" y1="64956" x2="9326" y2="64956"/>
                        <a14:foregroundMark x1="9434" y1="65724" x2="9434" y2="65724"/>
                        <a14:foregroundMark x1="9434" y1="64956" x2="9434" y2="64956"/>
                        <a14:foregroundMark x1="9434" y1="64956" x2="9434" y2="64956"/>
                        <a14:foregroundMark x1="9650" y1="64956" x2="9650" y2="64956"/>
                        <a14:foregroundMark x1="9650" y1="64956" x2="9650" y2="64956"/>
                        <a14:foregroundMark x1="7062" y1="56589" x2="7062" y2="56589"/>
                        <a14:foregroundMark x1="5822" y1="56427" x2="5202" y2="57680"/>
                      </a14:backgroundRemoval>
                    </a14:imgEffect>
                  </a14:imgLayer>
                </a14:imgProps>
              </a:ext>
              <a:ext uri="{28A0092B-C50C-407E-A947-70E740481C1C}">
                <a14:useLocalDpi xmlns:a14="http://schemas.microsoft.com/office/drawing/2010/main" val="0"/>
              </a:ext>
            </a:extLst>
          </a:blip>
          <a:srcRect t="51764" r="57952"/>
          <a:stretch/>
        </p:blipFill>
        <p:spPr>
          <a:xfrm>
            <a:off x="9888299" y="508677"/>
            <a:ext cx="2657815" cy="2033292"/>
          </a:xfrm>
          <a:prstGeom prst="rect">
            <a:avLst/>
          </a:prstGeom>
        </p:spPr>
      </p:pic>
      <p:pic>
        <p:nvPicPr>
          <p:cNvPr id="6" name="Picture 5">
            <a:extLst>
              <a:ext uri="{FF2B5EF4-FFF2-40B4-BE49-F238E27FC236}">
                <a16:creationId xmlns:a16="http://schemas.microsoft.com/office/drawing/2014/main" id="{86B1663E-7E4E-4D43-ECAA-14E43A7165FE}"/>
              </a:ext>
            </a:extLst>
          </p:cNvPr>
          <p:cNvPicPr>
            <a:picLocks noChangeAspect="1"/>
          </p:cNvPicPr>
          <p:nvPr/>
        </p:nvPicPr>
        <p:blipFill>
          <a:blip r:embed="rId9"/>
          <a:stretch>
            <a:fillRect/>
          </a:stretch>
        </p:blipFill>
        <p:spPr>
          <a:xfrm>
            <a:off x="412326" y="13594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536012" y="3697277"/>
            <a:ext cx="3122268" cy="3122268"/>
          </a:xfrm>
          <a:prstGeom prst="rect">
            <a:avLst/>
          </a:prstGeom>
        </p:spPr>
      </p:pic>
      <p:grpSp>
        <p:nvGrpSpPr>
          <p:cNvPr id="16" name="Group 15">
            <a:extLst>
              <a:ext uri="{FF2B5EF4-FFF2-40B4-BE49-F238E27FC236}">
                <a16:creationId xmlns:a16="http://schemas.microsoft.com/office/drawing/2014/main" id="{8A2B5CD6-07FA-4917-A172-0E8EE1EC7324}"/>
              </a:ext>
            </a:extLst>
          </p:cNvPr>
          <p:cNvGrpSpPr/>
          <p:nvPr/>
        </p:nvGrpSpPr>
        <p:grpSpPr>
          <a:xfrm>
            <a:off x="1165962" y="1181100"/>
            <a:ext cx="4606119" cy="1956377"/>
            <a:chOff x="1651737" y="1438275"/>
            <a:chExt cx="3533874" cy="1699202"/>
          </a:xfrm>
        </p:grpSpPr>
        <p:sp>
          <p:nvSpPr>
            <p:cNvPr id="12" name="Speech Bubble: Rectangle with Corners Rounded 11">
              <a:extLst>
                <a:ext uri="{FF2B5EF4-FFF2-40B4-BE49-F238E27FC236}">
                  <a16:creationId xmlns:a16="http://schemas.microsoft.com/office/drawing/2014/main" id="{0541F1D9-A21C-4429-9A74-ED9AA1253111}"/>
                </a:ext>
              </a:extLst>
            </p:cNvPr>
            <p:cNvSpPr/>
            <p:nvPr/>
          </p:nvSpPr>
          <p:spPr>
            <a:xfrm>
              <a:off x="1651737" y="1438275"/>
              <a:ext cx="3533874" cy="1533104"/>
            </a:xfrm>
            <a:prstGeom prst="wedgeRoundRectCallout">
              <a:avLst>
                <a:gd name="adj1" fmla="val -47632"/>
                <a:gd name="adj2" fmla="val 88300"/>
                <a:gd name="adj3" fmla="val 16667"/>
              </a:avLst>
            </a:prstGeom>
            <a:solidFill>
              <a:schemeClr val="bg1"/>
            </a:solidFill>
            <a:ln w="28575">
              <a:solidFill>
                <a:srgbClr val="CB1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FDF7D723-3266-4B78-9522-843ED495AF7A}"/>
                </a:ext>
              </a:extLst>
            </p:cNvPr>
            <p:cNvSpPr txBox="1"/>
            <p:nvPr/>
          </p:nvSpPr>
          <p:spPr>
            <a:xfrm>
              <a:off x="1699890" y="1567817"/>
              <a:ext cx="3463852" cy="1569660"/>
            </a:xfrm>
            <a:prstGeom prst="rect">
              <a:avLst/>
            </a:prstGeom>
            <a:noFill/>
          </p:spPr>
          <p:txBody>
            <a:bodyPr wrap="square" rtlCol="0">
              <a:spAutoFit/>
            </a:bodyPr>
            <a:lstStyle/>
            <a:p>
              <a:pPr marL="0" marR="0" algn="just">
                <a:spcBef>
                  <a:spcPts val="0"/>
                </a:spcBef>
                <a:spcAft>
                  <a:spcPts val="0"/>
                </a:spcAft>
              </a:pPr>
              <a:r>
                <a:rPr lang="en-US" sz="3200" b="1" dirty="0" err="1">
                  <a:effectLst/>
                  <a:ea typeface="Times New Roman" panose="02020603050405020304" pitchFamily="18" charset="0"/>
                  <a:cs typeface="Times New Roman" panose="02020603050405020304" pitchFamily="18" charset="0"/>
                </a:rPr>
                <a:t>Đã</a:t>
              </a:r>
              <a:r>
                <a:rPr lang="en-US" sz="3200" b="1" dirty="0">
                  <a:effectLst/>
                  <a:ea typeface="Times New Roman" panose="02020603050405020304" pitchFamily="18" charset="0"/>
                  <a:cs typeface="Times New Roman" panose="02020603050405020304" pitchFamily="18" charset="0"/>
                </a:rPr>
                <a:t> bao </a:t>
              </a:r>
              <a:r>
                <a:rPr lang="en-US" sz="3200" b="1" dirty="0" err="1">
                  <a:effectLst/>
                  <a:ea typeface="Times New Roman" panose="02020603050405020304" pitchFamily="18" charset="0"/>
                  <a:cs typeface="Times New Roman" panose="02020603050405020304" pitchFamily="18" charset="0"/>
                </a:rPr>
                <a:t>giờ</a:t>
              </a:r>
              <a:r>
                <a:rPr lang="en-US" sz="3200" b="1" dirty="0">
                  <a:effectLst/>
                  <a:ea typeface="Times New Roman" panose="02020603050405020304" pitchFamily="18" charset="0"/>
                  <a:cs typeface="Times New Roman" panose="02020603050405020304" pitchFamily="18" charset="0"/>
                </a:rPr>
                <a:t> </a:t>
              </a:r>
              <a:r>
                <a:rPr lang="en-US" sz="3200" b="1" dirty="0" err="1">
                  <a:effectLst/>
                  <a:ea typeface="Times New Roman" panose="02020603050405020304" pitchFamily="18" charset="0"/>
                  <a:cs typeface="Times New Roman" panose="02020603050405020304" pitchFamily="18" charset="0"/>
                </a:rPr>
                <a:t>bạn</a:t>
              </a:r>
              <a:r>
                <a:rPr lang="en-US" sz="3200" b="1" dirty="0">
                  <a:effectLst/>
                  <a:ea typeface="Times New Roman" panose="02020603050405020304" pitchFamily="18" charset="0"/>
                  <a:cs typeface="Times New Roman" panose="02020603050405020304" pitchFamily="18" charset="0"/>
                </a:rPr>
                <a:t> </a:t>
              </a:r>
              <a:r>
                <a:rPr lang="en-US" sz="3200" b="1" dirty="0" err="1">
                  <a:effectLst/>
                  <a:ea typeface="Times New Roman" panose="02020603050405020304" pitchFamily="18" charset="0"/>
                  <a:cs typeface="Times New Roman" panose="02020603050405020304" pitchFamily="18" charset="0"/>
                </a:rPr>
                <a:t>giúp</a:t>
              </a:r>
              <a:r>
                <a:rPr lang="en-US" sz="3200" b="1" dirty="0">
                  <a:effectLst/>
                  <a:ea typeface="Times New Roman" panose="02020603050405020304" pitchFamily="18" charset="0"/>
                  <a:cs typeface="Times New Roman" panose="02020603050405020304" pitchFamily="18" charset="0"/>
                </a:rPr>
                <a:t> </a:t>
              </a:r>
              <a:r>
                <a:rPr lang="en-US" sz="3200" b="1" dirty="0" err="1">
                  <a:effectLst/>
                  <a:ea typeface="Times New Roman" panose="02020603050405020304" pitchFamily="18" charset="0"/>
                  <a:cs typeface="Times New Roman" panose="02020603050405020304" pitchFamily="18" charset="0"/>
                </a:rPr>
                <a:t>đỡ</a:t>
              </a:r>
              <a:r>
                <a:rPr lang="en-US" sz="3200" b="1" dirty="0">
                  <a:effectLst/>
                  <a:ea typeface="Times New Roman" panose="02020603050405020304" pitchFamily="18" charset="0"/>
                  <a:cs typeface="Times New Roman" panose="02020603050405020304" pitchFamily="18" charset="0"/>
                </a:rPr>
                <a:t> </a:t>
              </a:r>
              <a:r>
                <a:rPr lang="en-US" sz="3200" b="1" dirty="0" err="1">
                  <a:effectLst/>
                  <a:ea typeface="Times New Roman" panose="02020603050405020304" pitchFamily="18" charset="0"/>
                  <a:cs typeface="Times New Roman" panose="02020603050405020304" pitchFamily="18" charset="0"/>
                </a:rPr>
                <a:t>người</a:t>
              </a:r>
              <a:r>
                <a:rPr lang="en-US" sz="3200" b="1" dirty="0">
                  <a:effectLst/>
                  <a:ea typeface="Times New Roman" panose="02020603050405020304" pitchFamily="18" charset="0"/>
                  <a:cs typeface="Times New Roman" panose="02020603050405020304" pitchFamily="18" charset="0"/>
                </a:rPr>
                <a:t> </a:t>
              </a:r>
              <a:r>
                <a:rPr lang="en-US" sz="3200" b="1" dirty="0" err="1">
                  <a:effectLst/>
                  <a:ea typeface="Times New Roman" panose="02020603050405020304" pitchFamily="18" charset="0"/>
                  <a:cs typeface="Times New Roman" panose="02020603050405020304" pitchFamily="18" charset="0"/>
                </a:rPr>
                <a:t>khác</a:t>
              </a:r>
              <a:r>
                <a:rPr lang="en-US" sz="3200" b="1" dirty="0">
                  <a:effectLst/>
                  <a:ea typeface="Times New Roman" panose="02020603050405020304" pitchFamily="18" charset="0"/>
                  <a:cs typeface="Times New Roman" panose="02020603050405020304" pitchFamily="18" charset="0"/>
                </a:rPr>
                <a:t> </a:t>
              </a:r>
              <a:r>
                <a:rPr lang="en-US" sz="3200" b="1" dirty="0" err="1">
                  <a:effectLst/>
                  <a:ea typeface="Times New Roman" panose="02020603050405020304" pitchFamily="18" charset="0"/>
                  <a:cs typeface="Times New Roman" panose="02020603050405020304" pitchFamily="18" charset="0"/>
                </a:rPr>
                <a:t>chưa</a:t>
              </a:r>
              <a:r>
                <a:rPr lang="en-US" sz="3200" b="1" dirty="0">
                  <a:effectLst/>
                  <a:ea typeface="Times New Roman" panose="02020603050405020304" pitchFamily="18" charset="0"/>
                  <a:cs typeface="Times New Roman" panose="02020603050405020304" pitchFamily="18" charset="0"/>
                </a:rPr>
                <a:t>? </a:t>
              </a:r>
              <a:r>
                <a:rPr lang="en-US" sz="3200" b="1" dirty="0" err="1">
                  <a:effectLst/>
                  <a:ea typeface="Times New Roman" panose="02020603050405020304" pitchFamily="18" charset="0"/>
                  <a:cs typeface="Times New Roman" panose="02020603050405020304" pitchFamily="18" charset="0"/>
                </a:rPr>
                <a:t>Đó</a:t>
              </a:r>
              <a:r>
                <a:rPr lang="en-US" sz="3200" b="1" dirty="0">
                  <a:effectLst/>
                  <a:ea typeface="Times New Roman" panose="02020603050405020304" pitchFamily="18" charset="0"/>
                  <a:cs typeface="Times New Roman" panose="02020603050405020304" pitchFamily="18" charset="0"/>
                </a:rPr>
                <a:t> </a:t>
              </a:r>
              <a:r>
                <a:rPr lang="en-US" sz="3200" b="1" dirty="0" err="1">
                  <a:effectLst/>
                  <a:ea typeface="Times New Roman" panose="02020603050405020304" pitchFamily="18" charset="0"/>
                  <a:cs typeface="Times New Roman" panose="02020603050405020304" pitchFamily="18" charset="0"/>
                </a:rPr>
                <a:t>là</a:t>
              </a:r>
              <a:r>
                <a:rPr lang="en-US" sz="3200" b="1" dirty="0">
                  <a:effectLst/>
                  <a:ea typeface="Times New Roman" panose="02020603050405020304" pitchFamily="18" charset="0"/>
                  <a:cs typeface="Times New Roman" panose="02020603050405020304" pitchFamily="18" charset="0"/>
                </a:rPr>
                <a:t> </a:t>
              </a:r>
              <a:r>
                <a:rPr lang="en-US" sz="3200" b="1" dirty="0" err="1">
                  <a:effectLst/>
                  <a:ea typeface="Times New Roman" panose="02020603050405020304" pitchFamily="18" charset="0"/>
                  <a:cs typeface="Times New Roman" panose="02020603050405020304" pitchFamily="18" charset="0"/>
                </a:rPr>
                <a:t>việc</a:t>
              </a:r>
              <a:r>
                <a:rPr lang="en-US" sz="3200" b="1" dirty="0">
                  <a:effectLst/>
                  <a:ea typeface="Times New Roman" panose="02020603050405020304" pitchFamily="18" charset="0"/>
                  <a:cs typeface="Times New Roman" panose="02020603050405020304" pitchFamily="18" charset="0"/>
                </a:rPr>
                <a:t> </a:t>
              </a:r>
              <a:r>
                <a:rPr lang="en-US" sz="3200" b="1" dirty="0" err="1">
                  <a:effectLst/>
                  <a:ea typeface="Times New Roman" panose="02020603050405020304" pitchFamily="18" charset="0"/>
                  <a:cs typeface="Times New Roman" panose="02020603050405020304" pitchFamily="18" charset="0"/>
                </a:rPr>
                <a:t>gì</a:t>
              </a:r>
              <a:r>
                <a:rPr lang="en-US" sz="3200" b="1" dirty="0">
                  <a:effectLst/>
                  <a:ea typeface="Times New Roman" panose="02020603050405020304" pitchFamily="18" charset="0"/>
                  <a:cs typeface="Times New Roman" panose="02020603050405020304" pitchFamily="18" charset="0"/>
                </a:rPr>
                <a:t>?</a:t>
              </a:r>
            </a:p>
          </p:txBody>
        </p:sp>
      </p:grpSp>
      <p:pic>
        <p:nvPicPr>
          <p:cNvPr id="6" name="Picture 5" descr="A picture containing doll, toy, vector graphics&#10;&#10;Description automatically generated">
            <a:extLst>
              <a:ext uri="{FF2B5EF4-FFF2-40B4-BE49-F238E27FC236}">
                <a16:creationId xmlns:a16="http://schemas.microsoft.com/office/drawing/2014/main" id="{5C750C85-66CB-45FB-A61B-849CD8C53B05}"/>
              </a:ext>
            </a:extLst>
          </p:cNvPr>
          <p:cNvPicPr>
            <a:picLocks noChangeAspect="1"/>
          </p:cNvPicPr>
          <p:nvPr/>
        </p:nvPicPr>
        <p:blipFill rotWithShape="1">
          <a:blip r:embed="rId4">
            <a:extLst>
              <a:ext uri="{28A0092B-C50C-407E-A947-70E740481C1C}">
                <a14:useLocalDpi xmlns:a14="http://schemas.microsoft.com/office/drawing/2010/main" val="0"/>
              </a:ext>
            </a:extLst>
          </a:blip>
          <a:srcRect l="54569"/>
          <a:stretch/>
        </p:blipFill>
        <p:spPr>
          <a:xfrm>
            <a:off x="9759869" y="2947099"/>
            <a:ext cx="2148809" cy="3937568"/>
          </a:xfrm>
          <a:prstGeom prst="rect">
            <a:avLst/>
          </a:prstGeom>
        </p:spPr>
      </p:pic>
      <p:grpSp>
        <p:nvGrpSpPr>
          <p:cNvPr id="55" name="Group 54">
            <a:extLst>
              <a:ext uri="{FF2B5EF4-FFF2-40B4-BE49-F238E27FC236}">
                <a16:creationId xmlns:a16="http://schemas.microsoft.com/office/drawing/2014/main" id="{412BD761-A36B-4ED8-851D-ABA96D75DF8E}"/>
              </a:ext>
            </a:extLst>
          </p:cNvPr>
          <p:cNvGrpSpPr/>
          <p:nvPr/>
        </p:nvGrpSpPr>
        <p:grpSpPr>
          <a:xfrm flipH="1">
            <a:off x="2882867" y="3473684"/>
            <a:ext cx="4194208" cy="1412641"/>
            <a:chOff x="2089433" y="4151977"/>
            <a:chExt cx="3721574" cy="1784873"/>
          </a:xfrm>
        </p:grpSpPr>
        <p:sp>
          <p:nvSpPr>
            <p:cNvPr id="56" name="Speech Bubble: Rectangle with Corners Rounded 55">
              <a:extLst>
                <a:ext uri="{FF2B5EF4-FFF2-40B4-BE49-F238E27FC236}">
                  <a16:creationId xmlns:a16="http://schemas.microsoft.com/office/drawing/2014/main" id="{9A90BBC2-189D-4CF2-AA55-1F58D1CD5D98}"/>
                </a:ext>
              </a:extLst>
            </p:cNvPr>
            <p:cNvSpPr/>
            <p:nvPr/>
          </p:nvSpPr>
          <p:spPr>
            <a:xfrm>
              <a:off x="2099412" y="4151977"/>
              <a:ext cx="3683298" cy="1784873"/>
            </a:xfrm>
            <a:prstGeom prst="wedgeRoundRectCallout">
              <a:avLst>
                <a:gd name="adj1" fmla="val 72378"/>
                <a:gd name="adj2" fmla="val 21213"/>
                <a:gd name="adj3" fmla="val 16667"/>
              </a:avLst>
            </a:prstGeom>
            <a:solidFill>
              <a:schemeClr val="bg1"/>
            </a:solidFill>
            <a:ln w="28575">
              <a:solidFill>
                <a:srgbClr val="F56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FD8396CC-CD5E-48FE-8438-7F2BA56DD4E5}"/>
                </a:ext>
              </a:extLst>
            </p:cNvPr>
            <p:cNvSpPr txBox="1"/>
            <p:nvPr/>
          </p:nvSpPr>
          <p:spPr>
            <a:xfrm>
              <a:off x="2089433" y="4270453"/>
              <a:ext cx="3721574" cy="10242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Khi đó em cảm thấy thế nào?</a:t>
              </a:r>
            </a:p>
          </p:txBody>
        </p:sp>
      </p:grpSp>
      <p:pic>
        <p:nvPicPr>
          <p:cNvPr id="3" name="Picture 2">
            <a:extLst>
              <a:ext uri="{FF2B5EF4-FFF2-40B4-BE49-F238E27FC236}">
                <a16:creationId xmlns:a16="http://schemas.microsoft.com/office/drawing/2014/main" id="{C1FAC52F-21F1-DA1A-6565-0DBEB0E7D716}"/>
              </a:ext>
            </a:extLst>
          </p:cNvPr>
          <p:cNvPicPr>
            <a:picLocks noChangeAspect="1"/>
          </p:cNvPicPr>
          <p:nvPr/>
        </p:nvPicPr>
        <p:blipFill>
          <a:blip r:embed="rId5"/>
          <a:stretch>
            <a:fillRect/>
          </a:stretch>
        </p:blipFill>
        <p:spPr>
          <a:xfrm>
            <a:off x="6197816" y="837360"/>
            <a:ext cx="3365284" cy="1792379"/>
          </a:xfrm>
          <a:prstGeom prst="rect">
            <a:avLst/>
          </a:prstGeom>
        </p:spPr>
      </p:pic>
    </p:spTree>
    <p:extLst>
      <p:ext uri="{BB962C8B-B14F-4D97-AF65-F5344CB8AC3E}">
        <p14:creationId xmlns:p14="http://schemas.microsoft.com/office/powerpoint/2010/main" val="98034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2000" fill="hold" nodeType="clickEffect">
                                  <p:stCondLst>
                                    <p:cond delay="0"/>
                                  </p:stCondLst>
                                  <p:childTnLst>
                                    <p:animRot by="120000">
                                      <p:cBhvr>
                                        <p:cTn id="6" dur="100" fill="hold">
                                          <p:stCondLst>
                                            <p:cond delay="0"/>
                                          </p:stCondLst>
                                        </p:cTn>
                                        <p:tgtEl>
                                          <p:spTgt spid="48"/>
                                        </p:tgtEl>
                                        <p:attrNameLst>
                                          <p:attrName>r</p:attrName>
                                        </p:attrNameLst>
                                      </p:cBhvr>
                                    </p:animRot>
                                    <p:animRot by="-240000">
                                      <p:cBhvr>
                                        <p:cTn id="7" dur="200" fill="hold">
                                          <p:stCondLst>
                                            <p:cond delay="200"/>
                                          </p:stCondLst>
                                        </p:cTn>
                                        <p:tgtEl>
                                          <p:spTgt spid="48"/>
                                        </p:tgtEl>
                                        <p:attrNameLst>
                                          <p:attrName>r</p:attrName>
                                        </p:attrNameLst>
                                      </p:cBhvr>
                                    </p:animRot>
                                    <p:animRot by="240000">
                                      <p:cBhvr>
                                        <p:cTn id="8" dur="200" fill="hold">
                                          <p:stCondLst>
                                            <p:cond delay="400"/>
                                          </p:stCondLst>
                                        </p:cTn>
                                        <p:tgtEl>
                                          <p:spTgt spid="48"/>
                                        </p:tgtEl>
                                        <p:attrNameLst>
                                          <p:attrName>r</p:attrName>
                                        </p:attrNameLst>
                                      </p:cBhvr>
                                    </p:animRot>
                                    <p:animRot by="-240000">
                                      <p:cBhvr>
                                        <p:cTn id="9" dur="200" fill="hold">
                                          <p:stCondLst>
                                            <p:cond delay="600"/>
                                          </p:stCondLst>
                                        </p:cTn>
                                        <p:tgtEl>
                                          <p:spTgt spid="48"/>
                                        </p:tgtEl>
                                        <p:attrNameLst>
                                          <p:attrName>r</p:attrName>
                                        </p:attrNameLst>
                                      </p:cBhvr>
                                    </p:animRot>
                                    <p:animRot by="120000">
                                      <p:cBhvr>
                                        <p:cTn id="10" dur="200" fill="hold">
                                          <p:stCondLst>
                                            <p:cond delay="800"/>
                                          </p:stCondLst>
                                        </p:cTn>
                                        <p:tgtEl>
                                          <p:spTgt spid="4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barn(inVertical)">
                                      <p:cBhvr>
                                        <p:cTn id="2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p:blipFill>
        <p:spPr>
          <a:xfrm>
            <a:off x="-132080" y="0"/>
            <a:ext cx="12446000" cy="6858000"/>
          </a:xfrm>
          <a:prstGeom prst="rect">
            <a:avLst/>
          </a:prstGeom>
        </p:spPr>
      </p:pic>
      <p:grpSp>
        <p:nvGrpSpPr>
          <p:cNvPr id="6" name="Group 5">
            <a:extLst>
              <a:ext uri="{FF2B5EF4-FFF2-40B4-BE49-F238E27FC236}">
                <a16:creationId xmlns:a16="http://schemas.microsoft.com/office/drawing/2014/main" id="{EC178234-4A62-4BAF-A404-68841DAE06C9}"/>
              </a:ext>
            </a:extLst>
          </p:cNvPr>
          <p:cNvGrpSpPr/>
          <p:nvPr/>
        </p:nvGrpSpPr>
        <p:grpSpPr>
          <a:xfrm>
            <a:off x="3254814" y="205651"/>
            <a:ext cx="6320462" cy="987416"/>
            <a:chOff x="2935769" y="361990"/>
            <a:chExt cx="6320462" cy="987416"/>
          </a:xfrm>
        </p:grpSpPr>
        <p:pic>
          <p:nvPicPr>
            <p:cNvPr id="4" name="Graphic 3">
              <a:extLst>
                <a:ext uri="{FF2B5EF4-FFF2-40B4-BE49-F238E27FC236}">
                  <a16:creationId xmlns:a16="http://schemas.microsoft.com/office/drawing/2014/main" id="{606986BD-6F12-4698-A389-65DE11BFA494}"/>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2935769" y="361990"/>
              <a:ext cx="6320462" cy="987416"/>
            </a:xfrm>
            <a:prstGeom prst="rect">
              <a:avLst/>
            </a:prstGeom>
          </p:spPr>
        </p:pic>
        <p:sp>
          <p:nvSpPr>
            <p:cNvPr id="2" name="TextBox 1">
              <a:extLst>
                <a:ext uri="{FF2B5EF4-FFF2-40B4-BE49-F238E27FC236}">
                  <a16:creationId xmlns:a16="http://schemas.microsoft.com/office/drawing/2014/main" id="{E2CD974A-D230-4B8D-BCCA-7EE301C5104A}"/>
                </a:ext>
              </a:extLst>
            </p:cNvPr>
            <p:cNvSpPr txBox="1"/>
            <p:nvPr/>
          </p:nvSpPr>
          <p:spPr>
            <a:xfrm>
              <a:off x="3477060" y="361990"/>
              <a:ext cx="527299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19050">
                    <a:solidFill>
                      <a:srgbClr val="33CC33"/>
                    </a:solidFill>
                    <a:prstDash val="solid"/>
                  </a:ln>
                  <a:solidFill>
                    <a:srgbClr val="CCFFCC"/>
                  </a:solidFill>
                  <a:effectLst/>
                  <a:uLnTx/>
                  <a:uFillTx/>
                  <a:latin typeface="Calibri" panose="020F0502020204030204"/>
                  <a:ea typeface="+mn-ea"/>
                  <a:cs typeface="+mn-cs"/>
                </a:rPr>
                <a:t>Xuân</a:t>
              </a:r>
              <a:r>
                <a:rPr kumimoji="0" lang="en-US" sz="5400" b="1" i="0" u="none" strike="noStrike" kern="1200" cap="none" spc="0" normalizeH="0" baseline="0" noProof="0" dirty="0">
                  <a:ln w="19050">
                    <a:solidFill>
                      <a:srgbClr val="33CC33"/>
                    </a:solidFill>
                    <a:prstDash val="solid"/>
                  </a:ln>
                  <a:solidFill>
                    <a:srgbClr val="CCFFCC"/>
                  </a:solidFill>
                  <a:effectLst/>
                  <a:uLnTx/>
                  <a:uFillTx/>
                  <a:latin typeface="Calibri" panose="020F0502020204030204"/>
                  <a:ea typeface="+mn-ea"/>
                  <a:cs typeface="+mn-cs"/>
                </a:rPr>
                <a:t> </a:t>
              </a:r>
              <a:r>
                <a:rPr kumimoji="0" lang="en-US" sz="5400" b="1" i="0" u="none" strike="noStrike" kern="1200" cap="none" spc="0" normalizeH="0" baseline="0" noProof="0" dirty="0" err="1">
                  <a:ln w="19050">
                    <a:solidFill>
                      <a:srgbClr val="33CC33"/>
                    </a:solidFill>
                    <a:prstDash val="solid"/>
                  </a:ln>
                  <a:solidFill>
                    <a:srgbClr val="CCFFCC"/>
                  </a:solidFill>
                  <a:effectLst/>
                  <a:uLnTx/>
                  <a:uFillTx/>
                  <a:latin typeface="Calibri" panose="020F0502020204030204"/>
                  <a:ea typeface="+mn-ea"/>
                  <a:cs typeface="+mn-cs"/>
                </a:rPr>
                <a:t>yêu</a:t>
              </a:r>
              <a:r>
                <a:rPr kumimoji="0" lang="en-US" sz="5400" b="1" i="0" u="none" strike="noStrike" kern="1200" cap="none" spc="0" normalizeH="0" baseline="0" noProof="0" dirty="0">
                  <a:ln w="19050">
                    <a:solidFill>
                      <a:srgbClr val="33CC33"/>
                    </a:solidFill>
                    <a:prstDash val="solid"/>
                  </a:ln>
                  <a:solidFill>
                    <a:srgbClr val="CCFFCC"/>
                  </a:solidFill>
                  <a:effectLst/>
                  <a:uLnTx/>
                  <a:uFillTx/>
                  <a:latin typeface="Calibri" panose="020F0502020204030204"/>
                  <a:ea typeface="+mn-ea"/>
                  <a:cs typeface="+mn-cs"/>
                </a:rPr>
                <a:t> </a:t>
              </a:r>
              <a:r>
                <a:rPr kumimoji="0" lang="en-US" sz="5400" b="1" i="0" u="none" strike="noStrike" kern="1200" cap="none" spc="0" normalizeH="0" baseline="0" noProof="0" dirty="0" err="1">
                  <a:ln w="19050">
                    <a:solidFill>
                      <a:srgbClr val="33CC33"/>
                    </a:solidFill>
                    <a:prstDash val="solid"/>
                  </a:ln>
                  <a:solidFill>
                    <a:srgbClr val="CCFFCC"/>
                  </a:solidFill>
                  <a:effectLst/>
                  <a:uLnTx/>
                  <a:uFillTx/>
                  <a:latin typeface="Calibri" panose="020F0502020204030204"/>
                  <a:ea typeface="+mn-ea"/>
                  <a:cs typeface="+mn-cs"/>
                </a:rPr>
                <a:t>th</a:t>
              </a:r>
              <a:r>
                <a:rPr kumimoji="0" lang="vi-VN" sz="5400" b="1" i="0" u="none" strike="noStrike" kern="1200" cap="none" spc="0" normalizeH="0" baseline="0" noProof="0" dirty="0">
                  <a:ln w="19050">
                    <a:solidFill>
                      <a:srgbClr val="33CC33"/>
                    </a:solidFill>
                    <a:prstDash val="solid"/>
                  </a:ln>
                  <a:solidFill>
                    <a:srgbClr val="CCFFCC"/>
                  </a:solidFill>
                  <a:effectLst/>
                  <a:uLnTx/>
                  <a:uFillTx/>
                  <a:latin typeface="Calibri" panose="020F0502020204030204" pitchFamily="34" charset="0"/>
                  <a:ea typeface="+mn-ea"/>
                  <a:cs typeface="Calibri" panose="020F0502020204030204" pitchFamily="34" charset="0"/>
                </a:rPr>
                <a:t>ư</a:t>
              </a:r>
              <a:r>
                <a:rPr kumimoji="0" lang="en-US" sz="5400" b="1" i="0" u="none" strike="noStrike" kern="1200" cap="none" spc="0" normalizeH="0" baseline="0" noProof="0" dirty="0" err="1">
                  <a:ln w="19050">
                    <a:solidFill>
                      <a:srgbClr val="33CC33"/>
                    </a:solidFill>
                    <a:prstDash val="solid"/>
                  </a:ln>
                  <a:solidFill>
                    <a:srgbClr val="CCFFCC"/>
                  </a:solidFill>
                  <a:effectLst/>
                  <a:uLnTx/>
                  <a:uFillTx/>
                  <a:latin typeface="Calibri" panose="020F0502020204030204"/>
                  <a:ea typeface="+mn-ea"/>
                  <a:cs typeface="+mn-cs"/>
                </a:rPr>
                <a:t>ơng</a:t>
              </a:r>
              <a:endParaRPr kumimoji="0" lang="vi-VN" sz="5400" b="1" i="0" u="none" strike="noStrike" kern="1200" cap="none" spc="0" normalizeH="0" baseline="0" noProof="0" dirty="0">
                <a:ln w="19050">
                  <a:solidFill>
                    <a:srgbClr val="33CC33"/>
                  </a:solidFill>
                  <a:prstDash val="solid"/>
                </a:ln>
                <a:solidFill>
                  <a:srgbClr val="CCFFCC"/>
                </a:solidFill>
                <a:effectLst/>
                <a:uLnTx/>
                <a:uFillTx/>
                <a:latin typeface="Arial" panose="020B0604020202020204" pitchFamily="34" charset="0"/>
                <a:ea typeface="+mn-ea"/>
                <a:cs typeface="+mn-cs"/>
              </a:endParaRPr>
            </a:p>
          </p:txBody>
        </p:sp>
      </p:grpSp>
      <p:pic>
        <p:nvPicPr>
          <p:cNvPr id="5" name="Picture 4">
            <a:extLst>
              <a:ext uri="{FF2B5EF4-FFF2-40B4-BE49-F238E27FC236}">
                <a16:creationId xmlns:a16="http://schemas.microsoft.com/office/drawing/2014/main" id="{FF4549A8-0366-E3DB-2CAB-0A83C6E7D023}"/>
              </a:ext>
            </a:extLst>
          </p:cNvPr>
          <p:cNvPicPr>
            <a:picLocks noChangeAspect="1"/>
          </p:cNvPicPr>
          <p:nvPr/>
        </p:nvPicPr>
        <p:blipFill>
          <a:blip r:embed="rId7"/>
          <a:stretch>
            <a:fillRect/>
          </a:stretch>
        </p:blipFill>
        <p:spPr>
          <a:xfrm>
            <a:off x="87313" y="161765"/>
            <a:ext cx="2722425" cy="1631524"/>
          </a:xfrm>
          <a:prstGeom prst="rect">
            <a:avLst/>
          </a:prstGeom>
        </p:spPr>
      </p:pic>
      <p:pic>
        <p:nvPicPr>
          <p:cNvPr id="7" name="Picture 6">
            <a:extLst>
              <a:ext uri="{FF2B5EF4-FFF2-40B4-BE49-F238E27FC236}">
                <a16:creationId xmlns:a16="http://schemas.microsoft.com/office/drawing/2014/main" id="{CC99348B-047F-D0A1-B349-74656B96C796}"/>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9932243" y="-287055"/>
            <a:ext cx="2448479" cy="2251104"/>
          </a:xfrm>
          <a:prstGeom prst="rect">
            <a:avLst/>
          </a:prstGeom>
        </p:spPr>
      </p:pic>
      <p:grpSp>
        <p:nvGrpSpPr>
          <p:cNvPr id="12" name="Group 11">
            <a:extLst>
              <a:ext uri="{FF2B5EF4-FFF2-40B4-BE49-F238E27FC236}">
                <a16:creationId xmlns:a16="http://schemas.microsoft.com/office/drawing/2014/main" id="{3577359B-D0EA-0DCC-BBC7-28352316C492}"/>
              </a:ext>
            </a:extLst>
          </p:cNvPr>
          <p:cNvGrpSpPr/>
          <p:nvPr/>
        </p:nvGrpSpPr>
        <p:grpSpPr>
          <a:xfrm>
            <a:off x="7316638" y="2161394"/>
            <a:ext cx="4301719" cy="3678171"/>
            <a:chOff x="7131838" y="2275108"/>
            <a:chExt cx="4301719" cy="3678171"/>
          </a:xfrm>
        </p:grpSpPr>
        <p:pic>
          <p:nvPicPr>
            <p:cNvPr id="3" name="Picture 2">
              <a:extLst>
                <a:ext uri="{FF2B5EF4-FFF2-40B4-BE49-F238E27FC236}">
                  <a16:creationId xmlns:a16="http://schemas.microsoft.com/office/drawing/2014/main" id="{0099B4D1-8DAA-FCC1-7DF1-74983C4D4C8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843" b="90551" l="2452" r="96657">
                          <a14:foregroundMark x1="4309" y1="14764" x2="5349" y2="58071"/>
                          <a14:foregroundMark x1="5349" y1="58071" x2="7429" y2="68701"/>
                          <a14:foregroundMark x1="3938" y1="15748" x2="4012" y2="60827"/>
                          <a14:foregroundMark x1="4903" y1="89764" x2="21768" y2="89173"/>
                          <a14:foregroundMark x1="21768" y1="89173" x2="35215" y2="90551"/>
                          <a14:foregroundMark x1="35215" y1="90551" x2="47103" y2="89173"/>
                          <a14:foregroundMark x1="47103" y1="89173" x2="51932" y2="89173"/>
                          <a14:foregroundMark x1="51932" y1="89173" x2="59361" y2="88780"/>
                          <a14:foregroundMark x1="59361" y1="88780" x2="66122" y2="89764"/>
                          <a14:foregroundMark x1="66122" y1="89764" x2="70951" y2="89567"/>
                          <a14:foregroundMark x1="70951" y1="89567" x2="82764" y2="90945"/>
                          <a14:foregroundMark x1="82764" y1="90945" x2="88633" y2="89370"/>
                          <a14:foregroundMark x1="88633" y1="89370" x2="94131" y2="90157"/>
                          <a14:foregroundMark x1="94131" y1="90157" x2="96657" y2="50394"/>
                          <a14:foregroundMark x1="96657" y1="50394" x2="96657" y2="23425"/>
                          <a14:foregroundMark x1="96657" y1="23425" x2="88930" y2="15157"/>
                          <a14:foregroundMark x1="88930" y1="15157" x2="6018" y2="13780"/>
                          <a14:foregroundMark x1="91902" y1="90748" x2="94056" y2="90551"/>
                          <a14:foregroundMark x1="23997" y1="11220" x2="28752" y2="10827"/>
                          <a14:foregroundMark x1="28752" y1="10827" x2="33507" y2="10827"/>
                          <a14:foregroundMark x1="2452" y1="21063" x2="2600" y2="33661"/>
                        </a14:backgroundRemoval>
                      </a14:imgEffect>
                    </a14:imgLayer>
                  </a14:imgProps>
                </a:ext>
              </a:extLst>
            </a:blip>
            <a:stretch>
              <a:fillRect/>
            </a:stretch>
          </p:blipFill>
          <p:spPr>
            <a:xfrm>
              <a:off x="7131838" y="2275108"/>
              <a:ext cx="4301719" cy="3678171"/>
            </a:xfrm>
            <a:prstGeom prst="rect">
              <a:avLst/>
            </a:prstGeom>
          </p:spPr>
        </p:pic>
        <p:sp>
          <p:nvSpPr>
            <p:cNvPr id="8" name="TextBox 7">
              <a:extLst>
                <a:ext uri="{FF2B5EF4-FFF2-40B4-BE49-F238E27FC236}">
                  <a16:creationId xmlns:a16="http://schemas.microsoft.com/office/drawing/2014/main" id="{FEF30BF0-5668-D3F1-D638-72350AACE2B3}"/>
                </a:ext>
              </a:extLst>
            </p:cNvPr>
            <p:cNvSpPr txBox="1"/>
            <p:nvPr/>
          </p:nvSpPr>
          <p:spPr>
            <a:xfrm>
              <a:off x="7547462" y="3067011"/>
              <a:ext cx="3564388"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đang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khuyên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góp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ủng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hộ</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người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nghèo</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9" name="Picture 8">
            <a:extLst>
              <a:ext uri="{FF2B5EF4-FFF2-40B4-BE49-F238E27FC236}">
                <a16:creationId xmlns:a16="http://schemas.microsoft.com/office/drawing/2014/main" id="{8FC6044B-2321-3526-B253-A35619D759B8}"/>
              </a:ext>
            </a:extLst>
          </p:cNvPr>
          <p:cNvPicPr>
            <a:picLocks noChangeAspect="1"/>
          </p:cNvPicPr>
          <p:nvPr/>
        </p:nvPicPr>
        <p:blipFill>
          <a:blip r:embed="rId12"/>
          <a:stretch>
            <a:fillRect/>
          </a:stretch>
        </p:blipFill>
        <p:spPr>
          <a:xfrm>
            <a:off x="6159271" y="6193057"/>
            <a:ext cx="6220968" cy="658049"/>
          </a:xfrm>
          <a:prstGeom prst="rect">
            <a:avLst/>
          </a:prstGeom>
        </p:spPr>
      </p:pic>
      <p:pic>
        <p:nvPicPr>
          <p:cNvPr id="10" name="Picture 9">
            <a:extLst>
              <a:ext uri="{FF2B5EF4-FFF2-40B4-BE49-F238E27FC236}">
                <a16:creationId xmlns:a16="http://schemas.microsoft.com/office/drawing/2014/main" id="{32034DFF-2E40-6783-2266-5E4FC8B5E6A1}"/>
              </a:ext>
            </a:extLst>
          </p:cNvPr>
          <p:cNvPicPr>
            <a:picLocks noChangeAspect="1"/>
          </p:cNvPicPr>
          <p:nvPr/>
        </p:nvPicPr>
        <p:blipFill>
          <a:blip r:embed="rId12"/>
          <a:stretch>
            <a:fillRect/>
          </a:stretch>
        </p:blipFill>
        <p:spPr>
          <a:xfrm>
            <a:off x="-61697" y="6203087"/>
            <a:ext cx="6220968" cy="658049"/>
          </a:xfrm>
          <a:prstGeom prst="rect">
            <a:avLst/>
          </a:prstGeom>
        </p:spPr>
      </p:pic>
      <p:pic>
        <p:nvPicPr>
          <p:cNvPr id="13" name="Picture 2" descr="Thầy trò và phụ huynh chung tay ủng hộ miền Trung">
            <a:extLst>
              <a:ext uri="{FF2B5EF4-FFF2-40B4-BE49-F238E27FC236}">
                <a16:creationId xmlns:a16="http://schemas.microsoft.com/office/drawing/2014/main" id="{69DA41A8-B046-8787-DB1E-8DB3858654E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8174" y="1781175"/>
            <a:ext cx="6372225" cy="4248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9464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p:blipFill>
        <p:spPr>
          <a:xfrm>
            <a:off x="-132080" y="0"/>
            <a:ext cx="12446000" cy="6858000"/>
          </a:xfrm>
          <a:prstGeom prst="rect">
            <a:avLst/>
          </a:prstGeom>
        </p:spPr>
      </p:pic>
      <p:pic>
        <p:nvPicPr>
          <p:cNvPr id="5" name="Picture 4">
            <a:extLst>
              <a:ext uri="{FF2B5EF4-FFF2-40B4-BE49-F238E27FC236}">
                <a16:creationId xmlns:a16="http://schemas.microsoft.com/office/drawing/2014/main" id="{FF4549A8-0366-E3DB-2CAB-0A83C6E7D023}"/>
              </a:ext>
            </a:extLst>
          </p:cNvPr>
          <p:cNvPicPr>
            <a:picLocks noChangeAspect="1"/>
          </p:cNvPicPr>
          <p:nvPr/>
        </p:nvPicPr>
        <p:blipFill>
          <a:blip r:embed="rId5"/>
          <a:stretch>
            <a:fillRect/>
          </a:stretch>
        </p:blipFill>
        <p:spPr>
          <a:xfrm>
            <a:off x="87313" y="161765"/>
            <a:ext cx="2722425" cy="1631524"/>
          </a:xfrm>
          <a:prstGeom prst="rect">
            <a:avLst/>
          </a:prstGeom>
        </p:spPr>
      </p:pic>
      <p:pic>
        <p:nvPicPr>
          <p:cNvPr id="7" name="Picture 6">
            <a:extLst>
              <a:ext uri="{FF2B5EF4-FFF2-40B4-BE49-F238E27FC236}">
                <a16:creationId xmlns:a16="http://schemas.microsoft.com/office/drawing/2014/main" id="{CC99348B-047F-D0A1-B349-74656B96C796}"/>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9932243" y="-287055"/>
            <a:ext cx="2448479" cy="2251104"/>
          </a:xfrm>
          <a:prstGeom prst="rect">
            <a:avLst/>
          </a:prstGeom>
        </p:spPr>
      </p:pic>
      <p:grpSp>
        <p:nvGrpSpPr>
          <p:cNvPr id="12" name="Group 11">
            <a:extLst>
              <a:ext uri="{FF2B5EF4-FFF2-40B4-BE49-F238E27FC236}">
                <a16:creationId xmlns:a16="http://schemas.microsoft.com/office/drawing/2014/main" id="{3577359B-D0EA-0DCC-BBC7-28352316C492}"/>
              </a:ext>
            </a:extLst>
          </p:cNvPr>
          <p:cNvGrpSpPr/>
          <p:nvPr/>
        </p:nvGrpSpPr>
        <p:grpSpPr>
          <a:xfrm>
            <a:off x="7316638" y="2161394"/>
            <a:ext cx="4301719" cy="3678171"/>
            <a:chOff x="7131838" y="2275108"/>
            <a:chExt cx="4301719" cy="3678171"/>
          </a:xfrm>
        </p:grpSpPr>
        <p:pic>
          <p:nvPicPr>
            <p:cNvPr id="3" name="Picture 2">
              <a:extLst>
                <a:ext uri="{FF2B5EF4-FFF2-40B4-BE49-F238E27FC236}">
                  <a16:creationId xmlns:a16="http://schemas.microsoft.com/office/drawing/2014/main" id="{0099B4D1-8DAA-FCC1-7DF1-74983C4D4C8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843" b="90551" l="2452" r="96657">
                          <a14:foregroundMark x1="4309" y1="14764" x2="5349" y2="58071"/>
                          <a14:foregroundMark x1="5349" y1="58071" x2="7429" y2="68701"/>
                          <a14:foregroundMark x1="3938" y1="15748" x2="4012" y2="60827"/>
                          <a14:foregroundMark x1="4903" y1="89764" x2="21768" y2="89173"/>
                          <a14:foregroundMark x1="21768" y1="89173" x2="35215" y2="90551"/>
                          <a14:foregroundMark x1="35215" y1="90551" x2="47103" y2="89173"/>
                          <a14:foregroundMark x1="47103" y1="89173" x2="51932" y2="89173"/>
                          <a14:foregroundMark x1="51932" y1="89173" x2="59361" y2="88780"/>
                          <a14:foregroundMark x1="59361" y1="88780" x2="66122" y2="89764"/>
                          <a14:foregroundMark x1="66122" y1="89764" x2="70951" y2="89567"/>
                          <a14:foregroundMark x1="70951" y1="89567" x2="82764" y2="90945"/>
                          <a14:foregroundMark x1="82764" y1="90945" x2="88633" y2="89370"/>
                          <a14:foregroundMark x1="88633" y1="89370" x2="94131" y2="90157"/>
                          <a14:foregroundMark x1="94131" y1="90157" x2="96657" y2="50394"/>
                          <a14:foregroundMark x1="96657" y1="50394" x2="96657" y2="23425"/>
                          <a14:foregroundMark x1="96657" y1="23425" x2="88930" y2="15157"/>
                          <a14:foregroundMark x1="88930" y1="15157" x2="6018" y2="13780"/>
                          <a14:foregroundMark x1="91902" y1="90748" x2="94056" y2="90551"/>
                          <a14:foregroundMark x1="23997" y1="11220" x2="28752" y2="10827"/>
                          <a14:foregroundMark x1="28752" y1="10827" x2="33507" y2="10827"/>
                          <a14:foregroundMark x1="2452" y1="21063" x2="2600" y2="33661"/>
                        </a14:backgroundRemoval>
                      </a14:imgEffect>
                    </a14:imgLayer>
                  </a14:imgProps>
                </a:ext>
              </a:extLst>
            </a:blip>
            <a:stretch>
              <a:fillRect/>
            </a:stretch>
          </p:blipFill>
          <p:spPr>
            <a:xfrm>
              <a:off x="7131838" y="2275108"/>
              <a:ext cx="4301719" cy="3678171"/>
            </a:xfrm>
            <a:prstGeom prst="rect">
              <a:avLst/>
            </a:prstGeom>
          </p:spPr>
        </p:pic>
        <p:sp>
          <p:nvSpPr>
            <p:cNvPr id="8" name="TextBox 7">
              <a:extLst>
                <a:ext uri="{FF2B5EF4-FFF2-40B4-BE49-F238E27FC236}">
                  <a16:creationId xmlns:a16="http://schemas.microsoft.com/office/drawing/2014/main" id="{FEF30BF0-5668-D3F1-D638-72350AACE2B3}"/>
                </a:ext>
              </a:extLst>
            </p:cNvPr>
            <p:cNvSpPr txBox="1"/>
            <p:nvPr/>
          </p:nvSpPr>
          <p:spPr>
            <a:xfrm>
              <a:off x="7394986" y="3103423"/>
              <a:ext cx="3775421"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Bạn nhỏ đang quyên góp vở trắng để hỗ trợ những học sinh bị ảnh hưởng do lũ lụt .</a:t>
              </a:r>
              <a:endPar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9" name="Picture 8">
            <a:extLst>
              <a:ext uri="{FF2B5EF4-FFF2-40B4-BE49-F238E27FC236}">
                <a16:creationId xmlns:a16="http://schemas.microsoft.com/office/drawing/2014/main" id="{8FC6044B-2321-3526-B253-A35619D759B8}"/>
              </a:ext>
            </a:extLst>
          </p:cNvPr>
          <p:cNvPicPr>
            <a:picLocks noChangeAspect="1"/>
          </p:cNvPicPr>
          <p:nvPr/>
        </p:nvPicPr>
        <p:blipFill>
          <a:blip r:embed="rId10"/>
          <a:stretch>
            <a:fillRect/>
          </a:stretch>
        </p:blipFill>
        <p:spPr>
          <a:xfrm>
            <a:off x="6159271" y="6193057"/>
            <a:ext cx="6220968" cy="658049"/>
          </a:xfrm>
          <a:prstGeom prst="rect">
            <a:avLst/>
          </a:prstGeom>
        </p:spPr>
      </p:pic>
      <p:pic>
        <p:nvPicPr>
          <p:cNvPr id="10" name="Picture 9">
            <a:extLst>
              <a:ext uri="{FF2B5EF4-FFF2-40B4-BE49-F238E27FC236}">
                <a16:creationId xmlns:a16="http://schemas.microsoft.com/office/drawing/2014/main" id="{32034DFF-2E40-6783-2266-5E4FC8B5E6A1}"/>
              </a:ext>
            </a:extLst>
          </p:cNvPr>
          <p:cNvPicPr>
            <a:picLocks noChangeAspect="1"/>
          </p:cNvPicPr>
          <p:nvPr/>
        </p:nvPicPr>
        <p:blipFill>
          <a:blip r:embed="rId10"/>
          <a:stretch>
            <a:fillRect/>
          </a:stretch>
        </p:blipFill>
        <p:spPr>
          <a:xfrm>
            <a:off x="-61697" y="6203087"/>
            <a:ext cx="6220968" cy="658049"/>
          </a:xfrm>
          <a:prstGeom prst="rect">
            <a:avLst/>
          </a:prstGeom>
        </p:spPr>
      </p:pic>
      <p:grpSp>
        <p:nvGrpSpPr>
          <p:cNvPr id="13" name="Group 12">
            <a:extLst>
              <a:ext uri="{FF2B5EF4-FFF2-40B4-BE49-F238E27FC236}">
                <a16:creationId xmlns:a16="http://schemas.microsoft.com/office/drawing/2014/main" id="{38D2C6E9-9639-D81C-334C-A95D13A72EBE}"/>
              </a:ext>
            </a:extLst>
          </p:cNvPr>
          <p:cNvGrpSpPr/>
          <p:nvPr/>
        </p:nvGrpSpPr>
        <p:grpSpPr>
          <a:xfrm>
            <a:off x="3462291" y="202192"/>
            <a:ext cx="5257256" cy="987416"/>
            <a:chOff x="2935769" y="361990"/>
            <a:chExt cx="6320462" cy="987416"/>
          </a:xfrm>
        </p:grpSpPr>
        <p:pic>
          <p:nvPicPr>
            <p:cNvPr id="14" name="Graphic 13">
              <a:extLst>
                <a:ext uri="{FF2B5EF4-FFF2-40B4-BE49-F238E27FC236}">
                  <a16:creationId xmlns:a16="http://schemas.microsoft.com/office/drawing/2014/main" id="{D46776B4-BE96-393C-D686-7BC0D8F30BEC}"/>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2935769" y="361990"/>
              <a:ext cx="6320462" cy="987416"/>
            </a:xfrm>
            <a:prstGeom prst="rect">
              <a:avLst/>
            </a:prstGeom>
          </p:spPr>
        </p:pic>
        <p:sp>
          <p:nvSpPr>
            <p:cNvPr id="16" name="TextBox 15">
              <a:extLst>
                <a:ext uri="{FF2B5EF4-FFF2-40B4-BE49-F238E27FC236}">
                  <a16:creationId xmlns:a16="http://schemas.microsoft.com/office/drawing/2014/main" id="{2D20DD6D-EDAE-BE15-DFDB-56FEDD470119}"/>
                </a:ext>
              </a:extLst>
            </p:cNvPr>
            <p:cNvSpPr txBox="1"/>
            <p:nvPr/>
          </p:nvSpPr>
          <p:spPr>
            <a:xfrm>
              <a:off x="3992402" y="426076"/>
              <a:ext cx="421735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19050">
                    <a:solidFill>
                      <a:srgbClr val="33CC33"/>
                    </a:solidFill>
                    <a:prstDash val="solid"/>
                  </a:ln>
                  <a:solidFill>
                    <a:srgbClr val="CCFFCC"/>
                  </a:solidFill>
                  <a:effectLst/>
                  <a:uLnTx/>
                  <a:uFillTx/>
                  <a:latin typeface="Calibri" panose="020F0502020204030204"/>
                  <a:ea typeface="+mn-ea"/>
                  <a:cs typeface="+mn-cs"/>
                </a:rPr>
                <a:t>Tủ</a:t>
              </a:r>
              <a:r>
                <a:rPr kumimoji="0" lang="en-US" sz="5400" b="1" i="0" u="none" strike="noStrike" kern="1200" cap="none" spc="0" normalizeH="0" baseline="0" noProof="0" dirty="0">
                  <a:ln w="19050">
                    <a:solidFill>
                      <a:srgbClr val="33CC33"/>
                    </a:solidFill>
                    <a:prstDash val="solid"/>
                  </a:ln>
                  <a:solidFill>
                    <a:srgbClr val="CCFFCC"/>
                  </a:solidFill>
                  <a:effectLst/>
                  <a:uLnTx/>
                  <a:uFillTx/>
                  <a:latin typeface="Calibri" panose="020F0502020204030204"/>
                  <a:ea typeface="+mn-ea"/>
                  <a:cs typeface="+mn-cs"/>
                </a:rPr>
                <a:t> </a:t>
              </a:r>
              <a:r>
                <a:rPr kumimoji="0" lang="en-US" sz="5400" b="1" i="0" u="none" strike="noStrike" kern="1200" cap="none" spc="0" normalizeH="0" baseline="0" noProof="0" dirty="0" err="1">
                  <a:ln w="19050">
                    <a:solidFill>
                      <a:srgbClr val="33CC33"/>
                    </a:solidFill>
                    <a:prstDash val="solid"/>
                  </a:ln>
                  <a:solidFill>
                    <a:srgbClr val="CCFFCC"/>
                  </a:solidFill>
                  <a:effectLst/>
                  <a:uLnTx/>
                  <a:uFillTx/>
                  <a:latin typeface="Calibri" panose="020F0502020204030204"/>
                  <a:ea typeface="+mn-ea"/>
                  <a:cs typeface="+mn-cs"/>
                </a:rPr>
                <a:t>nhân</a:t>
              </a:r>
              <a:r>
                <a:rPr kumimoji="0" lang="en-US" sz="5400" b="1" i="0" u="none" strike="noStrike" kern="1200" cap="none" spc="0" normalizeH="0" baseline="0" noProof="0" dirty="0">
                  <a:ln w="19050">
                    <a:solidFill>
                      <a:srgbClr val="33CC33"/>
                    </a:solidFill>
                    <a:prstDash val="solid"/>
                  </a:ln>
                  <a:solidFill>
                    <a:srgbClr val="CCFFCC"/>
                  </a:solidFill>
                  <a:effectLst/>
                  <a:uLnTx/>
                  <a:uFillTx/>
                  <a:latin typeface="Calibri" panose="020F0502020204030204"/>
                  <a:ea typeface="+mn-ea"/>
                  <a:cs typeface="+mn-cs"/>
                </a:rPr>
                <a:t> </a:t>
              </a:r>
              <a:r>
                <a:rPr kumimoji="0" lang="en-US" sz="5400" b="1" i="0" u="none" strike="noStrike" kern="1200" cap="none" spc="0" normalizeH="0" baseline="0" noProof="0" dirty="0" err="1">
                  <a:ln w="19050">
                    <a:solidFill>
                      <a:srgbClr val="33CC33"/>
                    </a:solidFill>
                    <a:prstDash val="solid"/>
                  </a:ln>
                  <a:solidFill>
                    <a:srgbClr val="CCFFCC"/>
                  </a:solidFill>
                  <a:effectLst/>
                  <a:uLnTx/>
                  <a:uFillTx/>
                  <a:latin typeface="Calibri" panose="020F0502020204030204"/>
                  <a:ea typeface="+mn-ea"/>
                  <a:cs typeface="+mn-cs"/>
                </a:rPr>
                <a:t>ái</a:t>
              </a:r>
              <a:endParaRPr kumimoji="0" lang="en-US" sz="5400" b="1" i="0" u="none" strike="noStrike" kern="1200" cap="none" spc="0" normalizeH="0" baseline="0" noProof="0" dirty="0">
                <a:ln w="19050">
                  <a:solidFill>
                    <a:srgbClr val="33CC33"/>
                  </a:solidFill>
                  <a:prstDash val="solid"/>
                </a:ln>
                <a:solidFill>
                  <a:srgbClr val="CCFFCC"/>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36259A30-27F6-29C3-D3BE-CFF997FDD873}"/>
              </a:ext>
            </a:extLst>
          </p:cNvPr>
          <p:cNvGrpSpPr/>
          <p:nvPr/>
        </p:nvGrpSpPr>
        <p:grpSpPr>
          <a:xfrm>
            <a:off x="302241" y="1714570"/>
            <a:ext cx="6320099" cy="4239901"/>
            <a:chOff x="1943734" y="1189608"/>
            <a:chExt cx="8052522" cy="5402114"/>
          </a:xfrm>
        </p:grpSpPr>
        <p:pic>
          <p:nvPicPr>
            <p:cNvPr id="18" name="Picture 2">
              <a:extLst>
                <a:ext uri="{FF2B5EF4-FFF2-40B4-BE49-F238E27FC236}">
                  <a16:creationId xmlns:a16="http://schemas.microsoft.com/office/drawing/2014/main" id="{1E548089-0242-0BCD-551B-0A1C814A65D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40834" y="1564868"/>
              <a:ext cx="7655422" cy="502685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E2FE8BE7-78AF-F60B-8350-CB4969A961C8}"/>
                </a:ext>
              </a:extLst>
            </p:cNvPr>
            <p:cNvPicPr>
              <a:picLocks noChangeAspect="1" noChangeArrowheads="1"/>
            </p:cNvPicPr>
            <p:nvPr/>
          </p:nvPicPr>
          <p:blipFill>
            <a:blip r:embed="rId14" cstate="hqprint">
              <a:extLst>
                <a:ext uri="{BEBA8EAE-BF5A-486C-A8C5-ECC9F3942E4B}">
                  <a14:imgProps xmlns:a14="http://schemas.microsoft.com/office/drawing/2010/main">
                    <a14:imgLayer r:embed="rId1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943734" y="1189608"/>
              <a:ext cx="878889" cy="84683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922135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 calcmode="lin" valueType="num">
                                      <p:cBhvr>
                                        <p:cTn id="16" dur="500" fill="hold"/>
                                        <p:tgtEl>
                                          <p:spTgt spid="12"/>
                                        </p:tgtEl>
                                        <p:attrNameLst>
                                          <p:attrName>style.rotation</p:attrName>
                                        </p:attrNameLst>
                                      </p:cBhvr>
                                      <p:tavLst>
                                        <p:tav tm="0">
                                          <p:val>
                                            <p:fltVal val="360"/>
                                          </p:val>
                                        </p:tav>
                                        <p:tav tm="100000">
                                          <p:val>
                                            <p:fltVal val="0"/>
                                          </p:val>
                                        </p:tav>
                                      </p:tavLst>
                                    </p:anim>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p:blipFill>
        <p:spPr>
          <a:xfrm>
            <a:off x="-132080" y="0"/>
            <a:ext cx="12446000" cy="6858000"/>
          </a:xfrm>
          <a:prstGeom prst="rect">
            <a:avLst/>
          </a:prstGeom>
        </p:spPr>
      </p:pic>
      <p:grpSp>
        <p:nvGrpSpPr>
          <p:cNvPr id="6" name="Group 5">
            <a:extLst>
              <a:ext uri="{FF2B5EF4-FFF2-40B4-BE49-F238E27FC236}">
                <a16:creationId xmlns:a16="http://schemas.microsoft.com/office/drawing/2014/main" id="{EC178234-4A62-4BAF-A404-68841DAE06C9}"/>
              </a:ext>
            </a:extLst>
          </p:cNvPr>
          <p:cNvGrpSpPr/>
          <p:nvPr/>
        </p:nvGrpSpPr>
        <p:grpSpPr>
          <a:xfrm>
            <a:off x="932156" y="501403"/>
            <a:ext cx="10317528" cy="987416"/>
            <a:chOff x="2935769" y="361990"/>
            <a:chExt cx="6320462" cy="987416"/>
          </a:xfrm>
        </p:grpSpPr>
        <p:pic>
          <p:nvPicPr>
            <p:cNvPr id="4" name="Graphic 3">
              <a:extLst>
                <a:ext uri="{FF2B5EF4-FFF2-40B4-BE49-F238E27FC236}">
                  <a16:creationId xmlns:a16="http://schemas.microsoft.com/office/drawing/2014/main" id="{606986BD-6F12-4698-A389-65DE11BFA494}"/>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2935769" y="361990"/>
              <a:ext cx="6320462" cy="987416"/>
            </a:xfrm>
            <a:prstGeom prst="rect">
              <a:avLst/>
            </a:prstGeom>
          </p:spPr>
        </p:pic>
        <p:sp>
          <p:nvSpPr>
            <p:cNvPr id="2" name="TextBox 1">
              <a:extLst>
                <a:ext uri="{FF2B5EF4-FFF2-40B4-BE49-F238E27FC236}">
                  <a16:creationId xmlns:a16="http://schemas.microsoft.com/office/drawing/2014/main" id="{E2CD974A-D230-4B8D-BCCA-7EE301C5104A}"/>
                </a:ext>
              </a:extLst>
            </p:cNvPr>
            <p:cNvSpPr txBox="1"/>
            <p:nvPr/>
          </p:nvSpPr>
          <p:spPr>
            <a:xfrm>
              <a:off x="3197601" y="440199"/>
              <a:ext cx="58769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9050">
                    <a:solidFill>
                      <a:srgbClr val="33CC33"/>
                    </a:solidFill>
                    <a:prstDash val="solid"/>
                  </a:ln>
                  <a:solidFill>
                    <a:srgbClr val="CCFFCC"/>
                  </a:solidFill>
                  <a:effectLst/>
                  <a:uLnTx/>
                  <a:uFillTx/>
                  <a:latin typeface="Calibri" panose="020F0502020204030204"/>
                  <a:ea typeface="+mn-ea"/>
                  <a:cs typeface="+mn-cs"/>
                </a:rPr>
                <a:t>Mua</a:t>
              </a:r>
              <a:r>
                <a:rPr kumimoji="0" lang="en-US" sz="4800" b="1" i="0" u="none" strike="noStrike" kern="1200" cap="none" spc="0" normalizeH="0" baseline="0" noProof="0" dirty="0">
                  <a:ln w="19050">
                    <a:solidFill>
                      <a:srgbClr val="33CC33"/>
                    </a:solidFill>
                    <a:prstDash val="solid"/>
                  </a:ln>
                  <a:solidFill>
                    <a:srgbClr val="CCFFCC"/>
                  </a:solidFill>
                  <a:effectLst/>
                  <a:uLnTx/>
                  <a:uFillTx/>
                  <a:latin typeface="Calibri" panose="020F0502020204030204"/>
                  <a:ea typeface="+mn-ea"/>
                  <a:cs typeface="+mn-cs"/>
                </a:rPr>
                <a:t> </a:t>
              </a:r>
              <a:r>
                <a:rPr kumimoji="0" lang="en-US" sz="4800" b="1" i="0" u="none" strike="noStrike" kern="1200" cap="none" spc="0" normalizeH="0" baseline="0" noProof="0" dirty="0" err="1">
                  <a:ln w="19050">
                    <a:solidFill>
                      <a:srgbClr val="33CC33"/>
                    </a:solidFill>
                    <a:prstDash val="solid"/>
                  </a:ln>
                  <a:solidFill>
                    <a:srgbClr val="CCFFCC"/>
                  </a:solidFill>
                  <a:effectLst/>
                  <a:uLnTx/>
                  <a:uFillTx/>
                  <a:latin typeface="Calibri" panose="020F0502020204030204"/>
                  <a:ea typeface="+mn-ea"/>
                  <a:cs typeface="+mn-cs"/>
                </a:rPr>
                <a:t>tăm</a:t>
              </a:r>
              <a:r>
                <a:rPr kumimoji="0" lang="en-US" sz="4800" b="1" i="0" u="none" strike="noStrike" kern="1200" cap="none" spc="0" normalizeH="0" baseline="0" noProof="0" dirty="0">
                  <a:ln w="19050">
                    <a:solidFill>
                      <a:srgbClr val="33CC33"/>
                    </a:solidFill>
                    <a:prstDash val="solid"/>
                  </a:ln>
                  <a:solidFill>
                    <a:srgbClr val="CCFFCC"/>
                  </a:solidFill>
                  <a:effectLst/>
                  <a:uLnTx/>
                  <a:uFillTx/>
                  <a:latin typeface="Calibri" panose="020F0502020204030204"/>
                  <a:ea typeface="+mn-ea"/>
                  <a:cs typeface="+mn-cs"/>
                </a:rPr>
                <a:t> </a:t>
              </a:r>
              <a:r>
                <a:rPr kumimoji="0" lang="en-US" sz="4800" b="1" i="0" u="none" strike="noStrike" kern="1200" cap="none" spc="0" normalizeH="0" baseline="0" noProof="0" dirty="0" err="1">
                  <a:ln w="19050">
                    <a:solidFill>
                      <a:srgbClr val="33CC33"/>
                    </a:solidFill>
                    <a:prstDash val="solid"/>
                  </a:ln>
                  <a:solidFill>
                    <a:srgbClr val="CCFFCC"/>
                  </a:solidFill>
                  <a:effectLst/>
                  <a:uLnTx/>
                  <a:uFillTx/>
                  <a:latin typeface="Calibri" panose="020F0502020204030204"/>
                  <a:ea typeface="+mn-ea"/>
                  <a:cs typeface="+mn-cs"/>
                </a:rPr>
                <a:t>tre</a:t>
              </a:r>
              <a:r>
                <a:rPr kumimoji="0" lang="en-US" sz="4800" b="1" i="0" u="none" strike="noStrike" kern="1200" cap="none" spc="0" normalizeH="0" baseline="0" noProof="0" dirty="0">
                  <a:ln w="19050">
                    <a:solidFill>
                      <a:srgbClr val="33CC33"/>
                    </a:solidFill>
                    <a:prstDash val="solid"/>
                  </a:ln>
                  <a:solidFill>
                    <a:srgbClr val="CCFFCC"/>
                  </a:solidFill>
                  <a:effectLst/>
                  <a:uLnTx/>
                  <a:uFillTx/>
                  <a:latin typeface="Calibri" panose="020F0502020204030204"/>
                  <a:ea typeface="+mn-ea"/>
                  <a:cs typeface="+mn-cs"/>
                </a:rPr>
                <a:t> </a:t>
              </a:r>
              <a:r>
                <a:rPr kumimoji="0" lang="en-US" sz="4800" b="1" i="0" u="none" strike="noStrike" kern="1200" cap="none" spc="0" normalizeH="0" baseline="0" noProof="0" dirty="0" err="1">
                  <a:ln w="19050">
                    <a:solidFill>
                      <a:srgbClr val="33CC33"/>
                    </a:solidFill>
                    <a:prstDash val="solid"/>
                  </a:ln>
                  <a:solidFill>
                    <a:srgbClr val="CCFFCC"/>
                  </a:solidFill>
                  <a:effectLst/>
                  <a:uLnTx/>
                  <a:uFillTx/>
                  <a:latin typeface="Calibri" panose="020F0502020204030204"/>
                  <a:ea typeface="+mn-ea"/>
                  <a:cs typeface="+mn-cs"/>
                </a:rPr>
                <a:t>ủng</a:t>
              </a:r>
              <a:r>
                <a:rPr kumimoji="0" lang="en-US" sz="4800" b="1" i="0" u="none" strike="noStrike" kern="1200" cap="none" spc="0" normalizeH="0" baseline="0" noProof="0" dirty="0">
                  <a:ln w="19050">
                    <a:solidFill>
                      <a:srgbClr val="33CC33"/>
                    </a:solidFill>
                    <a:prstDash val="solid"/>
                  </a:ln>
                  <a:solidFill>
                    <a:srgbClr val="CCFFCC"/>
                  </a:solidFill>
                  <a:effectLst/>
                  <a:uLnTx/>
                  <a:uFillTx/>
                  <a:latin typeface="Calibri" panose="020F0502020204030204"/>
                  <a:ea typeface="+mn-ea"/>
                  <a:cs typeface="+mn-cs"/>
                </a:rPr>
                <a:t> </a:t>
              </a:r>
              <a:r>
                <a:rPr kumimoji="0" lang="en-US" sz="4800" b="1" i="0" u="none" strike="noStrike" kern="1200" cap="none" spc="0" normalizeH="0" baseline="0" noProof="0" dirty="0" err="1">
                  <a:ln w="19050">
                    <a:solidFill>
                      <a:srgbClr val="33CC33"/>
                    </a:solidFill>
                    <a:prstDash val="solid"/>
                  </a:ln>
                  <a:solidFill>
                    <a:srgbClr val="CCFFCC"/>
                  </a:solidFill>
                  <a:effectLst/>
                  <a:uLnTx/>
                  <a:uFillTx/>
                  <a:latin typeface="Calibri" panose="020F0502020204030204"/>
                  <a:ea typeface="+mn-ea"/>
                  <a:cs typeface="+mn-cs"/>
                </a:rPr>
                <a:t>hộ</a:t>
              </a:r>
              <a:r>
                <a:rPr kumimoji="0" lang="en-US" sz="4800" b="1" i="0" u="none" strike="noStrike" kern="1200" cap="none" spc="0" normalizeH="0" baseline="0" noProof="0" dirty="0">
                  <a:ln w="19050">
                    <a:solidFill>
                      <a:srgbClr val="33CC33"/>
                    </a:solidFill>
                    <a:prstDash val="solid"/>
                  </a:ln>
                  <a:solidFill>
                    <a:srgbClr val="CCFFCC"/>
                  </a:solidFill>
                  <a:effectLst/>
                  <a:uLnTx/>
                  <a:uFillTx/>
                  <a:latin typeface="Calibri" panose="020F0502020204030204"/>
                  <a:ea typeface="+mn-ea"/>
                  <a:cs typeface="+mn-cs"/>
                </a:rPr>
                <a:t> ng</a:t>
              </a:r>
              <a:r>
                <a:rPr kumimoji="0" lang="vi-VN" sz="4800" b="1" i="0" u="none" strike="noStrike" kern="1200" cap="none" spc="0" normalizeH="0" baseline="0" noProof="0" dirty="0">
                  <a:ln w="19050">
                    <a:solidFill>
                      <a:srgbClr val="33CC33"/>
                    </a:solidFill>
                    <a:prstDash val="solid"/>
                  </a:ln>
                  <a:solidFill>
                    <a:srgbClr val="CCFFCC"/>
                  </a:solidFill>
                  <a:effectLst/>
                  <a:uLnTx/>
                  <a:uFillTx/>
                  <a:latin typeface="Calibri" panose="020F0502020204030204" pitchFamily="34" charset="0"/>
                  <a:ea typeface="+mn-ea"/>
                  <a:cs typeface="Calibri" panose="020F0502020204030204" pitchFamily="34" charset="0"/>
                </a:rPr>
                <a:t>ư</a:t>
              </a:r>
              <a:r>
                <a:rPr kumimoji="0" lang="en-US" sz="4800" b="1" i="0" u="none" strike="noStrike" kern="1200" cap="none" spc="0" normalizeH="0" baseline="0" noProof="0" dirty="0" err="1">
                  <a:ln w="19050">
                    <a:solidFill>
                      <a:srgbClr val="33CC33"/>
                    </a:solidFill>
                    <a:prstDash val="solid"/>
                  </a:ln>
                  <a:solidFill>
                    <a:srgbClr val="CCFFCC"/>
                  </a:solidFill>
                  <a:effectLst/>
                  <a:uLnTx/>
                  <a:uFillTx/>
                  <a:latin typeface="Calibri" panose="020F0502020204030204"/>
                  <a:ea typeface="+mn-ea"/>
                  <a:cs typeface="+mn-cs"/>
                </a:rPr>
                <a:t>ời</a:t>
              </a:r>
              <a:r>
                <a:rPr kumimoji="0" lang="en-US" sz="4800" b="1" i="0" u="none" strike="noStrike" kern="1200" cap="none" spc="0" normalizeH="0" baseline="0" noProof="0" dirty="0">
                  <a:ln w="19050">
                    <a:solidFill>
                      <a:srgbClr val="33CC33"/>
                    </a:solidFill>
                    <a:prstDash val="solid"/>
                  </a:ln>
                  <a:solidFill>
                    <a:srgbClr val="CCFFCC"/>
                  </a:solidFill>
                  <a:effectLst/>
                  <a:uLnTx/>
                  <a:uFillTx/>
                  <a:latin typeface="Calibri" panose="020F0502020204030204"/>
                  <a:ea typeface="+mn-ea"/>
                  <a:cs typeface="+mn-cs"/>
                </a:rPr>
                <a:t> </a:t>
              </a:r>
              <a:r>
                <a:rPr kumimoji="0" lang="en-US" sz="4800" b="1" i="0" u="none" strike="noStrike" kern="1200" cap="none" spc="0" normalizeH="0" baseline="0" noProof="0" dirty="0" err="1">
                  <a:ln w="19050">
                    <a:solidFill>
                      <a:srgbClr val="33CC33"/>
                    </a:solidFill>
                    <a:prstDash val="solid"/>
                  </a:ln>
                  <a:solidFill>
                    <a:srgbClr val="CCFFCC"/>
                  </a:solidFill>
                  <a:effectLst/>
                  <a:uLnTx/>
                  <a:uFillTx/>
                  <a:latin typeface="Calibri" panose="020F0502020204030204"/>
                  <a:ea typeface="+mn-ea"/>
                  <a:cs typeface="+mn-cs"/>
                </a:rPr>
                <a:t>khiếm</a:t>
              </a:r>
              <a:r>
                <a:rPr kumimoji="0" lang="en-US" sz="4800" b="1" i="0" u="none" strike="noStrike" kern="1200" cap="none" spc="0" normalizeH="0" baseline="0" noProof="0" dirty="0">
                  <a:ln w="19050">
                    <a:solidFill>
                      <a:srgbClr val="33CC33"/>
                    </a:solidFill>
                    <a:prstDash val="solid"/>
                  </a:ln>
                  <a:solidFill>
                    <a:srgbClr val="CCFFCC"/>
                  </a:solidFill>
                  <a:effectLst/>
                  <a:uLnTx/>
                  <a:uFillTx/>
                  <a:latin typeface="Calibri" panose="020F0502020204030204"/>
                  <a:ea typeface="+mn-ea"/>
                  <a:cs typeface="+mn-cs"/>
                </a:rPr>
                <a:t> </a:t>
              </a:r>
              <a:r>
                <a:rPr kumimoji="0" lang="en-US" sz="4800" b="1" i="0" u="none" strike="noStrike" kern="1200" cap="none" spc="0" normalizeH="0" baseline="0" noProof="0" dirty="0" err="1">
                  <a:ln w="19050">
                    <a:solidFill>
                      <a:srgbClr val="33CC33"/>
                    </a:solidFill>
                    <a:prstDash val="solid"/>
                  </a:ln>
                  <a:solidFill>
                    <a:srgbClr val="CCFFCC"/>
                  </a:solidFill>
                  <a:effectLst/>
                  <a:uLnTx/>
                  <a:uFillTx/>
                  <a:latin typeface="Calibri" panose="020F0502020204030204"/>
                  <a:ea typeface="+mn-ea"/>
                  <a:cs typeface="+mn-cs"/>
                </a:rPr>
                <a:t>thị</a:t>
              </a:r>
              <a:endParaRPr kumimoji="0" lang="en-US" sz="4800" b="1" i="0" u="none" strike="noStrike" kern="1200" cap="none" spc="0" normalizeH="0" baseline="0" noProof="0" dirty="0">
                <a:ln w="19050">
                  <a:solidFill>
                    <a:srgbClr val="33CC33"/>
                  </a:solidFill>
                  <a:prstDash val="solid"/>
                </a:ln>
                <a:solidFill>
                  <a:srgbClr val="CCFFCC"/>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8D26ECBE-A2FE-489B-9C66-322CB99D6E5D}"/>
              </a:ext>
            </a:extLst>
          </p:cNvPr>
          <p:cNvGrpSpPr/>
          <p:nvPr/>
        </p:nvGrpSpPr>
        <p:grpSpPr>
          <a:xfrm>
            <a:off x="424697" y="1965960"/>
            <a:ext cx="6286999" cy="3759024"/>
            <a:chOff x="1732289" y="1261159"/>
            <a:chExt cx="9306481" cy="5103905"/>
          </a:xfrm>
        </p:grpSpPr>
        <p:pic>
          <p:nvPicPr>
            <p:cNvPr id="4098" name="Picture 2">
              <a:extLst>
                <a:ext uri="{FF2B5EF4-FFF2-40B4-BE49-F238E27FC236}">
                  <a16:creationId xmlns:a16="http://schemas.microsoft.com/office/drawing/2014/main" id="{F5321B63-B8B1-4139-B564-B13D7663B35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5217"/>
            <a:stretch/>
          </p:blipFill>
          <p:spPr bwMode="auto">
            <a:xfrm>
              <a:off x="1732289" y="1573567"/>
              <a:ext cx="8848078" cy="47914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A4EE04C1-F80D-4303-A641-AB1952A7E56E}"/>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0222024" y="1261159"/>
              <a:ext cx="816746" cy="8167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91028F2A-74DB-E5BC-A16E-AC0FFCABC982}"/>
              </a:ext>
            </a:extLst>
          </p:cNvPr>
          <p:cNvGrpSpPr/>
          <p:nvPr/>
        </p:nvGrpSpPr>
        <p:grpSpPr>
          <a:xfrm>
            <a:off x="7207111" y="2184718"/>
            <a:ext cx="4301719" cy="3678171"/>
            <a:chOff x="7207111" y="2184718"/>
            <a:chExt cx="4301719" cy="3678171"/>
          </a:xfrm>
        </p:grpSpPr>
        <p:pic>
          <p:nvPicPr>
            <p:cNvPr id="7" name="Picture 6">
              <a:extLst>
                <a:ext uri="{FF2B5EF4-FFF2-40B4-BE49-F238E27FC236}">
                  <a16:creationId xmlns:a16="http://schemas.microsoft.com/office/drawing/2014/main" id="{5A771BB6-A150-03F9-0E1C-91E996160B8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843" b="90551" l="2452" r="96657">
                          <a14:foregroundMark x1="4309" y1="14764" x2="5349" y2="58071"/>
                          <a14:foregroundMark x1="5349" y1="58071" x2="7429" y2="68701"/>
                          <a14:foregroundMark x1="3938" y1="15748" x2="4012" y2="60827"/>
                          <a14:foregroundMark x1="4903" y1="89764" x2="21768" y2="89173"/>
                          <a14:foregroundMark x1="21768" y1="89173" x2="35215" y2="90551"/>
                          <a14:foregroundMark x1="35215" y1="90551" x2="47103" y2="89173"/>
                          <a14:foregroundMark x1="47103" y1="89173" x2="51932" y2="89173"/>
                          <a14:foregroundMark x1="51932" y1="89173" x2="59361" y2="88780"/>
                          <a14:foregroundMark x1="59361" y1="88780" x2="66122" y2="89764"/>
                          <a14:foregroundMark x1="66122" y1="89764" x2="70951" y2="89567"/>
                          <a14:foregroundMark x1="70951" y1="89567" x2="82764" y2="90945"/>
                          <a14:foregroundMark x1="82764" y1="90945" x2="88633" y2="89370"/>
                          <a14:foregroundMark x1="88633" y1="89370" x2="94131" y2="90157"/>
                          <a14:foregroundMark x1="94131" y1="90157" x2="96657" y2="50394"/>
                          <a14:foregroundMark x1="96657" y1="50394" x2="96657" y2="23425"/>
                          <a14:foregroundMark x1="96657" y1="23425" x2="88930" y2="15157"/>
                          <a14:foregroundMark x1="88930" y1="15157" x2="6018" y2="13780"/>
                          <a14:foregroundMark x1="91902" y1="90748" x2="94056" y2="90551"/>
                          <a14:foregroundMark x1="23997" y1="11220" x2="28752" y2="10827"/>
                          <a14:foregroundMark x1="28752" y1="10827" x2="33507" y2="10827"/>
                          <a14:foregroundMark x1="2452" y1="21063" x2="2600" y2="33661"/>
                        </a14:backgroundRemoval>
                      </a14:imgEffect>
                    </a14:imgLayer>
                  </a14:imgProps>
                </a:ext>
              </a:extLst>
            </a:blip>
            <a:stretch>
              <a:fillRect/>
            </a:stretch>
          </p:blipFill>
          <p:spPr>
            <a:xfrm>
              <a:off x="7207111" y="2184718"/>
              <a:ext cx="4301719" cy="3678171"/>
            </a:xfrm>
            <a:prstGeom prst="rect">
              <a:avLst/>
            </a:prstGeom>
          </p:spPr>
        </p:pic>
        <p:sp>
          <p:nvSpPr>
            <p:cNvPr id="10" name="TextBox 9">
              <a:extLst>
                <a:ext uri="{FF2B5EF4-FFF2-40B4-BE49-F238E27FC236}">
                  <a16:creationId xmlns:a16="http://schemas.microsoft.com/office/drawing/2014/main" id="{B6B84DAD-1066-DCAF-C03C-F171A4591192}"/>
                </a:ext>
              </a:extLst>
            </p:cNvPr>
            <p:cNvSpPr txBox="1"/>
            <p:nvPr/>
          </p:nvSpPr>
          <p:spPr>
            <a:xfrm>
              <a:off x="7383387" y="2829073"/>
              <a:ext cx="3949166"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Các bạn học sinh đang ủng hộ các sản phẩm do chính tay những người thợ khuyết tật làm ra.</a:t>
              </a:r>
              <a:endPar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12" name="Picture 11">
            <a:extLst>
              <a:ext uri="{FF2B5EF4-FFF2-40B4-BE49-F238E27FC236}">
                <a16:creationId xmlns:a16="http://schemas.microsoft.com/office/drawing/2014/main" id="{6042735C-2F91-5699-4036-C4DE26352E21}"/>
              </a:ext>
            </a:extLst>
          </p:cNvPr>
          <p:cNvPicPr>
            <a:picLocks noChangeAspect="1"/>
          </p:cNvPicPr>
          <p:nvPr/>
        </p:nvPicPr>
        <p:blipFill rotWithShape="1">
          <a:blip r:embed="rId12">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10448919" y="-135279"/>
            <a:ext cx="2119821" cy="1948940"/>
          </a:xfrm>
          <a:prstGeom prst="rect">
            <a:avLst/>
          </a:prstGeom>
        </p:spPr>
      </p:pic>
      <p:pic>
        <p:nvPicPr>
          <p:cNvPr id="13" name="Picture 12">
            <a:extLst>
              <a:ext uri="{FF2B5EF4-FFF2-40B4-BE49-F238E27FC236}">
                <a16:creationId xmlns:a16="http://schemas.microsoft.com/office/drawing/2014/main" id="{45F78AE5-A768-3855-B9EA-442E1F6173A5}"/>
              </a:ext>
            </a:extLst>
          </p:cNvPr>
          <p:cNvPicPr>
            <a:picLocks noChangeAspect="1"/>
          </p:cNvPicPr>
          <p:nvPr/>
        </p:nvPicPr>
        <p:blipFill>
          <a:blip r:embed="rId14"/>
          <a:stretch>
            <a:fillRect/>
          </a:stretch>
        </p:blipFill>
        <p:spPr>
          <a:xfrm>
            <a:off x="6159271" y="6193057"/>
            <a:ext cx="6220968" cy="658049"/>
          </a:xfrm>
          <a:prstGeom prst="rect">
            <a:avLst/>
          </a:prstGeom>
        </p:spPr>
      </p:pic>
      <p:pic>
        <p:nvPicPr>
          <p:cNvPr id="14" name="Picture 13">
            <a:extLst>
              <a:ext uri="{FF2B5EF4-FFF2-40B4-BE49-F238E27FC236}">
                <a16:creationId xmlns:a16="http://schemas.microsoft.com/office/drawing/2014/main" id="{01AE3176-0980-62E7-10A7-E34C61B73116}"/>
              </a:ext>
            </a:extLst>
          </p:cNvPr>
          <p:cNvPicPr>
            <a:picLocks noChangeAspect="1"/>
          </p:cNvPicPr>
          <p:nvPr/>
        </p:nvPicPr>
        <p:blipFill>
          <a:blip r:embed="rId14"/>
          <a:stretch>
            <a:fillRect/>
          </a:stretch>
        </p:blipFill>
        <p:spPr>
          <a:xfrm>
            <a:off x="-61697" y="6203087"/>
            <a:ext cx="6220968" cy="658049"/>
          </a:xfrm>
          <a:prstGeom prst="rect">
            <a:avLst/>
          </a:prstGeom>
        </p:spPr>
      </p:pic>
    </p:spTree>
    <p:extLst>
      <p:ext uri="{BB962C8B-B14F-4D97-AF65-F5344CB8AC3E}">
        <p14:creationId xmlns:p14="http://schemas.microsoft.com/office/powerpoint/2010/main" val="12193358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 calcmode="lin" valueType="num">
                                      <p:cBhvr>
                                        <p:cTn id="16" dur="500" fill="hold"/>
                                        <p:tgtEl>
                                          <p:spTgt spid="11"/>
                                        </p:tgtEl>
                                        <p:attrNameLst>
                                          <p:attrName>style.rotation</p:attrName>
                                        </p:attrNameLst>
                                      </p:cBhvr>
                                      <p:tavLst>
                                        <p:tav tm="0">
                                          <p:val>
                                            <p:fltVal val="360"/>
                                          </p:val>
                                        </p:tav>
                                        <p:tav tm="100000">
                                          <p:val>
                                            <p:fltVal val="0"/>
                                          </p:val>
                                        </p:tav>
                                      </p:tavLst>
                                    </p:anim>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p:blipFill>
        <p:spPr>
          <a:xfrm>
            <a:off x="-132080" y="0"/>
            <a:ext cx="12446000" cy="6858000"/>
          </a:xfrm>
          <a:prstGeom prst="rect">
            <a:avLst/>
          </a:prstGeom>
        </p:spPr>
      </p:pic>
      <p:grpSp>
        <p:nvGrpSpPr>
          <p:cNvPr id="11" name="Group 10">
            <a:extLst>
              <a:ext uri="{FF2B5EF4-FFF2-40B4-BE49-F238E27FC236}">
                <a16:creationId xmlns:a16="http://schemas.microsoft.com/office/drawing/2014/main" id="{C30CB5F1-827C-483F-BB9B-F50860DEF16A}"/>
              </a:ext>
            </a:extLst>
          </p:cNvPr>
          <p:cNvGrpSpPr/>
          <p:nvPr/>
        </p:nvGrpSpPr>
        <p:grpSpPr>
          <a:xfrm>
            <a:off x="3311371" y="202192"/>
            <a:ext cx="5559096" cy="987416"/>
            <a:chOff x="2935769" y="361990"/>
            <a:chExt cx="6320462" cy="987416"/>
          </a:xfrm>
        </p:grpSpPr>
        <p:pic>
          <p:nvPicPr>
            <p:cNvPr id="12" name="Graphic 11">
              <a:extLst>
                <a:ext uri="{FF2B5EF4-FFF2-40B4-BE49-F238E27FC236}">
                  <a16:creationId xmlns:a16="http://schemas.microsoft.com/office/drawing/2014/main" id="{F747BA38-66FD-44B7-B17B-53F27324584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2935769" y="361990"/>
              <a:ext cx="6320462" cy="987416"/>
            </a:xfrm>
            <a:prstGeom prst="rect">
              <a:avLst/>
            </a:prstGeom>
          </p:spPr>
        </p:pic>
        <p:sp>
          <p:nvSpPr>
            <p:cNvPr id="13" name="TextBox 12">
              <a:extLst>
                <a:ext uri="{FF2B5EF4-FFF2-40B4-BE49-F238E27FC236}">
                  <a16:creationId xmlns:a16="http://schemas.microsoft.com/office/drawing/2014/main" id="{779B21E4-FAC9-4FA6-A65A-62284DEEC245}"/>
                </a:ext>
              </a:extLst>
            </p:cNvPr>
            <p:cNvSpPr txBox="1"/>
            <p:nvPr/>
          </p:nvSpPr>
          <p:spPr>
            <a:xfrm>
              <a:off x="3876442" y="394033"/>
              <a:ext cx="503470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19050">
                    <a:solidFill>
                      <a:srgbClr val="33CC33"/>
                    </a:solidFill>
                    <a:prstDash val="solid"/>
                  </a:ln>
                  <a:solidFill>
                    <a:srgbClr val="CCFFCC"/>
                  </a:solidFill>
                  <a:effectLst/>
                  <a:uLnTx/>
                  <a:uFillTx/>
                  <a:latin typeface="Calibri" panose="020F0502020204030204"/>
                  <a:ea typeface="+mn-ea"/>
                  <a:cs typeface="+mn-cs"/>
                </a:rPr>
                <a:t>Kế</a:t>
              </a:r>
              <a:r>
                <a:rPr kumimoji="0" lang="en-US" sz="5400" b="1" i="0" u="none" strike="noStrike" kern="1200" cap="none" spc="0" normalizeH="0" baseline="0" noProof="0" dirty="0">
                  <a:ln w="19050">
                    <a:solidFill>
                      <a:srgbClr val="33CC33"/>
                    </a:solidFill>
                    <a:prstDash val="solid"/>
                  </a:ln>
                  <a:solidFill>
                    <a:srgbClr val="CCFFCC"/>
                  </a:solidFill>
                  <a:effectLst/>
                  <a:uLnTx/>
                  <a:uFillTx/>
                  <a:latin typeface="Calibri" panose="020F0502020204030204"/>
                  <a:ea typeface="+mn-ea"/>
                  <a:cs typeface="+mn-cs"/>
                </a:rPr>
                <a:t> </a:t>
              </a:r>
              <a:r>
                <a:rPr kumimoji="0" lang="en-US" sz="5400" b="1" i="0" u="none" strike="noStrike" kern="1200" cap="none" spc="0" normalizeH="0" baseline="0" noProof="0" dirty="0" err="1">
                  <a:ln w="19050">
                    <a:solidFill>
                      <a:srgbClr val="33CC33"/>
                    </a:solidFill>
                    <a:prstDash val="solid"/>
                  </a:ln>
                  <a:solidFill>
                    <a:srgbClr val="CCFFCC"/>
                  </a:solidFill>
                  <a:effectLst/>
                  <a:uLnTx/>
                  <a:uFillTx/>
                  <a:latin typeface="Calibri" panose="020F0502020204030204"/>
                  <a:ea typeface="+mn-ea"/>
                  <a:cs typeface="+mn-cs"/>
                </a:rPr>
                <a:t>hoạch</a:t>
              </a:r>
              <a:r>
                <a:rPr kumimoji="0" lang="en-US" sz="5400" b="1" i="0" u="none" strike="noStrike" kern="1200" cap="none" spc="0" normalizeH="0" baseline="0" noProof="0" dirty="0">
                  <a:ln w="19050">
                    <a:solidFill>
                      <a:srgbClr val="33CC33"/>
                    </a:solidFill>
                    <a:prstDash val="solid"/>
                  </a:ln>
                  <a:solidFill>
                    <a:srgbClr val="CCFFCC"/>
                  </a:solidFill>
                  <a:effectLst/>
                  <a:uLnTx/>
                  <a:uFillTx/>
                  <a:latin typeface="Calibri" panose="020F0502020204030204"/>
                  <a:ea typeface="+mn-ea"/>
                  <a:cs typeface="+mn-cs"/>
                </a:rPr>
                <a:t> </a:t>
              </a:r>
              <a:r>
                <a:rPr kumimoji="0" lang="en-US" sz="5400" b="1" i="0" u="none" strike="noStrike" kern="1200" cap="none" spc="0" normalizeH="0" baseline="0" noProof="0" dirty="0" err="1">
                  <a:ln w="19050">
                    <a:solidFill>
                      <a:srgbClr val="33CC33"/>
                    </a:solidFill>
                    <a:prstDash val="solid"/>
                  </a:ln>
                  <a:solidFill>
                    <a:srgbClr val="CCFFCC"/>
                  </a:solidFill>
                  <a:effectLst/>
                  <a:uLnTx/>
                  <a:uFillTx/>
                  <a:latin typeface="Calibri" panose="020F0502020204030204"/>
                  <a:ea typeface="+mn-ea"/>
                  <a:cs typeface="+mn-cs"/>
                </a:rPr>
                <a:t>nhỏ</a:t>
              </a:r>
              <a:endParaRPr kumimoji="0" lang="en-US" sz="5400" b="1" i="0" u="none" strike="noStrike" kern="1200" cap="none" spc="0" normalizeH="0" baseline="0" noProof="0" dirty="0">
                <a:ln w="19050">
                  <a:solidFill>
                    <a:srgbClr val="33CC33"/>
                  </a:solidFill>
                  <a:prstDash val="solid"/>
                </a:ln>
                <a:solidFill>
                  <a:srgbClr val="CCFFCC"/>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1BFA7D6C-1E8A-4152-9585-66BB4DF391B1}"/>
              </a:ext>
            </a:extLst>
          </p:cNvPr>
          <p:cNvGrpSpPr/>
          <p:nvPr/>
        </p:nvGrpSpPr>
        <p:grpSpPr>
          <a:xfrm>
            <a:off x="329380" y="1743041"/>
            <a:ext cx="6797868" cy="4054255"/>
            <a:chOff x="1530785" y="1233996"/>
            <a:chExt cx="8833005" cy="5184559"/>
          </a:xfrm>
        </p:grpSpPr>
        <p:pic>
          <p:nvPicPr>
            <p:cNvPr id="5124" name="Picture 4" descr="53218975 1145911528924098 3208643313766760448 n">
              <a:extLst>
                <a:ext uri="{FF2B5EF4-FFF2-40B4-BE49-F238E27FC236}">
                  <a16:creationId xmlns:a16="http://schemas.microsoft.com/office/drawing/2014/main" id="{3EAF3699-8646-4485-812F-A5E3326886F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258" r="9876"/>
            <a:stretch/>
          </p:blipFill>
          <p:spPr bwMode="auto">
            <a:xfrm>
              <a:off x="1828210" y="1642369"/>
              <a:ext cx="8535580" cy="477618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930183C3-702C-4993-A4A0-2C5FBA354302}"/>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530785" y="1233996"/>
              <a:ext cx="816746" cy="816746"/>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008AD623-6AC0-BF24-60CC-CF4D24916E14}"/>
              </a:ext>
            </a:extLst>
          </p:cNvPr>
          <p:cNvPicPr>
            <a:picLocks noChangeAspect="1"/>
          </p:cNvPicPr>
          <p:nvPr/>
        </p:nvPicPr>
        <p:blipFill>
          <a:blip r:embed="rId10"/>
          <a:stretch>
            <a:fillRect/>
          </a:stretch>
        </p:blipFill>
        <p:spPr>
          <a:xfrm>
            <a:off x="120935" y="25068"/>
            <a:ext cx="2722425" cy="1631524"/>
          </a:xfrm>
          <a:prstGeom prst="rect">
            <a:avLst/>
          </a:prstGeom>
        </p:spPr>
      </p:pic>
      <p:pic>
        <p:nvPicPr>
          <p:cNvPr id="3" name="Picture 2">
            <a:extLst>
              <a:ext uri="{FF2B5EF4-FFF2-40B4-BE49-F238E27FC236}">
                <a16:creationId xmlns:a16="http://schemas.microsoft.com/office/drawing/2014/main" id="{4E6FEA56-A119-66DB-CD5C-51053FE2F135}"/>
              </a:ext>
            </a:extLst>
          </p:cNvPr>
          <p:cNvPicPr>
            <a:picLocks noChangeAspect="1"/>
          </p:cNvPicPr>
          <p:nvPr/>
        </p:nvPicPr>
        <p:blipFill rotWithShape="1">
          <a:blip r:embed="rId11">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9932243" y="-287055"/>
            <a:ext cx="2448479" cy="2251104"/>
          </a:xfrm>
          <a:prstGeom prst="rect">
            <a:avLst/>
          </a:prstGeom>
        </p:spPr>
      </p:pic>
      <p:grpSp>
        <p:nvGrpSpPr>
          <p:cNvPr id="4" name="Group 3">
            <a:extLst>
              <a:ext uri="{FF2B5EF4-FFF2-40B4-BE49-F238E27FC236}">
                <a16:creationId xmlns:a16="http://schemas.microsoft.com/office/drawing/2014/main" id="{A3C246BA-5C12-976F-9830-D3E4424DF9C3}"/>
              </a:ext>
            </a:extLst>
          </p:cNvPr>
          <p:cNvGrpSpPr/>
          <p:nvPr/>
        </p:nvGrpSpPr>
        <p:grpSpPr>
          <a:xfrm>
            <a:off x="7356146" y="1656592"/>
            <a:ext cx="4835854" cy="4634480"/>
            <a:chOff x="7025042" y="2275108"/>
            <a:chExt cx="4835854" cy="4634480"/>
          </a:xfrm>
        </p:grpSpPr>
        <p:pic>
          <p:nvPicPr>
            <p:cNvPr id="6" name="Picture 5">
              <a:extLst>
                <a:ext uri="{FF2B5EF4-FFF2-40B4-BE49-F238E27FC236}">
                  <a16:creationId xmlns:a16="http://schemas.microsoft.com/office/drawing/2014/main" id="{F34A3B28-AF71-B1F4-885F-BDD8F1E37A3E}"/>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843" b="90551" l="2452" r="96657">
                          <a14:foregroundMark x1="4309" y1="14764" x2="5349" y2="58071"/>
                          <a14:foregroundMark x1="5349" y1="58071" x2="7429" y2="68701"/>
                          <a14:foregroundMark x1="3938" y1="15748" x2="4012" y2="60827"/>
                          <a14:foregroundMark x1="4903" y1="89764" x2="21768" y2="89173"/>
                          <a14:foregroundMark x1="21768" y1="89173" x2="35215" y2="90551"/>
                          <a14:foregroundMark x1="35215" y1="90551" x2="47103" y2="89173"/>
                          <a14:foregroundMark x1="47103" y1="89173" x2="51932" y2="89173"/>
                          <a14:foregroundMark x1="51932" y1="89173" x2="59361" y2="88780"/>
                          <a14:foregroundMark x1="59361" y1="88780" x2="66122" y2="89764"/>
                          <a14:foregroundMark x1="66122" y1="89764" x2="70951" y2="89567"/>
                          <a14:foregroundMark x1="70951" y1="89567" x2="82764" y2="90945"/>
                          <a14:foregroundMark x1="82764" y1="90945" x2="88633" y2="89370"/>
                          <a14:foregroundMark x1="88633" y1="89370" x2="94131" y2="90157"/>
                          <a14:foregroundMark x1="94131" y1="90157" x2="96657" y2="50394"/>
                          <a14:foregroundMark x1="96657" y1="50394" x2="96657" y2="23425"/>
                          <a14:foregroundMark x1="96657" y1="23425" x2="88930" y2="15157"/>
                          <a14:foregroundMark x1="88930" y1="15157" x2="6018" y2="13780"/>
                          <a14:foregroundMark x1="91902" y1="90748" x2="94056" y2="90551"/>
                          <a14:foregroundMark x1="23997" y1="11220" x2="28752" y2="10827"/>
                          <a14:foregroundMark x1="28752" y1="10827" x2="33507" y2="10827"/>
                          <a14:foregroundMark x1="2452" y1="21063" x2="2600" y2="33661"/>
                        </a14:backgroundRemoval>
                      </a14:imgEffect>
                    </a14:imgLayer>
                  </a14:imgProps>
                </a:ext>
              </a:extLst>
            </a:blip>
            <a:stretch>
              <a:fillRect/>
            </a:stretch>
          </p:blipFill>
          <p:spPr>
            <a:xfrm>
              <a:off x="7025042" y="2275108"/>
              <a:ext cx="4835854" cy="4634480"/>
            </a:xfrm>
            <a:prstGeom prst="rect">
              <a:avLst/>
            </a:prstGeom>
          </p:spPr>
        </p:pic>
        <p:sp>
          <p:nvSpPr>
            <p:cNvPr id="7" name="TextBox 6">
              <a:extLst>
                <a:ext uri="{FF2B5EF4-FFF2-40B4-BE49-F238E27FC236}">
                  <a16:creationId xmlns:a16="http://schemas.microsoft.com/office/drawing/2014/main" id="{A8D56DF7-825D-924B-8F10-6DAF2825F615}"/>
                </a:ext>
              </a:extLst>
            </p:cNvPr>
            <p:cNvSpPr txBox="1"/>
            <p:nvPr/>
          </p:nvSpPr>
          <p:spPr>
            <a:xfrm>
              <a:off x="7330705" y="3216233"/>
              <a:ext cx="4224528"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Các bạn học sinh thu gom các lon nhựa, giấy vụn để tạo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k</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inh phí cho công tác đội, phong trào thiếu nhi và thực hiện các công trình măng non.</a:t>
              </a:r>
              <a:endPar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8" name="Picture 7">
            <a:extLst>
              <a:ext uri="{FF2B5EF4-FFF2-40B4-BE49-F238E27FC236}">
                <a16:creationId xmlns:a16="http://schemas.microsoft.com/office/drawing/2014/main" id="{4C7BB0A5-8A17-3E2F-AE50-282DE9EFCD36}"/>
              </a:ext>
            </a:extLst>
          </p:cNvPr>
          <p:cNvPicPr>
            <a:picLocks noChangeAspect="1"/>
          </p:cNvPicPr>
          <p:nvPr/>
        </p:nvPicPr>
        <p:blipFill>
          <a:blip r:embed="rId15"/>
          <a:stretch>
            <a:fillRect/>
          </a:stretch>
        </p:blipFill>
        <p:spPr>
          <a:xfrm>
            <a:off x="6159271" y="6193057"/>
            <a:ext cx="6220968" cy="658049"/>
          </a:xfrm>
          <a:prstGeom prst="rect">
            <a:avLst/>
          </a:prstGeom>
        </p:spPr>
      </p:pic>
      <p:pic>
        <p:nvPicPr>
          <p:cNvPr id="9" name="Picture 8">
            <a:extLst>
              <a:ext uri="{FF2B5EF4-FFF2-40B4-BE49-F238E27FC236}">
                <a16:creationId xmlns:a16="http://schemas.microsoft.com/office/drawing/2014/main" id="{B0FAF5A0-3895-7DAB-8D24-6C546E153AF2}"/>
              </a:ext>
            </a:extLst>
          </p:cNvPr>
          <p:cNvPicPr>
            <a:picLocks noChangeAspect="1"/>
          </p:cNvPicPr>
          <p:nvPr/>
        </p:nvPicPr>
        <p:blipFill>
          <a:blip r:embed="rId15"/>
          <a:stretch>
            <a:fillRect/>
          </a:stretch>
        </p:blipFill>
        <p:spPr>
          <a:xfrm>
            <a:off x="-61697" y="6203087"/>
            <a:ext cx="6220968" cy="658049"/>
          </a:xfrm>
          <a:prstGeom prst="rect">
            <a:avLst/>
          </a:prstGeom>
        </p:spPr>
      </p:pic>
    </p:spTree>
    <p:extLst>
      <p:ext uri="{BB962C8B-B14F-4D97-AF65-F5344CB8AC3E}">
        <p14:creationId xmlns:p14="http://schemas.microsoft.com/office/powerpoint/2010/main" val="19175195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360"/>
                                          </p:val>
                                        </p:tav>
                                        <p:tav tm="100000">
                                          <p:val>
                                            <p:fltVal val="0"/>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p:blipFill>
        <p:spPr>
          <a:xfrm>
            <a:off x="-132080" y="0"/>
            <a:ext cx="12425680" cy="6858000"/>
          </a:xfrm>
          <a:prstGeom prst="rect">
            <a:avLst/>
          </a:prstGeom>
        </p:spPr>
      </p:pic>
      <p:grpSp>
        <p:nvGrpSpPr>
          <p:cNvPr id="2" name="Group 1">
            <a:extLst>
              <a:ext uri="{FF2B5EF4-FFF2-40B4-BE49-F238E27FC236}">
                <a16:creationId xmlns:a16="http://schemas.microsoft.com/office/drawing/2014/main" id="{2FB1A27E-C22A-4DB9-9A42-154373038EC1}"/>
              </a:ext>
            </a:extLst>
          </p:cNvPr>
          <p:cNvGrpSpPr/>
          <p:nvPr/>
        </p:nvGrpSpPr>
        <p:grpSpPr>
          <a:xfrm>
            <a:off x="1021784" y="1491267"/>
            <a:ext cx="10458055" cy="2395716"/>
            <a:chOff x="1021784" y="1491267"/>
            <a:chExt cx="10458055" cy="2395716"/>
          </a:xfrm>
        </p:grpSpPr>
        <p:grpSp>
          <p:nvGrpSpPr>
            <p:cNvPr id="25" name="Group 24">
              <a:extLst>
                <a:ext uri="{FF2B5EF4-FFF2-40B4-BE49-F238E27FC236}">
                  <a16:creationId xmlns:a16="http://schemas.microsoft.com/office/drawing/2014/main" id="{04E89DF1-235E-4F3F-B648-BF9859586565}"/>
                </a:ext>
              </a:extLst>
            </p:cNvPr>
            <p:cNvGrpSpPr/>
            <p:nvPr/>
          </p:nvGrpSpPr>
          <p:grpSpPr>
            <a:xfrm>
              <a:off x="1021784" y="2020327"/>
              <a:ext cx="10458055" cy="1866656"/>
              <a:chOff x="1021784" y="2033480"/>
              <a:chExt cx="10458055" cy="1866656"/>
            </a:xfrm>
          </p:grpSpPr>
          <p:sp>
            <p:nvSpPr>
              <p:cNvPr id="17" name="Google Shape;125;p2">
                <a:extLst>
                  <a:ext uri="{FF2B5EF4-FFF2-40B4-BE49-F238E27FC236}">
                    <a16:creationId xmlns:a16="http://schemas.microsoft.com/office/drawing/2014/main" id="{FEFCA318-6355-4BFF-AD49-EF76E6D4C6EC}"/>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18" name="Google Shape;128;p2">
                <a:extLst>
                  <a:ext uri="{FF2B5EF4-FFF2-40B4-BE49-F238E27FC236}">
                    <a16:creationId xmlns:a16="http://schemas.microsoft.com/office/drawing/2014/main" id="{2C4AD3EA-B3AD-41D6-A9CE-970345F6F8FD}"/>
                  </a:ext>
                </a:extLst>
              </p:cNvPr>
              <p:cNvSpPr/>
              <p:nvPr/>
            </p:nvSpPr>
            <p:spPr>
              <a:xfrm>
                <a:off x="1033285" y="2033480"/>
                <a:ext cx="10446554" cy="1046724"/>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24" name="TextBox 23">
                <a:extLst>
                  <a:ext uri="{FF2B5EF4-FFF2-40B4-BE49-F238E27FC236}">
                    <a16:creationId xmlns:a16="http://schemas.microsoft.com/office/drawing/2014/main" id="{D7AF006B-EAA0-4213-96A1-4B3429068A6D}"/>
                  </a:ext>
                </a:extLst>
              </p:cNvPr>
              <p:cNvSpPr txBox="1"/>
              <p:nvPr/>
            </p:nvSpPr>
            <p:spPr>
              <a:xfrm>
                <a:off x="1624201" y="2219121"/>
                <a:ext cx="9430797" cy="625428"/>
              </a:xfrm>
              <a:prstGeom prst="rect">
                <a:avLst/>
              </a:prstGeom>
              <a:noFill/>
            </p:spPr>
            <p:txBody>
              <a:bodyPr wrap="square" rtlCol="0">
                <a:spAutoFit/>
              </a:bodyPr>
              <a:lstStyle/>
              <a:p>
                <a:pPr marL="0" marR="0" algn="just">
                  <a:lnSpc>
                    <a:spcPct val="115000"/>
                  </a:lnSpc>
                  <a:spcBef>
                    <a:spcPts val="0"/>
                  </a:spcBef>
                  <a:spcAft>
                    <a:spcPts val="0"/>
                  </a:spcAft>
                </a:pPr>
                <a:r>
                  <a:rPr lang="en-US" sz="3200" dirty="0" err="1">
                    <a:effectLst/>
                    <a:ea typeface="Times New Roman" panose="02020603050405020304" pitchFamily="18" charset="0"/>
                  </a:rPr>
                  <a:t>Biết</a:t>
                </a:r>
                <a:r>
                  <a:rPr lang="en-US" sz="3200" dirty="0">
                    <a:effectLst/>
                    <a:ea typeface="Times New Roman" panose="02020603050405020304" pitchFamily="18" charset="0"/>
                  </a:rPr>
                  <a:t> </a:t>
                </a:r>
                <a:r>
                  <a:rPr lang="en-US" sz="3200" dirty="0" err="1">
                    <a:effectLst/>
                    <a:ea typeface="Times New Roman" panose="02020603050405020304" pitchFamily="18" charset="0"/>
                  </a:rPr>
                  <a:t>được</a:t>
                </a:r>
                <a:r>
                  <a:rPr lang="en-US" sz="3200" dirty="0">
                    <a:effectLst/>
                    <a:ea typeface="Times New Roman" panose="02020603050405020304" pitchFamily="18" charset="0"/>
                  </a:rPr>
                  <a:t> </a:t>
                </a:r>
                <a:r>
                  <a:rPr lang="en-US" sz="3200" dirty="0" err="1">
                    <a:effectLst/>
                    <a:ea typeface="Times New Roman" panose="02020603050405020304" pitchFamily="18" charset="0"/>
                  </a:rPr>
                  <a:t>những</a:t>
                </a:r>
                <a:r>
                  <a:rPr lang="en-US" sz="3200" dirty="0">
                    <a:effectLst/>
                    <a:ea typeface="Times New Roman" panose="02020603050405020304" pitchFamily="18" charset="0"/>
                  </a:rPr>
                  <a:t> </a:t>
                </a:r>
                <a:r>
                  <a:rPr lang="en-US" sz="3200" dirty="0" err="1">
                    <a:effectLst/>
                    <a:ea typeface="Times New Roman" panose="02020603050405020304" pitchFamily="18" charset="0"/>
                  </a:rPr>
                  <a:t>hoạt</a:t>
                </a:r>
                <a:r>
                  <a:rPr lang="en-US" sz="3200" dirty="0">
                    <a:effectLst/>
                    <a:ea typeface="Times New Roman" panose="02020603050405020304" pitchFamily="18" charset="0"/>
                  </a:rPr>
                  <a:t> </a:t>
                </a:r>
                <a:r>
                  <a:rPr lang="en-US" sz="3200" dirty="0" err="1">
                    <a:effectLst/>
                    <a:ea typeface="Times New Roman" panose="02020603050405020304" pitchFamily="18" charset="0"/>
                  </a:rPr>
                  <a:t>động</a:t>
                </a:r>
                <a:r>
                  <a:rPr lang="en-US" sz="3200" dirty="0">
                    <a:effectLst/>
                    <a:ea typeface="Times New Roman" panose="02020603050405020304" pitchFamily="18" charset="0"/>
                  </a:rPr>
                  <a:t> </a:t>
                </a:r>
                <a:r>
                  <a:rPr lang="en-US" sz="3200" dirty="0" err="1">
                    <a:effectLst/>
                    <a:ea typeface="Times New Roman" panose="02020603050405020304" pitchFamily="18" charset="0"/>
                  </a:rPr>
                  <a:t>xã</a:t>
                </a:r>
                <a:r>
                  <a:rPr lang="en-US" sz="3200" dirty="0">
                    <a:effectLst/>
                    <a:ea typeface="Times New Roman" panose="02020603050405020304" pitchFamily="18" charset="0"/>
                  </a:rPr>
                  <a:t> </a:t>
                </a:r>
                <a:r>
                  <a:rPr lang="en-US" sz="3200" dirty="0" err="1">
                    <a:effectLst/>
                    <a:ea typeface="Times New Roman" panose="02020603050405020304" pitchFamily="18" charset="0"/>
                  </a:rPr>
                  <a:t>hội</a:t>
                </a:r>
                <a:r>
                  <a:rPr lang="en-US" sz="3200" dirty="0">
                    <a:effectLst/>
                    <a:ea typeface="Times New Roman" panose="02020603050405020304" pitchFamily="18" charset="0"/>
                  </a:rPr>
                  <a:t> </a:t>
                </a:r>
                <a:r>
                  <a:rPr lang="en-US" sz="3200" dirty="0" err="1">
                    <a:effectLst/>
                    <a:ea typeface="Times New Roman" panose="02020603050405020304" pitchFamily="18" charset="0"/>
                  </a:rPr>
                  <a:t>phù</a:t>
                </a:r>
                <a:r>
                  <a:rPr lang="en-US" sz="3200" dirty="0">
                    <a:effectLst/>
                    <a:ea typeface="Times New Roman" panose="02020603050405020304" pitchFamily="18" charset="0"/>
                  </a:rPr>
                  <a:t> </a:t>
                </a:r>
                <a:r>
                  <a:rPr lang="en-US" sz="3200" dirty="0" err="1">
                    <a:effectLst/>
                    <a:ea typeface="Times New Roman" panose="02020603050405020304" pitchFamily="18" charset="0"/>
                  </a:rPr>
                  <a:t>hợp</a:t>
                </a:r>
                <a:r>
                  <a:rPr lang="en-US" sz="3200" dirty="0">
                    <a:effectLst/>
                    <a:ea typeface="Times New Roman" panose="02020603050405020304" pitchFamily="18" charset="0"/>
                  </a:rPr>
                  <a:t> </a:t>
                </a:r>
                <a:r>
                  <a:rPr lang="en-US" sz="3200" dirty="0" err="1">
                    <a:effectLst/>
                    <a:ea typeface="Times New Roman" panose="02020603050405020304" pitchFamily="18" charset="0"/>
                  </a:rPr>
                  <a:t>với</a:t>
                </a:r>
                <a:r>
                  <a:rPr lang="en-US" sz="3200" dirty="0">
                    <a:effectLst/>
                    <a:ea typeface="Times New Roman" panose="02020603050405020304" pitchFamily="18" charset="0"/>
                  </a:rPr>
                  <a:t> </a:t>
                </a:r>
                <a:r>
                  <a:rPr lang="en-US" sz="3200" dirty="0" err="1">
                    <a:effectLst/>
                    <a:ea typeface="Times New Roman" panose="02020603050405020304" pitchFamily="18" charset="0"/>
                  </a:rPr>
                  <a:t>lứa</a:t>
                </a:r>
                <a:r>
                  <a:rPr lang="en-US" sz="3200" dirty="0">
                    <a:effectLst/>
                    <a:ea typeface="Times New Roman" panose="02020603050405020304" pitchFamily="18" charset="0"/>
                  </a:rPr>
                  <a:t> </a:t>
                </a:r>
                <a:r>
                  <a:rPr lang="en-US" sz="3200" dirty="0" err="1">
                    <a:effectLst/>
                    <a:ea typeface="Times New Roman" panose="02020603050405020304" pitchFamily="18" charset="0"/>
                  </a:rPr>
                  <a:t>tuổi</a:t>
                </a:r>
                <a:endParaRPr lang="en-US" sz="3200" dirty="0">
                  <a:effectLst/>
                  <a:ea typeface="Times New Roman" panose="02020603050405020304" pitchFamily="18" charset="0"/>
                </a:endParaRPr>
              </a:p>
            </p:txBody>
          </p:sp>
        </p:grpSp>
        <p:pic>
          <p:nvPicPr>
            <p:cNvPr id="6146" name="Picture 2">
              <a:extLst>
                <a:ext uri="{FF2B5EF4-FFF2-40B4-BE49-F238E27FC236}">
                  <a16:creationId xmlns:a16="http://schemas.microsoft.com/office/drawing/2014/main" id="{14D826B8-0DD4-4D74-9951-59A64A34AFD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631930" y="1491267"/>
              <a:ext cx="792480" cy="792480"/>
            </a:xfrm>
            <a:prstGeom prst="rect">
              <a:avLst/>
            </a:prstGeom>
            <a:noFill/>
            <a:extLst>
              <a:ext uri="{909E8E84-426E-40DD-AFC4-6F175D3DCCD1}">
                <a14:hiddenFill xmlns:a14="http://schemas.microsoft.com/office/drawing/2010/main">
                  <a:solidFill>
                    <a:srgbClr val="FFFFFF"/>
                  </a:solidFill>
                </a14:hiddenFill>
              </a:ext>
            </a:extLst>
          </p:spPr>
        </p:pic>
      </p:grpSp>
      <p:pic>
        <p:nvPicPr>
          <p:cNvPr id="6148" name="Picture 4">
            <a:extLst>
              <a:ext uri="{FF2B5EF4-FFF2-40B4-BE49-F238E27FC236}">
                <a16:creationId xmlns:a16="http://schemas.microsoft.com/office/drawing/2014/main" id="{B88C4991-FE7A-473A-99C5-483CEC54FA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09014">
            <a:off x="508048" y="191261"/>
            <a:ext cx="1477812" cy="147781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C8FBE84D-865F-40DC-9A7E-413F0AE17BFE}"/>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rot="20889858">
            <a:off x="10268122" y="323931"/>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F909A1F-3356-B3CA-A169-4C0B5A84F7D5}"/>
              </a:ext>
            </a:extLst>
          </p:cNvPr>
          <p:cNvPicPr>
            <a:picLocks noChangeAspect="1"/>
          </p:cNvPicPr>
          <p:nvPr/>
        </p:nvPicPr>
        <p:blipFill>
          <a:blip r:embed="rId8"/>
          <a:stretch>
            <a:fillRect/>
          </a:stretch>
        </p:blipFill>
        <p:spPr>
          <a:xfrm>
            <a:off x="2391205" y="237692"/>
            <a:ext cx="7657240" cy="1201016"/>
          </a:xfrm>
          <a:prstGeom prst="rect">
            <a:avLst/>
          </a:prstGeom>
        </p:spPr>
      </p:pic>
      <p:grpSp>
        <p:nvGrpSpPr>
          <p:cNvPr id="5" name="Group 4">
            <a:extLst>
              <a:ext uri="{FF2B5EF4-FFF2-40B4-BE49-F238E27FC236}">
                <a16:creationId xmlns:a16="http://schemas.microsoft.com/office/drawing/2014/main" id="{34A54937-53D8-1719-F708-3D8D1635113D}"/>
              </a:ext>
            </a:extLst>
          </p:cNvPr>
          <p:cNvGrpSpPr/>
          <p:nvPr/>
        </p:nvGrpSpPr>
        <p:grpSpPr>
          <a:xfrm>
            <a:off x="983684" y="3034317"/>
            <a:ext cx="10458055" cy="2395716"/>
            <a:chOff x="1021784" y="1491267"/>
            <a:chExt cx="10458055" cy="2395716"/>
          </a:xfrm>
        </p:grpSpPr>
        <p:grpSp>
          <p:nvGrpSpPr>
            <p:cNvPr id="6" name="Group 5">
              <a:extLst>
                <a:ext uri="{FF2B5EF4-FFF2-40B4-BE49-F238E27FC236}">
                  <a16:creationId xmlns:a16="http://schemas.microsoft.com/office/drawing/2014/main" id="{2B3B276B-AA16-2C05-8176-1859EC875B1D}"/>
                </a:ext>
              </a:extLst>
            </p:cNvPr>
            <p:cNvGrpSpPr/>
            <p:nvPr/>
          </p:nvGrpSpPr>
          <p:grpSpPr>
            <a:xfrm>
              <a:off x="1021784" y="2020327"/>
              <a:ext cx="10458055" cy="1866656"/>
              <a:chOff x="1021784" y="2033480"/>
              <a:chExt cx="10458055" cy="1866656"/>
            </a:xfrm>
          </p:grpSpPr>
          <p:sp>
            <p:nvSpPr>
              <p:cNvPr id="8" name="Google Shape;125;p2">
                <a:extLst>
                  <a:ext uri="{FF2B5EF4-FFF2-40B4-BE49-F238E27FC236}">
                    <a16:creationId xmlns:a16="http://schemas.microsoft.com/office/drawing/2014/main" id="{715FC89B-46E9-3AC4-0ABE-4E6ACB3BD231}"/>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9" name="Google Shape;128;p2">
                <a:extLst>
                  <a:ext uri="{FF2B5EF4-FFF2-40B4-BE49-F238E27FC236}">
                    <a16:creationId xmlns:a16="http://schemas.microsoft.com/office/drawing/2014/main" id="{147C6DA7-CB98-5F1D-DCF0-75A6110C12F2}"/>
                  </a:ext>
                </a:extLst>
              </p:cNvPr>
              <p:cNvSpPr/>
              <p:nvPr/>
            </p:nvSpPr>
            <p:spPr>
              <a:xfrm>
                <a:off x="1033285" y="2033480"/>
                <a:ext cx="10446554" cy="1046724"/>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10" name="TextBox 9">
                <a:extLst>
                  <a:ext uri="{FF2B5EF4-FFF2-40B4-BE49-F238E27FC236}">
                    <a16:creationId xmlns:a16="http://schemas.microsoft.com/office/drawing/2014/main" id="{FE1C9B1C-C015-13C6-DFA1-C4417BA8B309}"/>
                  </a:ext>
                </a:extLst>
              </p:cNvPr>
              <p:cNvSpPr txBox="1"/>
              <p:nvPr/>
            </p:nvSpPr>
            <p:spPr>
              <a:xfrm>
                <a:off x="1633726" y="2342946"/>
                <a:ext cx="9430797" cy="492122"/>
              </a:xfrm>
              <a:prstGeom prst="rect">
                <a:avLst/>
              </a:prstGeom>
              <a:noFill/>
            </p:spPr>
            <p:txBody>
              <a:bodyPr wrap="square" rtlCol="0">
                <a:spAutoFit/>
              </a:bodyPr>
              <a:lstStyle/>
              <a:p>
                <a:pPr marL="0" marR="0" algn="just">
                  <a:lnSpc>
                    <a:spcPct val="115000"/>
                  </a:lnSpc>
                  <a:spcBef>
                    <a:spcPts val="0"/>
                  </a:spcBef>
                  <a:spcAft>
                    <a:spcPts val="0"/>
                  </a:spcAft>
                </a:pPr>
                <a:r>
                  <a:rPr lang="en-US" sz="2400" dirty="0" err="1">
                    <a:effectLst/>
                    <a:ea typeface="Times New Roman" panose="02020603050405020304" pitchFamily="18" charset="0"/>
                  </a:rPr>
                  <a:t>Có</a:t>
                </a:r>
                <a:r>
                  <a:rPr lang="en-US" sz="2400" dirty="0">
                    <a:effectLst/>
                    <a:ea typeface="Times New Roman" panose="02020603050405020304" pitchFamily="18" charset="0"/>
                  </a:rPr>
                  <a:t> ý </a:t>
                </a:r>
                <a:r>
                  <a:rPr lang="en-US" sz="2400" dirty="0" err="1">
                    <a:effectLst/>
                    <a:ea typeface="Times New Roman" panose="02020603050405020304" pitchFamily="18" charset="0"/>
                  </a:rPr>
                  <a:t>thức</a:t>
                </a:r>
                <a:r>
                  <a:rPr lang="en-US" sz="2400" dirty="0">
                    <a:effectLst/>
                    <a:ea typeface="Times New Roman" panose="02020603050405020304" pitchFamily="18" charset="0"/>
                  </a:rPr>
                  <a:t> </a:t>
                </a:r>
                <a:r>
                  <a:rPr lang="en-US" sz="2400" dirty="0" err="1">
                    <a:effectLst/>
                    <a:ea typeface="Times New Roman" panose="02020603050405020304" pitchFamily="18" charset="0"/>
                  </a:rPr>
                  <a:t>trách</a:t>
                </a:r>
                <a:r>
                  <a:rPr lang="en-US" sz="2400" dirty="0">
                    <a:effectLst/>
                    <a:ea typeface="Times New Roman" panose="02020603050405020304" pitchFamily="18" charset="0"/>
                  </a:rPr>
                  <a:t> </a:t>
                </a:r>
                <a:r>
                  <a:rPr lang="en-US" sz="2400" dirty="0" err="1">
                    <a:effectLst/>
                    <a:ea typeface="Times New Roman" panose="02020603050405020304" pitchFamily="18" charset="0"/>
                  </a:rPr>
                  <a:t>nhiệm</a:t>
                </a:r>
                <a:r>
                  <a:rPr lang="en-US" sz="2400" dirty="0">
                    <a:effectLst/>
                    <a:ea typeface="Times New Roman" panose="02020603050405020304" pitchFamily="18" charset="0"/>
                  </a:rPr>
                  <a:t> </a:t>
                </a:r>
                <a:r>
                  <a:rPr lang="en-US" sz="2400" dirty="0" err="1">
                    <a:effectLst/>
                    <a:ea typeface="Times New Roman" panose="02020603050405020304" pitchFamily="18" charset="0"/>
                  </a:rPr>
                  <a:t>với</a:t>
                </a:r>
                <a:r>
                  <a:rPr lang="en-US" sz="2400" dirty="0">
                    <a:effectLst/>
                    <a:ea typeface="Times New Roman" panose="02020603050405020304" pitchFamily="18" charset="0"/>
                  </a:rPr>
                  <a:t> </a:t>
                </a:r>
                <a:r>
                  <a:rPr lang="en-US" sz="2400" dirty="0" err="1">
                    <a:effectLst/>
                    <a:ea typeface="Times New Roman" panose="02020603050405020304" pitchFamily="18" charset="0"/>
                  </a:rPr>
                  <a:t>xã</a:t>
                </a:r>
                <a:r>
                  <a:rPr lang="en-US" sz="2400" dirty="0">
                    <a:effectLst/>
                    <a:ea typeface="Times New Roman" panose="02020603050405020304" pitchFamily="18" charset="0"/>
                  </a:rPr>
                  <a:t> </a:t>
                </a:r>
                <a:r>
                  <a:rPr lang="en-US" sz="2400" dirty="0" err="1">
                    <a:effectLst/>
                    <a:ea typeface="Times New Roman" panose="02020603050405020304" pitchFamily="18" charset="0"/>
                  </a:rPr>
                  <a:t>hội</a:t>
                </a:r>
                <a:r>
                  <a:rPr lang="en-US" sz="2400" dirty="0">
                    <a:effectLst/>
                    <a:ea typeface="Times New Roman" panose="02020603050405020304" pitchFamily="18" charset="0"/>
                  </a:rPr>
                  <a:t>; </a:t>
                </a:r>
                <a:r>
                  <a:rPr lang="en-US" sz="2400" dirty="0" err="1">
                    <a:effectLst/>
                    <a:ea typeface="Times New Roman" panose="02020603050405020304" pitchFamily="18" charset="0"/>
                  </a:rPr>
                  <a:t>biết</a:t>
                </a:r>
                <a:r>
                  <a:rPr lang="en-US" sz="2400" dirty="0">
                    <a:effectLst/>
                    <a:ea typeface="Times New Roman" panose="02020603050405020304" pitchFamily="18" charset="0"/>
                  </a:rPr>
                  <a:t> </a:t>
                </a:r>
                <a:r>
                  <a:rPr lang="en-US" sz="2400" dirty="0" err="1">
                    <a:effectLst/>
                    <a:ea typeface="Times New Roman" panose="02020603050405020304" pitchFamily="18" charset="0"/>
                  </a:rPr>
                  <a:t>yêu</a:t>
                </a:r>
                <a:r>
                  <a:rPr lang="en-US" sz="2400" dirty="0">
                    <a:effectLst/>
                    <a:ea typeface="Times New Roman" panose="02020603050405020304" pitchFamily="18" charset="0"/>
                  </a:rPr>
                  <a:t> </a:t>
                </a:r>
                <a:r>
                  <a:rPr lang="en-US" sz="2400" dirty="0" err="1">
                    <a:effectLst/>
                    <a:ea typeface="Times New Roman" panose="02020603050405020304" pitchFamily="18" charset="0"/>
                  </a:rPr>
                  <a:t>thương</a:t>
                </a:r>
                <a:r>
                  <a:rPr lang="en-US" sz="2400" dirty="0">
                    <a:effectLst/>
                    <a:ea typeface="Times New Roman" panose="02020603050405020304" pitchFamily="18" charset="0"/>
                  </a:rPr>
                  <a:t>, chia </a:t>
                </a:r>
                <a:r>
                  <a:rPr lang="en-US" sz="2400" dirty="0" err="1">
                    <a:effectLst/>
                    <a:ea typeface="Times New Roman" panose="02020603050405020304" pitchFamily="18" charset="0"/>
                  </a:rPr>
                  <a:t>sẻ</a:t>
                </a:r>
                <a:r>
                  <a:rPr lang="en-US" sz="2400" dirty="0">
                    <a:effectLst/>
                    <a:ea typeface="Times New Roman" panose="02020603050405020304" pitchFamily="18" charset="0"/>
                  </a:rPr>
                  <a:t> </a:t>
                </a:r>
                <a:r>
                  <a:rPr lang="en-US" sz="2400" dirty="0" err="1">
                    <a:effectLst/>
                    <a:ea typeface="Times New Roman" panose="02020603050405020304" pitchFamily="18" charset="0"/>
                  </a:rPr>
                  <a:t>với</a:t>
                </a:r>
                <a:r>
                  <a:rPr lang="en-US" sz="2400" dirty="0">
                    <a:effectLst/>
                    <a:ea typeface="Times New Roman" panose="02020603050405020304" pitchFamily="18" charset="0"/>
                  </a:rPr>
                  <a:t> </a:t>
                </a:r>
                <a:r>
                  <a:rPr lang="en-US" sz="2400" dirty="0" err="1">
                    <a:effectLst/>
                    <a:ea typeface="Times New Roman" panose="02020603050405020304" pitchFamily="18" charset="0"/>
                  </a:rPr>
                  <a:t>mọi</a:t>
                </a:r>
                <a:r>
                  <a:rPr lang="en-US" sz="2400" dirty="0">
                    <a:effectLst/>
                    <a:ea typeface="Times New Roman" panose="02020603050405020304" pitchFamily="18" charset="0"/>
                  </a:rPr>
                  <a:t> </a:t>
                </a:r>
                <a:r>
                  <a:rPr lang="en-US" sz="2400" dirty="0" err="1">
                    <a:effectLst/>
                    <a:ea typeface="Times New Roman" panose="02020603050405020304" pitchFamily="18" charset="0"/>
                  </a:rPr>
                  <a:t>người</a:t>
                </a:r>
                <a:r>
                  <a:rPr lang="en-US" sz="2400" dirty="0">
                    <a:effectLst/>
                    <a:ea typeface="Times New Roman" panose="02020603050405020304" pitchFamily="18" charset="0"/>
                  </a:rPr>
                  <a:t>;</a:t>
                </a:r>
              </a:p>
            </p:txBody>
          </p:sp>
        </p:grpSp>
        <p:pic>
          <p:nvPicPr>
            <p:cNvPr id="7" name="Picture 2">
              <a:extLst>
                <a:ext uri="{FF2B5EF4-FFF2-40B4-BE49-F238E27FC236}">
                  <a16:creationId xmlns:a16="http://schemas.microsoft.com/office/drawing/2014/main" id="{6FEFD693-31FD-6446-F1B9-D09758E7377B}"/>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631930" y="1491267"/>
              <a:ext cx="792480" cy="7924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748486E2-A493-DC49-785C-2F6A65B3D5D5}"/>
              </a:ext>
            </a:extLst>
          </p:cNvPr>
          <p:cNvGrpSpPr/>
          <p:nvPr/>
        </p:nvGrpSpPr>
        <p:grpSpPr>
          <a:xfrm>
            <a:off x="983684" y="4720242"/>
            <a:ext cx="10458055" cy="2395716"/>
            <a:chOff x="1021784" y="1491267"/>
            <a:chExt cx="10458055" cy="2395716"/>
          </a:xfrm>
        </p:grpSpPr>
        <p:grpSp>
          <p:nvGrpSpPr>
            <p:cNvPr id="14" name="Group 13">
              <a:extLst>
                <a:ext uri="{FF2B5EF4-FFF2-40B4-BE49-F238E27FC236}">
                  <a16:creationId xmlns:a16="http://schemas.microsoft.com/office/drawing/2014/main" id="{47D0BB4D-736A-90AD-2DD9-24C0E33EF6EB}"/>
                </a:ext>
              </a:extLst>
            </p:cNvPr>
            <p:cNvGrpSpPr/>
            <p:nvPr/>
          </p:nvGrpSpPr>
          <p:grpSpPr>
            <a:xfrm>
              <a:off x="1021784" y="2020327"/>
              <a:ext cx="10458055" cy="1866656"/>
              <a:chOff x="1021784" y="2033480"/>
              <a:chExt cx="10458055" cy="1866656"/>
            </a:xfrm>
          </p:grpSpPr>
          <p:sp>
            <p:nvSpPr>
              <p:cNvPr id="20" name="Google Shape;125;p2">
                <a:extLst>
                  <a:ext uri="{FF2B5EF4-FFF2-40B4-BE49-F238E27FC236}">
                    <a16:creationId xmlns:a16="http://schemas.microsoft.com/office/drawing/2014/main" id="{796D06FC-C210-4DD9-5FF4-987DFCBEA9D2}"/>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21" name="Google Shape;128;p2">
                <a:extLst>
                  <a:ext uri="{FF2B5EF4-FFF2-40B4-BE49-F238E27FC236}">
                    <a16:creationId xmlns:a16="http://schemas.microsoft.com/office/drawing/2014/main" id="{BD8E045C-1897-2842-1460-509B63977560}"/>
                  </a:ext>
                </a:extLst>
              </p:cNvPr>
              <p:cNvSpPr/>
              <p:nvPr/>
            </p:nvSpPr>
            <p:spPr>
              <a:xfrm>
                <a:off x="1033285" y="2033480"/>
                <a:ext cx="10446554" cy="1046724"/>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22" name="TextBox 21">
                <a:extLst>
                  <a:ext uri="{FF2B5EF4-FFF2-40B4-BE49-F238E27FC236}">
                    <a16:creationId xmlns:a16="http://schemas.microsoft.com/office/drawing/2014/main" id="{5AA7410D-4692-7B9B-B0E3-394E2C58FA59}"/>
                  </a:ext>
                </a:extLst>
              </p:cNvPr>
              <p:cNvSpPr txBox="1"/>
              <p:nvPr/>
            </p:nvSpPr>
            <p:spPr>
              <a:xfrm>
                <a:off x="1633726" y="2342946"/>
                <a:ext cx="9430797" cy="558743"/>
              </a:xfrm>
              <a:prstGeom prst="rect">
                <a:avLst/>
              </a:prstGeom>
              <a:noFill/>
            </p:spPr>
            <p:txBody>
              <a:bodyPr wrap="square" rtlCol="0">
                <a:spAutoFit/>
              </a:bodyPr>
              <a:lstStyle/>
              <a:p>
                <a:pPr marL="0" marR="0" algn="ctr">
                  <a:lnSpc>
                    <a:spcPct val="115000"/>
                  </a:lnSpc>
                  <a:spcBef>
                    <a:spcPts val="0"/>
                  </a:spcBef>
                  <a:spcAft>
                    <a:spcPts val="0"/>
                  </a:spcAft>
                </a:pPr>
                <a:r>
                  <a:rPr lang="en-US" sz="2800" dirty="0" err="1">
                    <a:effectLst/>
                    <a:ea typeface="Times New Roman" panose="02020603050405020304" pitchFamily="18" charset="0"/>
                  </a:rPr>
                  <a:t>Tích</a:t>
                </a:r>
                <a:r>
                  <a:rPr lang="en-US" sz="2800" dirty="0">
                    <a:effectLst/>
                    <a:ea typeface="Times New Roman" panose="02020603050405020304" pitchFamily="18" charset="0"/>
                  </a:rPr>
                  <a:t> </a:t>
                </a:r>
                <a:r>
                  <a:rPr lang="en-US" sz="2800" dirty="0" err="1">
                    <a:effectLst/>
                    <a:ea typeface="Times New Roman" panose="02020603050405020304" pitchFamily="18" charset="0"/>
                  </a:rPr>
                  <a:t>cực</a:t>
                </a:r>
                <a:r>
                  <a:rPr lang="en-US" sz="2800" dirty="0">
                    <a:effectLst/>
                    <a:ea typeface="Times New Roman" panose="02020603050405020304" pitchFamily="18" charset="0"/>
                  </a:rPr>
                  <a:t> </a:t>
                </a:r>
                <a:r>
                  <a:rPr lang="en-US" sz="2800" dirty="0" err="1">
                    <a:effectLst/>
                    <a:ea typeface="Times New Roman" panose="02020603050405020304" pitchFamily="18" charset="0"/>
                  </a:rPr>
                  <a:t>tham</a:t>
                </a:r>
                <a:r>
                  <a:rPr lang="en-US" sz="2800" dirty="0">
                    <a:effectLst/>
                    <a:ea typeface="Times New Roman" panose="02020603050405020304" pitchFamily="18" charset="0"/>
                  </a:rPr>
                  <a:t> </a:t>
                </a:r>
                <a:r>
                  <a:rPr lang="en-US" sz="2800" dirty="0" err="1">
                    <a:effectLst/>
                    <a:ea typeface="Times New Roman" panose="02020603050405020304" pitchFamily="18" charset="0"/>
                  </a:rPr>
                  <a:t>gia</a:t>
                </a:r>
                <a:r>
                  <a:rPr lang="en-US" sz="2800" dirty="0">
                    <a:effectLst/>
                    <a:ea typeface="Times New Roman" panose="02020603050405020304" pitchFamily="18" charset="0"/>
                  </a:rPr>
                  <a:t> </a:t>
                </a:r>
                <a:r>
                  <a:rPr lang="en-US" sz="2800" dirty="0" err="1">
                    <a:effectLst/>
                    <a:ea typeface="Times New Roman" panose="02020603050405020304" pitchFamily="18" charset="0"/>
                  </a:rPr>
                  <a:t>một</a:t>
                </a:r>
                <a:r>
                  <a:rPr lang="en-US" sz="2800" dirty="0">
                    <a:effectLst/>
                    <a:ea typeface="Times New Roman" panose="02020603050405020304" pitchFamily="18" charset="0"/>
                  </a:rPr>
                  <a:t> </a:t>
                </a:r>
                <a:r>
                  <a:rPr lang="en-US" sz="2800" dirty="0" err="1">
                    <a:effectLst/>
                    <a:ea typeface="Times New Roman" panose="02020603050405020304" pitchFamily="18" charset="0"/>
                  </a:rPr>
                  <a:t>số</a:t>
                </a:r>
                <a:r>
                  <a:rPr lang="en-US" sz="2800" dirty="0">
                    <a:effectLst/>
                    <a:ea typeface="Times New Roman" panose="02020603050405020304" pitchFamily="18" charset="0"/>
                  </a:rPr>
                  <a:t> </a:t>
                </a:r>
                <a:r>
                  <a:rPr lang="en-US" sz="2800" dirty="0" err="1">
                    <a:effectLst/>
                    <a:ea typeface="Times New Roman" panose="02020603050405020304" pitchFamily="18" charset="0"/>
                  </a:rPr>
                  <a:t>hoạt</a:t>
                </a:r>
                <a:r>
                  <a:rPr lang="en-US" sz="2800" dirty="0">
                    <a:effectLst/>
                    <a:ea typeface="Times New Roman" panose="02020603050405020304" pitchFamily="18" charset="0"/>
                  </a:rPr>
                  <a:t> </a:t>
                </a:r>
                <a:r>
                  <a:rPr lang="en-US" sz="2800" dirty="0" err="1">
                    <a:effectLst/>
                    <a:ea typeface="Times New Roman" panose="02020603050405020304" pitchFamily="18" charset="0"/>
                  </a:rPr>
                  <a:t>động</a:t>
                </a:r>
                <a:r>
                  <a:rPr lang="en-US" sz="2800" dirty="0">
                    <a:effectLst/>
                    <a:ea typeface="Times New Roman" panose="02020603050405020304" pitchFamily="18" charset="0"/>
                  </a:rPr>
                  <a:t> </a:t>
                </a:r>
                <a:r>
                  <a:rPr lang="en-US" sz="2800" dirty="0" err="1">
                    <a:effectLst/>
                    <a:ea typeface="Times New Roman" panose="02020603050405020304" pitchFamily="18" charset="0"/>
                  </a:rPr>
                  <a:t>xã</a:t>
                </a:r>
                <a:r>
                  <a:rPr lang="en-US" sz="2800" dirty="0">
                    <a:effectLst/>
                    <a:ea typeface="Times New Roman" panose="02020603050405020304" pitchFamily="18" charset="0"/>
                  </a:rPr>
                  <a:t> </a:t>
                </a:r>
                <a:r>
                  <a:rPr lang="en-US" sz="2800" dirty="0" err="1">
                    <a:effectLst/>
                    <a:ea typeface="Times New Roman" panose="02020603050405020304" pitchFamily="18" charset="0"/>
                  </a:rPr>
                  <a:t>hội</a:t>
                </a:r>
                <a:r>
                  <a:rPr lang="en-US" sz="2800" dirty="0">
                    <a:effectLst/>
                    <a:ea typeface="Times New Roman" panose="02020603050405020304" pitchFamily="18" charset="0"/>
                  </a:rPr>
                  <a:t> </a:t>
                </a:r>
                <a:r>
                  <a:rPr lang="en-US" sz="2800" dirty="0" err="1">
                    <a:effectLst/>
                    <a:ea typeface="Times New Roman" panose="02020603050405020304" pitchFamily="18" charset="0"/>
                  </a:rPr>
                  <a:t>phù</a:t>
                </a:r>
                <a:r>
                  <a:rPr lang="en-US" sz="2800" dirty="0">
                    <a:effectLst/>
                    <a:ea typeface="Times New Roman" panose="02020603050405020304" pitchFamily="18" charset="0"/>
                  </a:rPr>
                  <a:t> </a:t>
                </a:r>
                <a:r>
                  <a:rPr lang="en-US" sz="2800" dirty="0" err="1">
                    <a:effectLst/>
                    <a:ea typeface="Times New Roman" panose="02020603050405020304" pitchFamily="18" charset="0"/>
                  </a:rPr>
                  <a:t>hợp</a:t>
                </a:r>
                <a:r>
                  <a:rPr lang="en-US" sz="2800" dirty="0">
                    <a:effectLst/>
                    <a:ea typeface="Times New Roman" panose="02020603050405020304" pitchFamily="18" charset="0"/>
                  </a:rPr>
                  <a:t> </a:t>
                </a:r>
                <a:r>
                  <a:rPr lang="en-US" sz="2800" dirty="0" err="1">
                    <a:effectLst/>
                    <a:ea typeface="Times New Roman" panose="02020603050405020304" pitchFamily="18" charset="0"/>
                  </a:rPr>
                  <a:t>với</a:t>
                </a:r>
                <a:r>
                  <a:rPr lang="en-US" sz="2800" dirty="0">
                    <a:effectLst/>
                    <a:ea typeface="Times New Roman" panose="02020603050405020304" pitchFamily="18" charset="0"/>
                  </a:rPr>
                  <a:t> </a:t>
                </a:r>
                <a:r>
                  <a:rPr lang="en-US" sz="2800" dirty="0" err="1">
                    <a:effectLst/>
                    <a:ea typeface="Times New Roman" panose="02020603050405020304" pitchFamily="18" charset="0"/>
                  </a:rPr>
                  <a:t>lứa</a:t>
                </a:r>
                <a:r>
                  <a:rPr lang="en-US" sz="2800" dirty="0">
                    <a:effectLst/>
                    <a:ea typeface="Times New Roman" panose="02020603050405020304" pitchFamily="18" charset="0"/>
                  </a:rPr>
                  <a:t> </a:t>
                </a:r>
                <a:r>
                  <a:rPr lang="en-US" sz="2800" dirty="0" err="1">
                    <a:effectLst/>
                    <a:ea typeface="Times New Roman" panose="02020603050405020304" pitchFamily="18" charset="0"/>
                  </a:rPr>
                  <a:t>tuổi</a:t>
                </a:r>
                <a:r>
                  <a:rPr lang="en-US" sz="2800" dirty="0">
                    <a:effectLst/>
                    <a:ea typeface="Times New Roman" panose="02020603050405020304" pitchFamily="18" charset="0"/>
                  </a:rPr>
                  <a:t>; </a:t>
                </a:r>
              </a:p>
            </p:txBody>
          </p:sp>
        </p:grpSp>
        <p:pic>
          <p:nvPicPr>
            <p:cNvPr id="19" name="Picture 2">
              <a:extLst>
                <a:ext uri="{FF2B5EF4-FFF2-40B4-BE49-F238E27FC236}">
                  <a16:creationId xmlns:a16="http://schemas.microsoft.com/office/drawing/2014/main" id="{81060E26-BD19-ABF2-32A1-0AABF6B5503B}"/>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631930" y="1491267"/>
              <a:ext cx="792480" cy="79248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917804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148"/>
                                        </p:tgtEl>
                                        <p:attrNameLst>
                                          <p:attrName>r</p:attrName>
                                        </p:attrNameLst>
                                      </p:cBhvr>
                                    </p:animRot>
                                    <p:animRot by="-240000">
                                      <p:cBhvr>
                                        <p:cTn id="7" dur="200" fill="hold">
                                          <p:stCondLst>
                                            <p:cond delay="200"/>
                                          </p:stCondLst>
                                        </p:cTn>
                                        <p:tgtEl>
                                          <p:spTgt spid="6148"/>
                                        </p:tgtEl>
                                        <p:attrNameLst>
                                          <p:attrName>r</p:attrName>
                                        </p:attrNameLst>
                                      </p:cBhvr>
                                    </p:animRot>
                                    <p:animRot by="240000">
                                      <p:cBhvr>
                                        <p:cTn id="8" dur="200" fill="hold">
                                          <p:stCondLst>
                                            <p:cond delay="400"/>
                                          </p:stCondLst>
                                        </p:cTn>
                                        <p:tgtEl>
                                          <p:spTgt spid="6148"/>
                                        </p:tgtEl>
                                        <p:attrNameLst>
                                          <p:attrName>r</p:attrName>
                                        </p:attrNameLst>
                                      </p:cBhvr>
                                    </p:animRot>
                                    <p:animRot by="-240000">
                                      <p:cBhvr>
                                        <p:cTn id="9" dur="200" fill="hold">
                                          <p:stCondLst>
                                            <p:cond delay="600"/>
                                          </p:stCondLst>
                                        </p:cTn>
                                        <p:tgtEl>
                                          <p:spTgt spid="6148"/>
                                        </p:tgtEl>
                                        <p:attrNameLst>
                                          <p:attrName>r</p:attrName>
                                        </p:attrNameLst>
                                      </p:cBhvr>
                                    </p:animRot>
                                    <p:animRot by="120000">
                                      <p:cBhvr>
                                        <p:cTn id="10" dur="200" fill="hold">
                                          <p:stCondLst>
                                            <p:cond delay="800"/>
                                          </p:stCondLst>
                                        </p:cTn>
                                        <p:tgtEl>
                                          <p:spTgt spid="6148"/>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9"/>
                                        </p:tgtEl>
                                        <p:attrNameLst>
                                          <p:attrName>r</p:attrName>
                                        </p:attrNameLst>
                                      </p:cBhvr>
                                    </p:animRot>
                                    <p:animRot by="-240000">
                                      <p:cBhvr>
                                        <p:cTn id="13" dur="200" fill="hold">
                                          <p:stCondLst>
                                            <p:cond delay="200"/>
                                          </p:stCondLst>
                                        </p:cTn>
                                        <p:tgtEl>
                                          <p:spTgt spid="29"/>
                                        </p:tgtEl>
                                        <p:attrNameLst>
                                          <p:attrName>r</p:attrName>
                                        </p:attrNameLst>
                                      </p:cBhvr>
                                    </p:animRot>
                                    <p:animRot by="240000">
                                      <p:cBhvr>
                                        <p:cTn id="14" dur="200" fill="hold">
                                          <p:stCondLst>
                                            <p:cond delay="400"/>
                                          </p:stCondLst>
                                        </p:cTn>
                                        <p:tgtEl>
                                          <p:spTgt spid="29"/>
                                        </p:tgtEl>
                                        <p:attrNameLst>
                                          <p:attrName>r</p:attrName>
                                        </p:attrNameLst>
                                      </p:cBhvr>
                                    </p:animRot>
                                    <p:animRot by="-240000">
                                      <p:cBhvr>
                                        <p:cTn id="15" dur="200" fill="hold">
                                          <p:stCondLst>
                                            <p:cond delay="600"/>
                                          </p:stCondLst>
                                        </p:cTn>
                                        <p:tgtEl>
                                          <p:spTgt spid="29"/>
                                        </p:tgtEl>
                                        <p:attrNameLst>
                                          <p:attrName>r</p:attrName>
                                        </p:attrNameLst>
                                      </p:cBhvr>
                                    </p:animRot>
                                    <p:animRot by="120000">
                                      <p:cBhvr>
                                        <p:cTn id="16" dur="200" fill="hold">
                                          <p:stCondLst>
                                            <p:cond delay="800"/>
                                          </p:stCondLst>
                                        </p:cTn>
                                        <p:tgtEl>
                                          <p:spTgt spid="2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900" decel="100000" fill="hold"/>
                                        <p:tgtEl>
                                          <p:spTgt spid="2"/>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900" decel="100000" fill="hold"/>
                                        <p:tgtEl>
                                          <p:spTgt spid="5"/>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900" decel="100000" fill="hold"/>
                                        <p:tgtEl>
                                          <p:spTgt spid="13"/>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p:blipFill>
        <p:spPr>
          <a:xfrm>
            <a:off x="-132080" y="0"/>
            <a:ext cx="12435840" cy="6858000"/>
          </a:xfrm>
          <a:prstGeom prst="rect">
            <a:avLst/>
          </a:prstGeom>
        </p:spPr>
      </p:pic>
      <p:pic>
        <p:nvPicPr>
          <p:cNvPr id="24" name="Picture 6">
            <a:extLst>
              <a:ext uri="{FF2B5EF4-FFF2-40B4-BE49-F238E27FC236}">
                <a16:creationId xmlns:a16="http://schemas.microsoft.com/office/drawing/2014/main" id="{F9804FDF-771E-42EF-B4B0-D436427A6FA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16000" y="-721359"/>
            <a:ext cx="10708640" cy="6705599"/>
          </a:xfrm>
          <a:prstGeom prst="rect">
            <a:avLst/>
          </a:prstGeom>
        </p:spPr>
      </p:pic>
      <p:sp>
        <p:nvSpPr>
          <p:cNvPr id="2" name="TextBox 1">
            <a:extLst>
              <a:ext uri="{FF2B5EF4-FFF2-40B4-BE49-F238E27FC236}">
                <a16:creationId xmlns:a16="http://schemas.microsoft.com/office/drawing/2014/main" id="{E2CD974A-D230-4B8D-BCCA-7EE301C5104A}"/>
              </a:ext>
            </a:extLst>
          </p:cNvPr>
          <p:cNvSpPr txBox="1"/>
          <p:nvPr/>
        </p:nvSpPr>
        <p:spPr>
          <a:xfrm>
            <a:off x="2858250" y="1547050"/>
            <a:ext cx="7024139"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rất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nhiều</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hoạt</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động</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xã</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hội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hoạt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động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đó</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a:t>
            </a:r>
            <a:r>
              <a:rPr kumimoji="0" lang="vi-VN" sz="4000" b="0" i="0" u="none" strike="noStrike" kern="1200" cap="none" spc="0" normalizeH="0" baseline="0" noProof="0" dirty="0">
                <a:ln>
                  <a:noFill/>
                </a:ln>
                <a:solidFill>
                  <a:prstClr val="black"/>
                </a:solidFill>
                <a:effectLst/>
                <a:uLnTx/>
                <a:uFillTx/>
                <a:latin typeface="Calibri (Body)"/>
                <a:ea typeface="+mn-ea"/>
                <a:cs typeface="+mn-cs"/>
              </a:rPr>
              <a:t>ư</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ờng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kết</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nối</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mọi</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ng</a:t>
            </a:r>
            <a:r>
              <a:rPr kumimoji="0" lang="vi-VN" sz="4000" b="0" i="0" u="none" strike="noStrike" kern="1200" cap="none" spc="0" normalizeH="0" baseline="0" noProof="0" dirty="0">
                <a:ln>
                  <a:noFill/>
                </a:ln>
                <a:solidFill>
                  <a:srgbClr val="FF0000"/>
                </a:solidFill>
                <a:effectLst/>
                <a:uLnTx/>
                <a:uFillTx/>
                <a:latin typeface="Calibri (Body)"/>
                <a:ea typeface="+mn-ea"/>
                <a:cs typeface="+mn-cs"/>
              </a:rPr>
              <a:t>ư</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ời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nhau</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mang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lại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lợi</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ích</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cộng</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đồng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 name="Graphic 12">
            <a:extLst>
              <a:ext uri="{FF2B5EF4-FFF2-40B4-BE49-F238E27FC236}">
                <a16:creationId xmlns:a16="http://schemas.microsoft.com/office/drawing/2014/main" id="{3202BAAF-4B69-43B9-A1F8-3B35879ED4EC}"/>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03250" y="3608992"/>
            <a:ext cx="3518550" cy="3086447"/>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A28AABA7-C73D-4F8A-9D85-ACFA77A9BE82}"/>
              </a:ext>
            </a:extLst>
          </p:cNvPr>
          <p:cNvPicPr>
            <a:picLocks noChangeAspect="1"/>
          </p:cNvPicPr>
          <p:nvPr/>
        </p:nvPicPr>
        <p:blipFill>
          <a:blip r:embed="rId9"/>
          <a:stretch>
            <a:fillRect/>
          </a:stretch>
        </p:blipFill>
        <p:spPr>
          <a:xfrm>
            <a:off x="7181675" y="3466525"/>
            <a:ext cx="4304149" cy="3371380"/>
          </a:xfrm>
          <a:prstGeom prst="rect">
            <a:avLst/>
          </a:prstGeom>
        </p:spPr>
      </p:pic>
      <p:sp>
        <p:nvSpPr>
          <p:cNvPr id="4" name="Rectangle: Rounded Corners 3">
            <a:extLst>
              <a:ext uri="{FF2B5EF4-FFF2-40B4-BE49-F238E27FC236}">
                <a16:creationId xmlns:a16="http://schemas.microsoft.com/office/drawing/2014/main" id="{83DD3831-9999-5EED-BF83-B5982CC949B9}"/>
              </a:ext>
            </a:extLst>
          </p:cNvPr>
          <p:cNvSpPr/>
          <p:nvPr/>
        </p:nvSpPr>
        <p:spPr>
          <a:xfrm>
            <a:off x="4126168" y="498255"/>
            <a:ext cx="3939664" cy="1028700"/>
          </a:xfrm>
          <a:prstGeom prst="roundRec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rPr>
              <a:t>KẾT LUẬN</a:t>
            </a:r>
          </a:p>
        </p:txBody>
      </p:sp>
    </p:spTree>
    <p:extLst>
      <p:ext uri="{BB962C8B-B14F-4D97-AF65-F5344CB8AC3E}">
        <p14:creationId xmlns:p14="http://schemas.microsoft.com/office/powerpoint/2010/main" val="411222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04CE61F-142C-F51E-F4D8-D120B94AE09A}"/>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06F2D7E6-9E58-8398-4947-68B250BC734F}"/>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B2C0C117-1941-1ED4-3D99-DD1E561EE6F2}"/>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400B6B2-5B41-EE43-D6D6-FE521D6A2C1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2B0755E-6DFE-7440-84AB-A8C6F1777EB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7EAA1B63-5C12-EA4F-8A4D-73A282A947D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87795AF-CBAF-AED5-105E-1066B38E49E6}"/>
              </a:ext>
            </a:extLst>
          </p:cNvPr>
          <p:cNvPicPr>
            <a:picLocks noChangeAspect="1"/>
          </p:cNvPicPr>
          <p:nvPr/>
        </p:nvPicPr>
        <p:blipFill>
          <a:blip r:embed="rId8"/>
          <a:stretch>
            <a:fillRect/>
          </a:stretch>
        </p:blipFill>
        <p:spPr>
          <a:xfrm>
            <a:off x="3503035" y="301312"/>
            <a:ext cx="6005080" cy="1359526"/>
          </a:xfrm>
          <a:prstGeom prst="rect">
            <a:avLst/>
          </a:prstGeom>
        </p:spPr>
      </p:pic>
    </p:spTree>
    <p:extLst>
      <p:ext uri="{BB962C8B-B14F-4D97-AF65-F5344CB8AC3E}">
        <p14:creationId xmlns:p14="http://schemas.microsoft.com/office/powerpoint/2010/main" val="1454905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nodeType="withEffect">
                                  <p:stCondLst>
                                    <p:cond delay="10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8" fill="hold" nodeType="withEffect">
                                  <p:stCondLst>
                                    <p:cond delay="10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22" presetClass="entr" presetSubtype="8" fill="hold" nodeType="withEffect">
                                  <p:stCondLst>
                                    <p:cond delay="10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par>
                                <p:cTn id="26" presetID="22" presetClass="entr" presetSubtype="8" fill="hold" nodeType="withEffect">
                                  <p:stCondLst>
                                    <p:cond delay="1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6B20B3-4C07-4935-8D84-679D377CFE5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0" y="0"/>
            <a:ext cx="12192000" cy="6857999"/>
          </a:xfrm>
          <a:prstGeom prst="rect">
            <a:avLst/>
          </a:prstGeom>
        </p:spPr>
      </p:pic>
      <p:pic>
        <p:nvPicPr>
          <p:cNvPr id="37" name="Graphic 36">
            <a:extLst>
              <a:ext uri="{FF2B5EF4-FFF2-40B4-BE49-F238E27FC236}">
                <a16:creationId xmlns:a16="http://schemas.microsoft.com/office/drawing/2014/main" id="{112B1782-225B-458B-98A4-75C0AA7F226B}"/>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540830" y="0"/>
            <a:ext cx="11417490" cy="6628887"/>
          </a:xfrm>
          <a:prstGeom prst="rect">
            <a:avLst/>
          </a:prstGeom>
        </p:spPr>
      </p:pic>
      <p:sp>
        <p:nvSpPr>
          <p:cNvPr id="33" name="TextBox 32">
            <a:extLst>
              <a:ext uri="{FF2B5EF4-FFF2-40B4-BE49-F238E27FC236}">
                <a16:creationId xmlns:a16="http://schemas.microsoft.com/office/drawing/2014/main" id="{24BADC13-C27F-4D3E-9908-F66FB2CCE906}"/>
              </a:ext>
            </a:extLst>
          </p:cNvPr>
          <p:cNvSpPr txBox="1"/>
          <p:nvPr/>
        </p:nvSpPr>
        <p:spPr>
          <a:xfrm>
            <a:off x="2681546" y="3728942"/>
            <a:ext cx="682890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srgbClr val="4472C4"/>
                </a:solidFill>
                <a:effectLst>
                  <a:outerShdw blurRad="38100" dist="19050" dir="2700000" algn="tl" rotWithShape="0">
                    <a:prstClr val="black">
                      <a:alpha val="40000"/>
                    </a:prstClr>
                  </a:outerShdw>
                </a:effectLst>
                <a:uLnTx/>
                <a:uFillTx/>
                <a:latin typeface="UTM Edwardian" panose="02040603050506020204" pitchFamily="18" charset="0"/>
                <a:ea typeface="+mn-ea"/>
                <a:cs typeface="+mn-cs"/>
              </a:rPr>
              <a:t>Tạm</a:t>
            </a:r>
            <a:r>
              <a:rPr kumimoji="0" lang="en-US" sz="4800" b="0" i="0" u="none" strike="noStrike" kern="1200" cap="none" spc="0" normalizeH="0" baseline="0" noProof="0" dirty="0">
                <a:ln w="0"/>
                <a:solidFill>
                  <a:srgbClr val="4472C4"/>
                </a:solidFill>
                <a:effectLst>
                  <a:outerShdw blurRad="38100" dist="19050" dir="2700000" algn="tl" rotWithShape="0">
                    <a:prstClr val="black">
                      <a:alpha val="40000"/>
                    </a:prstClr>
                  </a:outerShdw>
                </a:effectLst>
                <a:uLnTx/>
                <a:uFillTx/>
                <a:latin typeface="UTM Edwardian" panose="02040603050506020204" pitchFamily="18" charset="0"/>
                <a:ea typeface="+mn-ea"/>
                <a:cs typeface="+mn-cs"/>
              </a:rPr>
              <a:t> </a:t>
            </a:r>
            <a:r>
              <a:rPr kumimoji="0" lang="en-US" sz="4800" b="0" i="0" u="none" strike="noStrike" kern="1200" cap="none" spc="0" normalizeH="0" baseline="0" noProof="0" dirty="0" err="1">
                <a:ln w="0"/>
                <a:solidFill>
                  <a:srgbClr val="4472C4"/>
                </a:solidFill>
                <a:effectLst>
                  <a:outerShdw blurRad="38100" dist="19050" dir="2700000" algn="tl" rotWithShape="0">
                    <a:prstClr val="black">
                      <a:alpha val="40000"/>
                    </a:prstClr>
                  </a:outerShdw>
                </a:effectLst>
                <a:uLnTx/>
                <a:uFillTx/>
                <a:latin typeface="UTM Edwardian" panose="02040603050506020204" pitchFamily="18" charset="0"/>
                <a:ea typeface="+mn-ea"/>
                <a:cs typeface="+mn-cs"/>
              </a:rPr>
              <a:t>biệt</a:t>
            </a:r>
            <a:r>
              <a:rPr kumimoji="0" lang="en-US" sz="4800" b="0" i="0" u="none" strike="noStrike" kern="1200" cap="none" spc="0" normalizeH="0" baseline="0" noProof="0" dirty="0">
                <a:ln w="0"/>
                <a:solidFill>
                  <a:srgbClr val="4472C4"/>
                </a:solidFill>
                <a:effectLst>
                  <a:outerShdw blurRad="38100" dist="19050" dir="2700000" algn="tl" rotWithShape="0">
                    <a:prstClr val="black">
                      <a:alpha val="40000"/>
                    </a:prstClr>
                  </a:outerShdw>
                </a:effectLst>
                <a:uLnTx/>
                <a:uFillTx/>
                <a:latin typeface="UTM Edwardian" panose="02040603050506020204" pitchFamily="18" charset="0"/>
                <a:ea typeface="+mn-ea"/>
                <a:cs typeface="+mn-cs"/>
              </a:rPr>
              <a:t> </a:t>
            </a:r>
            <a:r>
              <a:rPr kumimoji="0" lang="en-US" sz="4800" b="0" i="0" u="none" strike="noStrike" kern="1200" cap="none" spc="0" normalizeH="0" baseline="0" noProof="0" dirty="0" err="1">
                <a:ln w="0"/>
                <a:solidFill>
                  <a:srgbClr val="4472C4"/>
                </a:solidFill>
                <a:effectLst>
                  <a:outerShdw blurRad="38100" dist="19050" dir="2700000" algn="tl" rotWithShape="0">
                    <a:prstClr val="black">
                      <a:alpha val="40000"/>
                    </a:prstClr>
                  </a:outerShdw>
                </a:effectLst>
                <a:uLnTx/>
                <a:uFillTx/>
                <a:latin typeface="UTM Edwardian" panose="02040603050506020204" pitchFamily="18" charset="0"/>
                <a:ea typeface="+mn-ea"/>
                <a:cs typeface="+mn-cs"/>
              </a:rPr>
              <a:t>và</a:t>
            </a:r>
            <a:r>
              <a:rPr kumimoji="0" lang="en-US" sz="4800" b="0" i="0" u="none" strike="noStrike" kern="1200" cap="none" spc="0" normalizeH="0" baseline="0" noProof="0" dirty="0">
                <a:ln w="0"/>
                <a:solidFill>
                  <a:srgbClr val="4472C4"/>
                </a:solidFill>
                <a:effectLst>
                  <a:outerShdw blurRad="38100" dist="19050" dir="2700000" algn="tl" rotWithShape="0">
                    <a:prstClr val="black">
                      <a:alpha val="40000"/>
                    </a:prstClr>
                  </a:outerShdw>
                </a:effectLst>
                <a:uLnTx/>
                <a:uFillTx/>
                <a:latin typeface="UTM Edwardian" panose="02040603050506020204" pitchFamily="18" charset="0"/>
                <a:ea typeface="+mn-ea"/>
                <a:cs typeface="+mn-cs"/>
              </a:rPr>
              <a:t> </a:t>
            </a:r>
            <a:r>
              <a:rPr kumimoji="0" lang="en-US" sz="4800" b="0" i="0" u="none" strike="noStrike" kern="1200" cap="none" spc="0" normalizeH="0" baseline="0" noProof="0" dirty="0" err="1">
                <a:ln w="0"/>
                <a:solidFill>
                  <a:srgbClr val="4472C4"/>
                </a:solidFill>
                <a:effectLst>
                  <a:outerShdw blurRad="38100" dist="19050" dir="2700000" algn="tl" rotWithShape="0">
                    <a:prstClr val="black">
                      <a:alpha val="40000"/>
                    </a:prstClr>
                  </a:outerShdw>
                </a:effectLst>
                <a:uLnTx/>
                <a:uFillTx/>
                <a:latin typeface="UTM Edwardian" panose="02040603050506020204" pitchFamily="18" charset="0"/>
                <a:ea typeface="+mn-ea"/>
                <a:cs typeface="+mn-cs"/>
              </a:rPr>
              <a:t>hẹn</a:t>
            </a:r>
            <a:r>
              <a:rPr kumimoji="0" lang="en-US" sz="4800" b="0" i="0" u="none" strike="noStrike" kern="1200" cap="none" spc="0" normalizeH="0" baseline="0" noProof="0" dirty="0">
                <a:ln w="0"/>
                <a:solidFill>
                  <a:srgbClr val="4472C4"/>
                </a:solidFill>
                <a:effectLst>
                  <a:outerShdw blurRad="38100" dist="19050" dir="2700000" algn="tl" rotWithShape="0">
                    <a:prstClr val="black">
                      <a:alpha val="40000"/>
                    </a:prstClr>
                  </a:outerShdw>
                </a:effectLst>
                <a:uLnTx/>
                <a:uFillTx/>
                <a:latin typeface="UTM Edwardian" panose="02040603050506020204" pitchFamily="18" charset="0"/>
                <a:ea typeface="+mn-ea"/>
                <a:cs typeface="+mn-cs"/>
              </a:rPr>
              <a:t> </a:t>
            </a:r>
            <a:r>
              <a:rPr kumimoji="0" lang="en-US" sz="4800" b="0" i="0" u="none" strike="noStrike" kern="1200" cap="none" spc="0" normalizeH="0" baseline="0" noProof="0" dirty="0" err="1">
                <a:ln w="0"/>
                <a:solidFill>
                  <a:srgbClr val="4472C4"/>
                </a:solidFill>
                <a:effectLst>
                  <a:outerShdw blurRad="38100" dist="19050" dir="2700000" algn="tl" rotWithShape="0">
                    <a:prstClr val="black">
                      <a:alpha val="40000"/>
                    </a:prstClr>
                  </a:outerShdw>
                </a:effectLst>
                <a:uLnTx/>
                <a:uFillTx/>
                <a:latin typeface="UTM Edwardian" panose="02040603050506020204" pitchFamily="18" charset="0"/>
                <a:ea typeface="+mn-ea"/>
                <a:cs typeface="+mn-cs"/>
              </a:rPr>
              <a:t>gặp</a:t>
            </a:r>
            <a:r>
              <a:rPr kumimoji="0" lang="en-US" sz="4800" b="0" i="0" u="none" strike="noStrike" kern="1200" cap="none" spc="0" normalizeH="0" baseline="0" noProof="0" dirty="0">
                <a:ln w="0"/>
                <a:solidFill>
                  <a:srgbClr val="4472C4"/>
                </a:solidFill>
                <a:effectLst>
                  <a:outerShdw blurRad="38100" dist="19050" dir="2700000" algn="tl" rotWithShape="0">
                    <a:prstClr val="black">
                      <a:alpha val="40000"/>
                    </a:prstClr>
                  </a:outerShdw>
                </a:effectLst>
                <a:uLnTx/>
                <a:uFillTx/>
                <a:latin typeface="UTM Edwardian" panose="02040603050506020204" pitchFamily="18" charset="0"/>
                <a:ea typeface="+mn-ea"/>
                <a:cs typeface="+mn-cs"/>
              </a:rPr>
              <a:t> </a:t>
            </a:r>
            <a:r>
              <a:rPr kumimoji="0" lang="en-US" sz="4800" b="0" i="0" u="none" strike="noStrike" kern="1200" cap="none" spc="0" normalizeH="0" baseline="0" noProof="0" dirty="0" err="1">
                <a:ln w="0"/>
                <a:solidFill>
                  <a:srgbClr val="4472C4"/>
                </a:solidFill>
                <a:effectLst>
                  <a:outerShdw blurRad="38100" dist="19050" dir="2700000" algn="tl" rotWithShape="0">
                    <a:prstClr val="black">
                      <a:alpha val="40000"/>
                    </a:prstClr>
                  </a:outerShdw>
                </a:effectLst>
                <a:uLnTx/>
                <a:uFillTx/>
                <a:latin typeface="UTM Edwardian" panose="02040603050506020204" pitchFamily="18" charset="0"/>
                <a:ea typeface="+mn-ea"/>
                <a:cs typeface="+mn-cs"/>
              </a:rPr>
              <a:t>lại</a:t>
            </a:r>
            <a:endParaRPr kumimoji="0" lang="vi-VN" sz="4800" b="0" i="0" u="none" strike="noStrike" kern="1200" cap="none" spc="0" normalizeH="0" baseline="0" noProof="0" dirty="0">
              <a:ln w="0"/>
              <a:solidFill>
                <a:srgbClr val="4472C4"/>
              </a:solidFill>
              <a:effectLst>
                <a:outerShdw blurRad="38100" dist="19050" dir="2700000" algn="tl" rotWithShape="0">
                  <a:prstClr val="black">
                    <a:alpha val="40000"/>
                  </a:prstClr>
                </a:outerShdw>
              </a:effectLst>
              <a:uLnTx/>
              <a:uFillTx/>
              <a:latin typeface="Arial" panose="020B0604020202020204" pitchFamily="34" charset="0"/>
              <a:ea typeface="+mn-ea"/>
              <a:cs typeface="+mn-cs"/>
            </a:endParaRPr>
          </a:p>
        </p:txBody>
      </p:sp>
      <p:sp>
        <p:nvSpPr>
          <p:cNvPr id="34" name="TextBox 33">
            <a:extLst>
              <a:ext uri="{FF2B5EF4-FFF2-40B4-BE49-F238E27FC236}">
                <a16:creationId xmlns:a16="http://schemas.microsoft.com/office/drawing/2014/main" id="{E25FA412-72C3-46E4-BE16-87757182B6D1}"/>
              </a:ext>
            </a:extLst>
          </p:cNvPr>
          <p:cNvSpPr txBox="1"/>
          <p:nvPr/>
        </p:nvSpPr>
        <p:spPr>
          <a:xfrm>
            <a:off x="4154802" y="784739"/>
            <a:ext cx="388239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w="0">
                  <a:noFill/>
                </a:ln>
                <a:solidFill>
                  <a:srgbClr val="ED7D31">
                    <a:lumMod val="75000"/>
                  </a:srgbClr>
                </a:solidFill>
                <a:effectLst>
                  <a:outerShdw blurRad="38100" dist="19050" dir="2700000" algn="tl" rotWithShape="0">
                    <a:prstClr val="black">
                      <a:alpha val="40000"/>
                    </a:prstClr>
                  </a:outerShdw>
                </a:effectLst>
                <a:uLnTx/>
                <a:uFillTx/>
                <a:latin typeface="UTM Duepuntozero" panose="02040603050506020204" pitchFamily="18" charset="0"/>
                <a:ea typeface="+mn-ea"/>
                <a:cs typeface="+mn-cs"/>
              </a:rPr>
              <a:t>Tự</a:t>
            </a:r>
            <a:r>
              <a:rPr kumimoji="0" lang="en-US" sz="4400" b="0" i="0" u="none" strike="noStrike" kern="1200" cap="none" spc="0" normalizeH="0" baseline="0" noProof="0" dirty="0">
                <a:ln w="0">
                  <a:noFill/>
                </a:ln>
                <a:solidFill>
                  <a:srgbClr val="ED7D31">
                    <a:lumMod val="75000"/>
                  </a:srgbClr>
                </a:solidFill>
                <a:effectLst>
                  <a:outerShdw blurRad="38100" dist="19050" dir="2700000" algn="tl" rotWithShape="0">
                    <a:prstClr val="black">
                      <a:alpha val="40000"/>
                    </a:prstClr>
                  </a:outerShdw>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w="0">
                  <a:noFill/>
                </a:ln>
                <a:solidFill>
                  <a:srgbClr val="ED7D31">
                    <a:lumMod val="75000"/>
                  </a:srgbClr>
                </a:solidFill>
                <a:effectLst>
                  <a:outerShdw blurRad="38100" dist="19050" dir="2700000" algn="tl" rotWithShape="0">
                    <a:prstClr val="black">
                      <a:alpha val="40000"/>
                    </a:prstClr>
                  </a:outerShdw>
                </a:effectLst>
                <a:uLnTx/>
                <a:uFillTx/>
                <a:latin typeface="UTM Duepuntozero" panose="02040603050506020204" pitchFamily="18" charset="0"/>
                <a:ea typeface="+mn-ea"/>
                <a:cs typeface="+mn-cs"/>
              </a:rPr>
              <a:t>nhiên</a:t>
            </a:r>
            <a:r>
              <a:rPr kumimoji="0" lang="en-US" sz="4400" b="0" i="0" u="none" strike="noStrike" kern="1200" cap="none" spc="0" normalizeH="0" baseline="0" noProof="0" dirty="0">
                <a:ln w="0">
                  <a:noFill/>
                </a:ln>
                <a:solidFill>
                  <a:srgbClr val="ED7D31">
                    <a:lumMod val="75000"/>
                  </a:srgbClr>
                </a:solidFill>
                <a:effectLst>
                  <a:outerShdw blurRad="38100" dist="19050" dir="2700000" algn="tl" rotWithShape="0">
                    <a:prstClr val="black">
                      <a:alpha val="40000"/>
                    </a:prstClr>
                  </a:outerShdw>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w="0">
                  <a:noFill/>
                </a:ln>
                <a:solidFill>
                  <a:srgbClr val="ED7D31">
                    <a:lumMod val="75000"/>
                  </a:srgbClr>
                </a:solidFill>
                <a:effectLst>
                  <a:outerShdw blurRad="38100" dist="19050" dir="2700000" algn="tl" rotWithShape="0">
                    <a:prstClr val="black">
                      <a:alpha val="40000"/>
                    </a:prstClr>
                  </a:outerShdw>
                </a:effectLst>
                <a:uLnTx/>
                <a:uFillTx/>
                <a:latin typeface="UTM Duepuntozero" panose="02040603050506020204" pitchFamily="18" charset="0"/>
                <a:ea typeface="+mn-ea"/>
                <a:cs typeface="+mn-cs"/>
              </a:rPr>
              <a:t>và</a:t>
            </a:r>
            <a:r>
              <a:rPr kumimoji="0" lang="en-US" sz="4400" b="0" i="0" u="none" strike="noStrike" kern="1200" cap="none" spc="0" normalizeH="0" baseline="0" noProof="0" dirty="0">
                <a:ln w="0">
                  <a:noFill/>
                </a:ln>
                <a:solidFill>
                  <a:srgbClr val="ED7D31">
                    <a:lumMod val="75000"/>
                  </a:srgbClr>
                </a:solidFill>
                <a:effectLst>
                  <a:outerShdw blurRad="38100" dist="19050" dir="2700000" algn="tl" rotWithShape="0">
                    <a:prstClr val="black">
                      <a:alpha val="40000"/>
                    </a:prstClr>
                  </a:outerShdw>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w="0">
                  <a:noFill/>
                </a:ln>
                <a:solidFill>
                  <a:srgbClr val="ED7D31">
                    <a:lumMod val="75000"/>
                  </a:srgbClr>
                </a:solidFill>
                <a:effectLst>
                  <a:outerShdw blurRad="38100" dist="19050" dir="2700000" algn="tl" rotWithShape="0">
                    <a:prstClr val="black">
                      <a:alpha val="40000"/>
                    </a:prstClr>
                  </a:outerShdw>
                </a:effectLst>
                <a:uLnTx/>
                <a:uFillTx/>
                <a:latin typeface="UTM Duepuntozero" panose="02040603050506020204" pitchFamily="18" charset="0"/>
                <a:ea typeface="+mn-ea"/>
                <a:cs typeface="+mn-cs"/>
              </a:rPr>
              <a:t>xã</a:t>
            </a:r>
            <a:r>
              <a:rPr kumimoji="0" lang="en-US" sz="4400" b="0" i="0" u="none" strike="noStrike" kern="1200" cap="none" spc="0" normalizeH="0" baseline="0" noProof="0" dirty="0">
                <a:ln w="0">
                  <a:noFill/>
                </a:ln>
                <a:solidFill>
                  <a:srgbClr val="ED7D31">
                    <a:lumMod val="75000"/>
                  </a:srgbClr>
                </a:solidFill>
                <a:effectLst>
                  <a:outerShdw blurRad="38100" dist="19050" dir="2700000" algn="tl" rotWithShape="0">
                    <a:prstClr val="black">
                      <a:alpha val="40000"/>
                    </a:prstClr>
                  </a:outerShdw>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w="0">
                  <a:noFill/>
                </a:ln>
                <a:solidFill>
                  <a:srgbClr val="ED7D31">
                    <a:lumMod val="75000"/>
                  </a:srgbClr>
                </a:solidFill>
                <a:effectLst>
                  <a:outerShdw blurRad="38100" dist="19050" dir="2700000" algn="tl" rotWithShape="0">
                    <a:prstClr val="black">
                      <a:alpha val="40000"/>
                    </a:prstClr>
                  </a:outerShdw>
                </a:effectLst>
                <a:uLnTx/>
                <a:uFillTx/>
                <a:latin typeface="UTM Duepuntozero" panose="02040603050506020204" pitchFamily="18" charset="0"/>
                <a:ea typeface="+mn-ea"/>
                <a:cs typeface="+mn-cs"/>
              </a:rPr>
              <a:t>hội</a:t>
            </a:r>
            <a:endParaRPr kumimoji="0" lang="vi-VN" sz="4400" b="0" i="0" u="none" strike="noStrike" kern="1200" cap="none" spc="0" normalizeH="0" baseline="0" noProof="0" dirty="0">
              <a:ln w="0">
                <a:noFill/>
              </a:ln>
              <a:solidFill>
                <a:srgbClr val="ED7D31">
                  <a:lumMod val="75000"/>
                </a:srgbClr>
              </a:solidFill>
              <a:effectLst>
                <a:outerShdw blurRad="38100" dist="19050" dir="2700000" algn="tl" rotWithShape="0">
                  <a:prstClr val="black">
                    <a:alpha val="40000"/>
                  </a:prstClr>
                </a:outerShdw>
              </a:effectLst>
              <a:uLnTx/>
              <a:uFillTx/>
              <a:latin typeface="Arial" panose="020B0604020202020204" pitchFamily="34" charset="0"/>
              <a:ea typeface="+mn-ea"/>
              <a:cs typeface="+mn-cs"/>
            </a:endParaRPr>
          </a:p>
        </p:txBody>
      </p:sp>
      <p:sp>
        <p:nvSpPr>
          <p:cNvPr id="35" name="TextBox 34">
            <a:extLst>
              <a:ext uri="{FF2B5EF4-FFF2-40B4-BE49-F238E27FC236}">
                <a16:creationId xmlns:a16="http://schemas.microsoft.com/office/drawing/2014/main" id="{5AF6FB5A-BDC5-46F1-B184-387AEFA68477}"/>
              </a:ext>
            </a:extLst>
          </p:cNvPr>
          <p:cNvSpPr txBox="1"/>
          <p:nvPr/>
        </p:nvSpPr>
        <p:spPr>
          <a:xfrm>
            <a:off x="1636790" y="1422259"/>
            <a:ext cx="891841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70AD47">
                      <a:lumMod val="75000"/>
                    </a:srgbClr>
                  </a:solidFill>
                  <a:prstDash val="solid"/>
                </a:ln>
                <a:solidFill>
                  <a:srgbClr val="99FF33"/>
                </a:solidFill>
                <a:effectLst/>
                <a:uLnTx/>
                <a:uFillTx/>
                <a:latin typeface="LNTH-Hoa Nho LNTH" pitchFamily="2" charset="0"/>
                <a:ea typeface="+mn-ea"/>
                <a:cs typeface="+mn-cs"/>
              </a:rPr>
              <a:t>Chúng</a:t>
            </a:r>
            <a:r>
              <a:rPr kumimoji="0" lang="en-US" sz="6000" b="1" i="0" u="none" strike="noStrike" kern="1200" cap="none" spc="0" normalizeH="0" baseline="0" noProof="0" dirty="0">
                <a:ln w="22225">
                  <a:solidFill>
                    <a:srgbClr val="70AD47">
                      <a:lumMod val="75000"/>
                    </a:srgbClr>
                  </a:solidFill>
                  <a:prstDash val="solid"/>
                </a:ln>
                <a:solidFill>
                  <a:srgbClr val="99FF33"/>
                </a:solidFill>
                <a:effectLst/>
                <a:uLnTx/>
                <a:uFillTx/>
                <a:latin typeface="LNTH-Hoa Nho LNTH" pitchFamily="2" charset="0"/>
                <a:ea typeface="+mn-ea"/>
                <a:cs typeface="+mn-cs"/>
              </a:rPr>
              <a:t> </a:t>
            </a:r>
            <a:r>
              <a:rPr kumimoji="0" lang="en-US" sz="6000" b="1" i="0" u="none" strike="noStrike" kern="1200" cap="none" spc="0" normalizeH="0" baseline="0" noProof="0" dirty="0" err="1">
                <a:ln w="22225">
                  <a:solidFill>
                    <a:srgbClr val="70AD47">
                      <a:lumMod val="75000"/>
                    </a:srgbClr>
                  </a:solidFill>
                  <a:prstDash val="solid"/>
                </a:ln>
                <a:solidFill>
                  <a:srgbClr val="99FF33"/>
                </a:solidFill>
                <a:effectLst/>
                <a:uLnTx/>
                <a:uFillTx/>
                <a:latin typeface="LNTH-Hoa Nho LNTH" pitchFamily="2" charset="0"/>
                <a:ea typeface="+mn-ea"/>
                <a:cs typeface="+mn-cs"/>
              </a:rPr>
              <a:t>Em</a:t>
            </a:r>
            <a:r>
              <a:rPr kumimoji="0" lang="en-US" sz="6000" b="1" i="0" u="none" strike="noStrike" kern="1200" cap="none" spc="0" normalizeH="0" baseline="0" noProof="0" dirty="0">
                <a:ln w="22225">
                  <a:solidFill>
                    <a:srgbClr val="70AD47">
                      <a:lumMod val="75000"/>
                    </a:srgbClr>
                  </a:solidFill>
                  <a:prstDash val="solid"/>
                </a:ln>
                <a:solidFill>
                  <a:srgbClr val="99FF33"/>
                </a:solidFill>
                <a:effectLst/>
                <a:uLnTx/>
                <a:uFillTx/>
                <a:latin typeface="LNTH-Hoa Nho LNTH" pitchFamily="2" charset="0"/>
                <a:ea typeface="+mn-ea"/>
                <a:cs typeface="+mn-cs"/>
              </a:rPr>
              <a:t> </a:t>
            </a:r>
            <a:r>
              <a:rPr kumimoji="0" lang="en-US" sz="6000" b="1" i="0" u="none" strike="noStrike" kern="1200" cap="none" spc="0" normalizeH="0" baseline="0" noProof="0" dirty="0" err="1">
                <a:ln w="22225">
                  <a:solidFill>
                    <a:srgbClr val="70AD47">
                      <a:lumMod val="75000"/>
                    </a:srgbClr>
                  </a:solidFill>
                  <a:prstDash val="solid"/>
                </a:ln>
                <a:solidFill>
                  <a:srgbClr val="99FF33"/>
                </a:solidFill>
                <a:effectLst/>
                <a:uLnTx/>
                <a:uFillTx/>
                <a:latin typeface="LNTH-Hoa Nho LNTH" pitchFamily="2" charset="0"/>
                <a:ea typeface="+mn-ea"/>
                <a:cs typeface="+mn-cs"/>
              </a:rPr>
              <a:t>Tham</a:t>
            </a:r>
            <a:r>
              <a:rPr kumimoji="0" lang="en-US" sz="6000" b="1" i="0" u="none" strike="noStrike" kern="1200" cap="none" spc="0" normalizeH="0" baseline="0" noProof="0" dirty="0">
                <a:ln w="22225">
                  <a:solidFill>
                    <a:srgbClr val="70AD47">
                      <a:lumMod val="75000"/>
                    </a:srgbClr>
                  </a:solidFill>
                  <a:prstDash val="solid"/>
                </a:ln>
                <a:solidFill>
                  <a:srgbClr val="99FF33"/>
                </a:solidFill>
                <a:effectLst/>
                <a:uLnTx/>
                <a:uFillTx/>
                <a:latin typeface="LNTH-Hoa Nho LNTH" pitchFamily="2" charset="0"/>
                <a:ea typeface="+mn-ea"/>
                <a:cs typeface="+mn-cs"/>
              </a:rPr>
              <a:t> Gia </a:t>
            </a:r>
            <a:r>
              <a:rPr kumimoji="0" lang="en-US" sz="6000" b="1" i="0" u="none" strike="noStrike" kern="1200" cap="none" spc="0" normalizeH="0" baseline="0" noProof="0" dirty="0" err="1">
                <a:ln w="22225">
                  <a:solidFill>
                    <a:srgbClr val="70AD47">
                      <a:lumMod val="75000"/>
                    </a:srgbClr>
                  </a:solidFill>
                  <a:prstDash val="solid"/>
                </a:ln>
                <a:solidFill>
                  <a:srgbClr val="99FF33"/>
                </a:solidFill>
                <a:effectLst/>
                <a:uLnTx/>
                <a:uFillTx/>
                <a:latin typeface="LNTH-Hoa Nho LNTH" pitchFamily="2" charset="0"/>
                <a:ea typeface="+mn-ea"/>
                <a:cs typeface="+mn-cs"/>
              </a:rPr>
              <a:t>Các</a:t>
            </a:r>
            <a:r>
              <a:rPr kumimoji="0" lang="en-US" sz="6000" b="1" i="0" u="none" strike="noStrike" kern="1200" cap="none" spc="0" normalizeH="0" baseline="0" noProof="0" dirty="0">
                <a:ln w="22225">
                  <a:solidFill>
                    <a:srgbClr val="70AD47">
                      <a:lumMod val="75000"/>
                    </a:srgbClr>
                  </a:solidFill>
                  <a:prstDash val="solid"/>
                </a:ln>
                <a:solidFill>
                  <a:srgbClr val="99FF33"/>
                </a:solidFill>
                <a:effectLst/>
                <a:uLnTx/>
                <a:uFillTx/>
                <a:latin typeface="LNTH-Hoa Nho LNTH" pitchFamily="2" charset="0"/>
                <a:ea typeface="+mn-ea"/>
                <a:cs typeface="+mn-cs"/>
              </a:rPr>
              <a:t> </a:t>
            </a:r>
            <a:r>
              <a:rPr kumimoji="0" lang="en-US" sz="6000" b="1" i="0" u="none" strike="noStrike" kern="1200" cap="none" spc="0" normalizeH="0" baseline="0" noProof="0" dirty="0" err="1">
                <a:ln w="22225">
                  <a:solidFill>
                    <a:srgbClr val="70AD47">
                      <a:lumMod val="75000"/>
                    </a:srgbClr>
                  </a:solidFill>
                  <a:prstDash val="solid"/>
                </a:ln>
                <a:solidFill>
                  <a:srgbClr val="99FF33"/>
                </a:solidFill>
                <a:effectLst/>
                <a:uLnTx/>
                <a:uFillTx/>
                <a:latin typeface="LNTH-Hoa Nho LNTH" pitchFamily="2" charset="0"/>
                <a:ea typeface="+mn-ea"/>
                <a:cs typeface="+mn-cs"/>
              </a:rPr>
              <a:t>Hoạt</a:t>
            </a:r>
            <a:r>
              <a:rPr kumimoji="0" lang="en-US" sz="6000" b="1" i="0" u="none" strike="noStrike" kern="1200" cap="none" spc="0" normalizeH="0" baseline="0" noProof="0" dirty="0">
                <a:ln w="22225">
                  <a:solidFill>
                    <a:srgbClr val="70AD47">
                      <a:lumMod val="75000"/>
                    </a:srgbClr>
                  </a:solidFill>
                  <a:prstDash val="solid"/>
                </a:ln>
                <a:solidFill>
                  <a:srgbClr val="99FF33"/>
                </a:solidFill>
                <a:effectLst/>
                <a:uLnTx/>
                <a:uFillTx/>
                <a:latin typeface="LNTH-Hoa Nho LNTH" pitchFamily="2" charset="0"/>
                <a:ea typeface="+mn-ea"/>
                <a:cs typeface="+mn-cs"/>
              </a:rPr>
              <a:t> </a:t>
            </a:r>
            <a:r>
              <a:rPr kumimoji="0" lang="en-US" sz="6000" b="1" i="0" u="none" strike="noStrike" kern="1200" cap="none" spc="0" normalizeH="0" baseline="0" noProof="0" dirty="0" err="1">
                <a:ln w="22225">
                  <a:solidFill>
                    <a:srgbClr val="70AD47">
                      <a:lumMod val="75000"/>
                    </a:srgbClr>
                  </a:solidFill>
                  <a:prstDash val="solid"/>
                </a:ln>
                <a:solidFill>
                  <a:srgbClr val="99FF33"/>
                </a:solidFill>
                <a:effectLst/>
                <a:uLnTx/>
                <a:uFillTx/>
                <a:latin typeface="LNTH-Hoa Nho LNTH" pitchFamily="2" charset="0"/>
                <a:ea typeface="+mn-ea"/>
                <a:cs typeface="+mn-cs"/>
              </a:rPr>
              <a:t>Động</a:t>
            </a:r>
            <a:r>
              <a:rPr kumimoji="0" lang="en-US" sz="6000" b="1" i="0" u="none" strike="noStrike" kern="1200" cap="none" spc="0" normalizeH="0" baseline="0" noProof="0" dirty="0">
                <a:ln w="22225">
                  <a:solidFill>
                    <a:srgbClr val="70AD47">
                      <a:lumMod val="75000"/>
                    </a:srgbClr>
                  </a:solidFill>
                  <a:prstDash val="solid"/>
                </a:ln>
                <a:solidFill>
                  <a:srgbClr val="99FF33"/>
                </a:solidFill>
                <a:effectLst/>
                <a:uLnTx/>
                <a:uFillTx/>
                <a:latin typeface="LNTH-Hoa Nho LNTH" pitchFamily="2" charset="0"/>
                <a:ea typeface="+mn-ea"/>
                <a:cs typeface="+mn-cs"/>
              </a:rPr>
              <a:t> </a:t>
            </a:r>
            <a:r>
              <a:rPr kumimoji="0" lang="en-US" sz="6000" b="1" i="0" u="none" strike="noStrike" kern="1200" cap="none" spc="0" normalizeH="0" baseline="0" noProof="0" dirty="0" err="1">
                <a:ln w="22225">
                  <a:solidFill>
                    <a:srgbClr val="70AD47">
                      <a:lumMod val="75000"/>
                    </a:srgbClr>
                  </a:solidFill>
                  <a:prstDash val="solid"/>
                </a:ln>
                <a:solidFill>
                  <a:srgbClr val="99FF33"/>
                </a:solidFill>
                <a:effectLst/>
                <a:uLnTx/>
                <a:uFillTx/>
                <a:latin typeface="LNTH-Hoa Nho LNTH" pitchFamily="2" charset="0"/>
                <a:ea typeface="+mn-ea"/>
                <a:cs typeface="+mn-cs"/>
              </a:rPr>
              <a:t>Xã</a:t>
            </a:r>
            <a:r>
              <a:rPr kumimoji="0" lang="en-US" sz="6000" b="1" i="0" u="none" strike="noStrike" kern="1200" cap="none" spc="0" normalizeH="0" baseline="0" noProof="0" dirty="0">
                <a:ln w="22225">
                  <a:solidFill>
                    <a:srgbClr val="70AD47">
                      <a:lumMod val="75000"/>
                    </a:srgbClr>
                  </a:solidFill>
                  <a:prstDash val="solid"/>
                </a:ln>
                <a:solidFill>
                  <a:srgbClr val="99FF33"/>
                </a:solidFill>
                <a:effectLst/>
                <a:uLnTx/>
                <a:uFillTx/>
                <a:latin typeface="LNTH-Hoa Nho LNTH" pitchFamily="2" charset="0"/>
                <a:ea typeface="+mn-ea"/>
                <a:cs typeface="+mn-cs"/>
              </a:rPr>
              <a:t> </a:t>
            </a:r>
            <a:r>
              <a:rPr kumimoji="0" lang="en-US" sz="6000" b="1" i="0" u="none" strike="noStrike" kern="1200" cap="none" spc="0" normalizeH="0" baseline="0" noProof="0" dirty="0" err="1">
                <a:ln w="22225">
                  <a:solidFill>
                    <a:srgbClr val="70AD47">
                      <a:lumMod val="75000"/>
                    </a:srgbClr>
                  </a:solidFill>
                  <a:prstDash val="solid"/>
                </a:ln>
                <a:solidFill>
                  <a:srgbClr val="99FF33"/>
                </a:solidFill>
                <a:effectLst/>
                <a:uLnTx/>
                <a:uFillTx/>
                <a:latin typeface="LNTH-Hoa Nho LNTH" pitchFamily="2" charset="0"/>
                <a:ea typeface="+mn-ea"/>
                <a:cs typeface="+mn-cs"/>
              </a:rPr>
              <a:t>Hội</a:t>
            </a:r>
            <a:r>
              <a:rPr kumimoji="0" lang="en-US" sz="6000" b="1" i="0" u="none" strike="noStrike" kern="1200" cap="none" spc="0" normalizeH="0" baseline="0" noProof="0" dirty="0">
                <a:ln w="22225">
                  <a:solidFill>
                    <a:srgbClr val="70AD47">
                      <a:lumMod val="75000"/>
                    </a:srgbClr>
                  </a:solidFill>
                  <a:prstDash val="solid"/>
                </a:ln>
                <a:solidFill>
                  <a:srgbClr val="99FF33"/>
                </a:solidFill>
                <a:effectLst/>
                <a:uLnTx/>
                <a:uFillTx/>
                <a:latin typeface="LNTH-Hoa Nho LNTH" pitchFamily="2" charset="0"/>
                <a:ea typeface="+mn-ea"/>
                <a:cs typeface="+mn-cs"/>
              </a:rPr>
              <a:t> </a:t>
            </a:r>
            <a:r>
              <a:rPr kumimoji="0" lang="en-US" sz="6000" b="1" i="0" u="none" strike="noStrike" kern="1200" cap="none" spc="0" normalizeH="0" baseline="0" noProof="0" dirty="0" err="1">
                <a:ln w="22225">
                  <a:solidFill>
                    <a:srgbClr val="70AD47">
                      <a:lumMod val="75000"/>
                    </a:srgbClr>
                  </a:solidFill>
                  <a:prstDash val="solid"/>
                </a:ln>
                <a:solidFill>
                  <a:srgbClr val="99FF33"/>
                </a:solidFill>
                <a:effectLst/>
                <a:uLnTx/>
                <a:uFillTx/>
                <a:latin typeface="LNTH-Hoa Nho LNTH" pitchFamily="2" charset="0"/>
                <a:ea typeface="+mn-ea"/>
                <a:cs typeface="+mn-cs"/>
              </a:rPr>
              <a:t>Của</a:t>
            </a:r>
            <a:r>
              <a:rPr kumimoji="0" lang="en-US" sz="6000" b="1" i="0" u="none" strike="noStrike" kern="1200" cap="none" spc="0" normalizeH="0" baseline="0" noProof="0" dirty="0">
                <a:ln w="22225">
                  <a:solidFill>
                    <a:srgbClr val="70AD47">
                      <a:lumMod val="75000"/>
                    </a:srgbClr>
                  </a:solidFill>
                  <a:prstDash val="solid"/>
                </a:ln>
                <a:solidFill>
                  <a:srgbClr val="99FF33"/>
                </a:solidFill>
                <a:effectLst/>
                <a:uLnTx/>
                <a:uFillTx/>
                <a:latin typeface="LNTH-Hoa Nho LNTH" pitchFamily="2" charset="0"/>
                <a:ea typeface="+mn-ea"/>
                <a:cs typeface="+mn-cs"/>
              </a:rPr>
              <a:t> Tr</a:t>
            </a:r>
            <a:r>
              <a:rPr kumimoji="0" lang="vi-VN" sz="6000" b="1" i="0" u="none" strike="noStrike" kern="1200" cap="none" spc="0" normalizeH="0" baseline="0" noProof="0" dirty="0">
                <a:ln w="22225">
                  <a:solidFill>
                    <a:srgbClr val="70AD47">
                      <a:lumMod val="75000"/>
                    </a:srgbClr>
                  </a:solidFill>
                  <a:prstDash val="solid"/>
                </a:ln>
                <a:solidFill>
                  <a:srgbClr val="99FF33"/>
                </a:solidFill>
                <a:effectLst/>
                <a:uLnTx/>
                <a:uFillTx/>
                <a:latin typeface="UVN Da Lat" panose="03060902030302020204" pitchFamily="66" charset="0"/>
                <a:ea typeface="+mn-ea"/>
                <a:cs typeface="+mn-cs"/>
              </a:rPr>
              <a:t>ư</a:t>
            </a:r>
            <a:r>
              <a:rPr kumimoji="0" lang="en-US" sz="6000" b="1" i="0" u="none" strike="noStrike" kern="1200" cap="none" spc="0" normalizeH="0" baseline="0" noProof="0" dirty="0" err="1">
                <a:ln w="22225">
                  <a:solidFill>
                    <a:srgbClr val="70AD47">
                      <a:lumMod val="75000"/>
                    </a:srgbClr>
                  </a:solidFill>
                  <a:prstDash val="solid"/>
                </a:ln>
                <a:solidFill>
                  <a:srgbClr val="99FF33"/>
                </a:solidFill>
                <a:effectLst/>
                <a:uLnTx/>
                <a:uFillTx/>
                <a:latin typeface="LNTH-Hoa Nho LNTH" pitchFamily="2" charset="0"/>
                <a:ea typeface="+mn-ea"/>
                <a:cs typeface="+mn-cs"/>
              </a:rPr>
              <a:t>ờng</a:t>
            </a:r>
            <a:endParaRPr kumimoji="0" lang="vi-VN" sz="6000" b="1" i="0" u="none" strike="noStrike" kern="1200" cap="none" spc="0" normalizeH="0" baseline="0" noProof="0" dirty="0">
              <a:ln w="22225">
                <a:solidFill>
                  <a:srgbClr val="70AD47">
                    <a:lumMod val="75000"/>
                  </a:srgbClr>
                </a:solidFill>
                <a:prstDash val="solid"/>
              </a:ln>
              <a:solidFill>
                <a:srgbClr val="99FF33"/>
              </a:solidFill>
              <a:effectLst/>
              <a:uLnTx/>
              <a:uFillTx/>
              <a:latin typeface="Arial" panose="020B0604020202020204" pitchFamily="34" charset="0"/>
              <a:ea typeface="+mn-ea"/>
              <a:cs typeface="+mn-cs"/>
            </a:endParaRPr>
          </a:p>
        </p:txBody>
      </p:sp>
      <p:sp>
        <p:nvSpPr>
          <p:cNvPr id="36" name="Rectangle 35">
            <a:extLst>
              <a:ext uri="{FF2B5EF4-FFF2-40B4-BE49-F238E27FC236}">
                <a16:creationId xmlns:a16="http://schemas.microsoft.com/office/drawing/2014/main" id="{411F8E15-C090-436A-99DF-99C7BE26CD37}"/>
              </a:ext>
            </a:extLst>
          </p:cNvPr>
          <p:cNvSpPr/>
          <p:nvPr/>
        </p:nvSpPr>
        <p:spPr>
          <a:xfrm>
            <a:off x="4429924" y="3258234"/>
            <a:ext cx="3027351"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87410"/>
                </a:solidFill>
                <a:effectLst/>
                <a:uLnTx/>
                <a:uFillTx/>
                <a:latin typeface="UVN Da Lat" panose="03060902030302020204" pitchFamily="66" charset="0"/>
                <a:ea typeface="LNTH-LuoLuoNotangYuanTi 1" panose="020B0604020202020204" charset="-128"/>
                <a:cs typeface="LNTH-LuoLuoNotangYuanTi 1" panose="020B0604020202020204" charset="-128"/>
              </a:rPr>
              <a:t> (2 </a:t>
            </a:r>
            <a:r>
              <a:rPr kumimoji="0" lang="en-US" sz="3600" b="1" i="0" u="none" strike="noStrike" kern="1200" cap="none" spc="0" normalizeH="0" baseline="0" noProof="0" dirty="0" err="1">
                <a:ln>
                  <a:noFill/>
                </a:ln>
                <a:solidFill>
                  <a:srgbClr val="F87410"/>
                </a:solidFill>
                <a:effectLst/>
                <a:uLnTx/>
                <a:uFillTx/>
                <a:latin typeface="UVN Da Lat" panose="03060902030302020204" pitchFamily="66" charset="0"/>
                <a:ea typeface="LNTH-LuoLuoNotangYuanTi 1" panose="020B0604020202020204" charset="-128"/>
                <a:cs typeface="LNTH-LuoLuoNotangYuanTi 1" panose="020B0604020202020204" charset="-128"/>
              </a:rPr>
              <a:t>tiết</a:t>
            </a:r>
            <a:r>
              <a:rPr kumimoji="0" lang="en-US" sz="3600" b="1" i="0" u="none" strike="noStrike" kern="1200" cap="none" spc="0" normalizeH="0" baseline="0" noProof="0" dirty="0">
                <a:ln>
                  <a:noFill/>
                </a:ln>
                <a:solidFill>
                  <a:srgbClr val="F87410"/>
                </a:solidFill>
                <a:effectLst/>
                <a:uLnTx/>
                <a:uFillTx/>
                <a:latin typeface="UVN Da Lat" panose="03060902030302020204" pitchFamily="66" charset="0"/>
                <a:ea typeface="LNTH-LuoLuoNotangYuanTi 1" panose="020B0604020202020204" charset="-128"/>
                <a:cs typeface="LNTH-LuoLuoNotangYuanTi 1" panose="020B0604020202020204" charset="-128"/>
              </a:rPr>
              <a:t>) - </a:t>
            </a:r>
            <a:r>
              <a:rPr kumimoji="0" lang="en-US" sz="3600" b="1" i="0" u="none" strike="noStrike" kern="1200" cap="none" spc="0" normalizeH="0" baseline="0" noProof="0" dirty="0" err="1">
                <a:ln>
                  <a:noFill/>
                </a:ln>
                <a:solidFill>
                  <a:srgbClr val="F87410"/>
                </a:solidFill>
                <a:effectLst/>
                <a:uLnTx/>
                <a:uFillTx/>
                <a:latin typeface="UVN Da Lat" panose="03060902030302020204" pitchFamily="66" charset="0"/>
                <a:ea typeface="LNTH-LuoLuoNotangYuanTi 1" panose="020B0604020202020204" charset="-128"/>
                <a:cs typeface="LNTH-LuoLuoNotangYuanTi 1" panose="020B0604020202020204" charset="-128"/>
              </a:rPr>
              <a:t>Tiết</a:t>
            </a:r>
            <a:r>
              <a:rPr kumimoji="0" lang="en-US" sz="3600" b="1" i="0" u="none" strike="noStrike" kern="1200" cap="none" spc="0" normalizeH="0" baseline="0" noProof="0" dirty="0">
                <a:ln>
                  <a:noFill/>
                </a:ln>
                <a:solidFill>
                  <a:srgbClr val="F87410"/>
                </a:solidFill>
                <a:effectLst/>
                <a:uLnTx/>
                <a:uFillTx/>
                <a:latin typeface="UVN Da Lat" panose="03060902030302020204" pitchFamily="66" charset="0"/>
                <a:ea typeface="LNTH-LuoLuoNotangYuanTi 1" panose="020B0604020202020204" charset="-128"/>
                <a:cs typeface="LNTH-LuoLuoNotangYuanTi 1" panose="020B0604020202020204" charset="-128"/>
              </a:rPr>
              <a:t> 1</a:t>
            </a:r>
          </a:p>
        </p:txBody>
      </p:sp>
      <p:sp>
        <p:nvSpPr>
          <p:cNvPr id="39" name="AutoShape 3">
            <a:extLst>
              <a:ext uri="{FF2B5EF4-FFF2-40B4-BE49-F238E27FC236}">
                <a16:creationId xmlns:a16="http://schemas.microsoft.com/office/drawing/2014/main" id="{99CAABE2-3DBF-4BE0-8522-24B8E178721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1" name="Picture 40">
            <a:extLst>
              <a:ext uri="{FF2B5EF4-FFF2-40B4-BE49-F238E27FC236}">
                <a16:creationId xmlns:a16="http://schemas.microsoft.com/office/drawing/2014/main" id="{B5F0D0C6-F5A9-4E53-8FC7-457135C08403}"/>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320883" y="-338876"/>
            <a:ext cx="2448479" cy="2251104"/>
          </a:xfrm>
          <a:prstGeom prst="rect">
            <a:avLst/>
          </a:prstGeom>
        </p:spPr>
      </p:pic>
    </p:spTree>
    <p:extLst>
      <p:ext uri="{BB962C8B-B14F-4D97-AF65-F5344CB8AC3E}">
        <p14:creationId xmlns:p14="http://schemas.microsoft.com/office/powerpoint/2010/main" val="25329472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par>
                          <p:cTn id="9" fill="hold">
                            <p:stCondLst>
                              <p:cond delay="0"/>
                            </p:stCondLst>
                            <p:childTnLst>
                              <p:par>
                                <p:cTn id="10" presetID="2" presetClass="entr" presetSubtype="4" fill="hold" grpId="0"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fill="hold"/>
                                        <p:tgtEl>
                                          <p:spTgt spid="33"/>
                                        </p:tgtEl>
                                        <p:attrNameLst>
                                          <p:attrName>ppt_x</p:attrName>
                                        </p:attrNameLst>
                                      </p:cBhvr>
                                      <p:tavLst>
                                        <p:tav tm="0">
                                          <p:val>
                                            <p:strVal val="#ppt_x"/>
                                          </p:val>
                                        </p:tav>
                                        <p:tav tm="100000">
                                          <p:val>
                                            <p:strVal val="#ppt_x"/>
                                          </p:val>
                                        </p:tav>
                                      </p:tavLst>
                                    </p:anim>
                                    <p:anim calcmode="lin" valueType="num">
                                      <p:cBhvr additive="base">
                                        <p:cTn id="18" dur="500" fill="hold"/>
                                        <p:tgtEl>
                                          <p:spTgt spid="33"/>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6" presetClass="emph" presetSubtype="0" repeatCount="indefinite" fill="hold" grpId="1" nodeType="afterEffect">
                                  <p:stCondLst>
                                    <p:cond delay="0"/>
                                  </p:stCondLst>
                                  <p:childTnLst>
                                    <p:animEffect transition="out" filter="fade">
                                      <p:cBhvr>
                                        <p:cTn id="21" dur="1000" tmFilter="0, 0; .2, .5; .8, .5; 1, 0"/>
                                        <p:tgtEl>
                                          <p:spTgt spid="33"/>
                                        </p:tgtEl>
                                      </p:cBhvr>
                                    </p:animEffect>
                                    <p:animScale>
                                      <p:cBhvr>
                                        <p:cTn id="22" dur="500" autoRev="1" fill="hold"/>
                                        <p:tgtEl>
                                          <p:spTgt spid="3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P spid="34" grpId="0"/>
      <p:bldP spid="35" grpId="0"/>
      <p:bldP spid="36"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p:blipFill>
        <p:spPr>
          <a:xfrm>
            <a:off x="-132080" y="0"/>
            <a:ext cx="12425680" cy="6858000"/>
          </a:xfrm>
          <a:prstGeom prst="rect">
            <a:avLst/>
          </a:prstGeom>
        </p:spPr>
      </p:pic>
      <p:pic>
        <p:nvPicPr>
          <p:cNvPr id="6" name="Picture 5">
            <a:extLst>
              <a:ext uri="{FF2B5EF4-FFF2-40B4-BE49-F238E27FC236}">
                <a16:creationId xmlns:a16="http://schemas.microsoft.com/office/drawing/2014/main" id="{DA3D9102-BD35-4338-9FAE-5DC7DCDF605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411958" y="3040354"/>
            <a:ext cx="11485859" cy="3145809"/>
          </a:xfrm>
          <a:prstGeom prst="rect">
            <a:avLst/>
          </a:prstGeom>
        </p:spPr>
      </p:pic>
      <p:pic>
        <p:nvPicPr>
          <p:cNvPr id="16" name="Picture 15">
            <a:extLst>
              <a:ext uri="{FF2B5EF4-FFF2-40B4-BE49-F238E27FC236}">
                <a16:creationId xmlns:a16="http://schemas.microsoft.com/office/drawing/2014/main" id="{02CEF437-1D1D-46FD-B3CD-AEB471CAF464}"/>
              </a:ext>
            </a:extLst>
          </p:cNvPr>
          <p:cNvPicPr>
            <a:picLocks noChangeAspect="1"/>
          </p:cNvPicPr>
          <p:nvPr/>
        </p:nvPicPr>
        <p:blipFill>
          <a:blip r:embed="rId7"/>
          <a:stretch>
            <a:fillRect/>
          </a:stretch>
        </p:blipFill>
        <p:spPr>
          <a:xfrm>
            <a:off x="6159271" y="6193057"/>
            <a:ext cx="6220968" cy="658049"/>
          </a:xfrm>
          <a:prstGeom prst="rect">
            <a:avLst/>
          </a:prstGeom>
        </p:spPr>
      </p:pic>
      <p:pic>
        <p:nvPicPr>
          <p:cNvPr id="17" name="Picture 16">
            <a:extLst>
              <a:ext uri="{FF2B5EF4-FFF2-40B4-BE49-F238E27FC236}">
                <a16:creationId xmlns:a16="http://schemas.microsoft.com/office/drawing/2014/main" id="{707A097F-0421-44C9-A8D0-E43C0356E701}"/>
              </a:ext>
            </a:extLst>
          </p:cNvPr>
          <p:cNvPicPr>
            <a:picLocks noChangeAspect="1"/>
          </p:cNvPicPr>
          <p:nvPr/>
        </p:nvPicPr>
        <p:blipFill>
          <a:blip r:embed="rId7"/>
          <a:stretch>
            <a:fillRect/>
          </a:stretch>
        </p:blipFill>
        <p:spPr>
          <a:xfrm>
            <a:off x="-61697" y="6203087"/>
            <a:ext cx="6220968" cy="658049"/>
          </a:xfrm>
          <a:prstGeom prst="rect">
            <a:avLst/>
          </a:prstGeom>
        </p:spPr>
      </p:pic>
      <p:pic>
        <p:nvPicPr>
          <p:cNvPr id="25" name="Picture 2">
            <a:extLst>
              <a:ext uri="{FF2B5EF4-FFF2-40B4-BE49-F238E27FC236}">
                <a16:creationId xmlns:a16="http://schemas.microsoft.com/office/drawing/2014/main" id="{C6717A8B-D5B5-40A2-AA44-276BDCC1D71B}"/>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20889858">
            <a:off x="10898940" y="773845"/>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a16="http://schemas.microsoft.com/office/drawing/2014/main" id="{9520B1EA-F94A-43C3-93A9-0F46091074C9}"/>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57784" y="320514"/>
            <a:ext cx="929640" cy="9296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A4CC751-5197-4EE8-DE32-E6191EFA814E}"/>
              </a:ext>
            </a:extLst>
          </p:cNvPr>
          <p:cNvPicPr>
            <a:picLocks noChangeAspect="1"/>
          </p:cNvPicPr>
          <p:nvPr/>
        </p:nvPicPr>
        <p:blipFill>
          <a:blip r:embed="rId10"/>
          <a:stretch>
            <a:fillRect/>
          </a:stretch>
        </p:blipFill>
        <p:spPr>
          <a:xfrm>
            <a:off x="2471220" y="852155"/>
            <a:ext cx="7535309" cy="3267739"/>
          </a:xfrm>
          <a:prstGeom prst="rect">
            <a:avLst/>
          </a:prstGeom>
        </p:spPr>
      </p:pic>
    </p:spTree>
    <p:extLst>
      <p:ext uri="{BB962C8B-B14F-4D97-AF65-F5344CB8AC3E}">
        <p14:creationId xmlns:p14="http://schemas.microsoft.com/office/powerpoint/2010/main" val="7841950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8371" b="4322"/>
          <a:stretch/>
        </p:blipFill>
        <p:spPr>
          <a:xfrm>
            <a:off x="-132080" y="0"/>
            <a:ext cx="12324080" cy="6858000"/>
          </a:xfrm>
          <a:prstGeom prst="rect">
            <a:avLst/>
          </a:prstGeom>
        </p:spPr>
      </p:pic>
      <p:pic>
        <p:nvPicPr>
          <p:cNvPr id="5" name="Picture 4">
            <a:extLst>
              <a:ext uri="{FF2B5EF4-FFF2-40B4-BE49-F238E27FC236}">
                <a16:creationId xmlns:a16="http://schemas.microsoft.com/office/drawing/2014/main" id="{74DD5CB7-3DDB-4AFF-8098-5C100E19C698}"/>
              </a:ext>
            </a:extLst>
          </p:cNvPr>
          <p:cNvPicPr>
            <a:picLocks noChangeAspect="1"/>
          </p:cNvPicPr>
          <p:nvPr/>
        </p:nvPicPr>
        <p:blipFill>
          <a:blip r:embed="rId5"/>
          <a:stretch>
            <a:fillRect/>
          </a:stretch>
        </p:blipFill>
        <p:spPr>
          <a:xfrm flipH="1">
            <a:off x="9373232" y="1813437"/>
            <a:ext cx="2685708" cy="4152418"/>
          </a:xfrm>
          <a:prstGeom prst="rect">
            <a:avLst/>
          </a:prstGeom>
          <a:effectLst>
            <a:outerShdw blurRad="50800" dist="38100" dir="2700000" algn="tl" rotWithShape="0">
              <a:prstClr val="black">
                <a:alpha val="40000"/>
              </a:prstClr>
            </a:outerShdw>
          </a:effectLst>
        </p:spPr>
      </p:pic>
      <p:pic>
        <p:nvPicPr>
          <p:cNvPr id="8" name="Picture 3">
            <a:extLst>
              <a:ext uri="{FF2B5EF4-FFF2-40B4-BE49-F238E27FC236}">
                <a16:creationId xmlns:a16="http://schemas.microsoft.com/office/drawing/2014/main" id="{D935BB23-AB1F-4D19-8033-A6F8F664A52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068303" y="311474"/>
            <a:ext cx="6048000" cy="6235052"/>
          </a:xfrm>
          <a:prstGeom prst="rect">
            <a:avLst/>
          </a:prstGeom>
        </p:spPr>
      </p:pic>
      <p:pic>
        <p:nvPicPr>
          <p:cNvPr id="4" name="Picture 3">
            <a:extLst>
              <a:ext uri="{FF2B5EF4-FFF2-40B4-BE49-F238E27FC236}">
                <a16:creationId xmlns:a16="http://schemas.microsoft.com/office/drawing/2014/main" id="{2B4931F8-9C6C-48B2-8ADD-5C7C67BAC69F}"/>
              </a:ext>
            </a:extLst>
          </p:cNvPr>
          <p:cNvPicPr>
            <a:picLocks noChangeAspect="1"/>
          </p:cNvPicPr>
          <p:nvPr/>
        </p:nvPicPr>
        <p:blipFill>
          <a:blip r:embed="rId8"/>
          <a:stretch>
            <a:fillRect/>
          </a:stretch>
        </p:blipFill>
        <p:spPr>
          <a:xfrm flipH="1">
            <a:off x="50800" y="1954223"/>
            <a:ext cx="3073574" cy="4105787"/>
          </a:xfrm>
          <a:prstGeom prst="rect">
            <a:avLst/>
          </a:prstGeom>
          <a:effectLst>
            <a:outerShdw blurRad="50800" dist="38100" dir="10800000" algn="r" rotWithShape="0">
              <a:prstClr val="black">
                <a:alpha val="40000"/>
              </a:prstClr>
            </a:outerShdw>
          </a:effectLst>
        </p:spPr>
      </p:pic>
      <p:grpSp>
        <p:nvGrpSpPr>
          <p:cNvPr id="10" name="Group 9">
            <a:extLst>
              <a:ext uri="{FF2B5EF4-FFF2-40B4-BE49-F238E27FC236}">
                <a16:creationId xmlns:a16="http://schemas.microsoft.com/office/drawing/2014/main" id="{82693FCE-3460-47E0-9851-ADFBB9BD5240}"/>
              </a:ext>
            </a:extLst>
          </p:cNvPr>
          <p:cNvGrpSpPr/>
          <p:nvPr/>
        </p:nvGrpSpPr>
        <p:grpSpPr>
          <a:xfrm>
            <a:off x="-194695" y="-319862"/>
            <a:ext cx="3073574" cy="2080031"/>
            <a:chOff x="-213452" y="-612324"/>
            <a:chExt cx="3561591" cy="2359908"/>
          </a:xfrm>
        </p:grpSpPr>
        <p:pic>
          <p:nvPicPr>
            <p:cNvPr id="13" name="Picture 12">
              <a:extLst>
                <a:ext uri="{FF2B5EF4-FFF2-40B4-BE49-F238E27FC236}">
                  <a16:creationId xmlns:a16="http://schemas.microsoft.com/office/drawing/2014/main" id="{8D30FDE8-540D-49A6-B783-F64E445CF3CA}"/>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213452" y="-612324"/>
              <a:ext cx="2448479" cy="2251104"/>
            </a:xfrm>
            <a:prstGeom prst="rect">
              <a:avLst/>
            </a:prstGeom>
          </p:spPr>
        </p:pic>
        <p:pic>
          <p:nvPicPr>
            <p:cNvPr id="14" name="Picture 13">
              <a:extLst>
                <a:ext uri="{FF2B5EF4-FFF2-40B4-BE49-F238E27FC236}">
                  <a16:creationId xmlns:a16="http://schemas.microsoft.com/office/drawing/2014/main" id="{32A1F414-1E3C-4C9B-9741-095A01DCC92B}"/>
                </a:ext>
              </a:extLst>
            </p:cNvPr>
            <p:cNvPicPr>
              <a:picLocks noChangeAspect="1"/>
            </p:cNvPicPr>
            <p:nvPr/>
          </p:nvPicPr>
          <p:blipFill>
            <a:blip r:embed="rId11"/>
            <a:stretch>
              <a:fillRect/>
            </a:stretch>
          </p:blipFill>
          <p:spPr>
            <a:xfrm>
              <a:off x="625714" y="116060"/>
              <a:ext cx="2722425" cy="1631524"/>
            </a:xfrm>
            <a:prstGeom prst="rect">
              <a:avLst/>
            </a:prstGeom>
          </p:spPr>
        </p:pic>
      </p:grpSp>
      <p:pic>
        <p:nvPicPr>
          <p:cNvPr id="16" name="Picture 2">
            <a:extLst>
              <a:ext uri="{FF2B5EF4-FFF2-40B4-BE49-F238E27FC236}">
                <a16:creationId xmlns:a16="http://schemas.microsoft.com/office/drawing/2014/main" id="{B74558A9-E51A-4585-BAE5-1E913F234810}"/>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rot="20889858">
            <a:off x="9763887" y="296098"/>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E9255DB-E759-44D7-6EB2-80DD0C5C8918}"/>
              </a:ext>
            </a:extLst>
          </p:cNvPr>
          <p:cNvPicPr>
            <a:picLocks noChangeAspect="1"/>
          </p:cNvPicPr>
          <p:nvPr/>
        </p:nvPicPr>
        <p:blipFill>
          <a:blip r:embed="rId13"/>
          <a:stretch>
            <a:fillRect/>
          </a:stretch>
        </p:blipFill>
        <p:spPr>
          <a:xfrm>
            <a:off x="4114241" y="1872458"/>
            <a:ext cx="4096867" cy="3627434"/>
          </a:xfrm>
          <a:prstGeom prst="rect">
            <a:avLst/>
          </a:prstGeom>
        </p:spPr>
      </p:pic>
    </p:spTree>
    <p:extLst>
      <p:ext uri="{BB962C8B-B14F-4D97-AF65-F5344CB8AC3E}">
        <p14:creationId xmlns:p14="http://schemas.microsoft.com/office/powerpoint/2010/main" val="2170539354"/>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8" presetClass="emph" presetSubtype="0" repeatCount="indefinite" fill="hold" nodeType="afterEffect">
                                      <p:stCondLst>
                                        <p:cond delay="0"/>
                                      </p:stCondLst>
                                      <p:childTnLst>
                                        <p:animRot by="21600000">
                                          <p:cBhvr>
                                            <p:cTn id="9" dur="6000" fill="hold"/>
                                            <p:tgtEl>
                                              <p:spTgt spid="8"/>
                                            </p:tgtEl>
                                            <p:attrNameLst>
                                              <p:attrName>r</p:attrName>
                                            </p:attrNameLst>
                                          </p:cBhvr>
                                        </p:animRot>
                                      </p:childTnLst>
                                    </p:cTn>
                                  </p:par>
                                  <p:par>
                                    <p:cTn id="10" presetID="2" presetClass="entr" presetSubtype="4" fill="hold" nodeType="withEffect" p14:presetBounceEnd="60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60000">
                                          <p:cBhvr additive="base">
                                            <p:cTn id="12" dur="75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13" dur="75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60000">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14:bounceEnd="60000">
                                          <p:cBhvr additive="base">
                                            <p:cTn id="16" dur="75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17" dur="750" fill="hold"/>
                                            <p:tgtEl>
                                              <p:spTgt spid="5"/>
                                            </p:tgtEl>
                                            <p:attrNameLst>
                                              <p:attrName>ppt_y</p:attrName>
                                            </p:attrNameLst>
                                          </p:cBhvr>
                                          <p:tavLst>
                                            <p:tav tm="0">
                                              <p:val>
                                                <p:strVal val="1+#ppt_h/2"/>
                                              </p:val>
                                            </p:tav>
                                            <p:tav tm="100000">
                                              <p:val>
                                                <p:strVal val="#ppt_y"/>
                                              </p:val>
                                            </p:tav>
                                          </p:tavLst>
                                        </p:anim>
                                      </p:childTnLst>
                                    </p:cTn>
                                  </p:par>
                                  <p:par>
                                    <p:cTn id="18" presetID="32" presetClass="emph" presetSubtype="0" repeatCount="indefinite" fill="hold" nodeType="withEffect">
                                      <p:stCondLst>
                                        <p:cond delay="750"/>
                                      </p:stCondLst>
                                      <p:childTnLst>
                                        <p:animRot by="120000">
                                          <p:cBhvr>
                                            <p:cTn id="19" dur="300" fill="hold">
                                              <p:stCondLst>
                                                <p:cond delay="0"/>
                                              </p:stCondLst>
                                            </p:cTn>
                                            <p:tgtEl>
                                              <p:spTgt spid="4"/>
                                            </p:tgtEl>
                                            <p:attrNameLst>
                                              <p:attrName>r</p:attrName>
                                            </p:attrNameLst>
                                          </p:cBhvr>
                                        </p:animRot>
                                        <p:animRot by="-240000">
                                          <p:cBhvr>
                                            <p:cTn id="20" dur="600" fill="hold">
                                              <p:stCondLst>
                                                <p:cond delay="600"/>
                                              </p:stCondLst>
                                            </p:cTn>
                                            <p:tgtEl>
                                              <p:spTgt spid="4"/>
                                            </p:tgtEl>
                                            <p:attrNameLst>
                                              <p:attrName>r</p:attrName>
                                            </p:attrNameLst>
                                          </p:cBhvr>
                                        </p:animRot>
                                        <p:animRot by="240000">
                                          <p:cBhvr>
                                            <p:cTn id="21" dur="600" fill="hold">
                                              <p:stCondLst>
                                                <p:cond delay="1200"/>
                                              </p:stCondLst>
                                            </p:cTn>
                                            <p:tgtEl>
                                              <p:spTgt spid="4"/>
                                            </p:tgtEl>
                                            <p:attrNameLst>
                                              <p:attrName>r</p:attrName>
                                            </p:attrNameLst>
                                          </p:cBhvr>
                                        </p:animRot>
                                        <p:animRot by="-240000">
                                          <p:cBhvr>
                                            <p:cTn id="22" dur="600" fill="hold">
                                              <p:stCondLst>
                                                <p:cond delay="1800"/>
                                              </p:stCondLst>
                                            </p:cTn>
                                            <p:tgtEl>
                                              <p:spTgt spid="4"/>
                                            </p:tgtEl>
                                            <p:attrNameLst>
                                              <p:attrName>r</p:attrName>
                                            </p:attrNameLst>
                                          </p:cBhvr>
                                        </p:animRot>
                                        <p:animRot by="120000">
                                          <p:cBhvr>
                                            <p:cTn id="23" dur="600" fill="hold">
                                              <p:stCondLst>
                                                <p:cond delay="2400"/>
                                              </p:stCondLst>
                                            </p:cTn>
                                            <p:tgtEl>
                                              <p:spTgt spid="4"/>
                                            </p:tgtEl>
                                            <p:attrNameLst>
                                              <p:attrName>r</p:attrName>
                                            </p:attrNameLst>
                                          </p:cBhvr>
                                        </p:animRot>
                                      </p:childTnLst>
                                    </p:cTn>
                                  </p:par>
                                  <p:par>
                                    <p:cTn id="24" presetID="32" presetClass="emph" presetSubtype="0" repeatCount="indefinite" fill="hold" nodeType="withEffect">
                                      <p:stCondLst>
                                        <p:cond delay="750"/>
                                      </p:stCondLst>
                                      <p:childTnLst>
                                        <p:animRot by="120000">
                                          <p:cBhvr>
                                            <p:cTn id="25" dur="300" fill="hold">
                                              <p:stCondLst>
                                                <p:cond delay="0"/>
                                              </p:stCondLst>
                                            </p:cTn>
                                            <p:tgtEl>
                                              <p:spTgt spid="5"/>
                                            </p:tgtEl>
                                            <p:attrNameLst>
                                              <p:attrName>r</p:attrName>
                                            </p:attrNameLst>
                                          </p:cBhvr>
                                        </p:animRot>
                                        <p:animRot by="-240000">
                                          <p:cBhvr>
                                            <p:cTn id="26" dur="600" fill="hold">
                                              <p:stCondLst>
                                                <p:cond delay="600"/>
                                              </p:stCondLst>
                                            </p:cTn>
                                            <p:tgtEl>
                                              <p:spTgt spid="5"/>
                                            </p:tgtEl>
                                            <p:attrNameLst>
                                              <p:attrName>r</p:attrName>
                                            </p:attrNameLst>
                                          </p:cBhvr>
                                        </p:animRot>
                                        <p:animRot by="240000">
                                          <p:cBhvr>
                                            <p:cTn id="27" dur="600" fill="hold">
                                              <p:stCondLst>
                                                <p:cond delay="1200"/>
                                              </p:stCondLst>
                                            </p:cTn>
                                            <p:tgtEl>
                                              <p:spTgt spid="5"/>
                                            </p:tgtEl>
                                            <p:attrNameLst>
                                              <p:attrName>r</p:attrName>
                                            </p:attrNameLst>
                                          </p:cBhvr>
                                        </p:animRot>
                                        <p:animRot by="-240000">
                                          <p:cBhvr>
                                            <p:cTn id="28" dur="600" fill="hold">
                                              <p:stCondLst>
                                                <p:cond delay="1800"/>
                                              </p:stCondLst>
                                            </p:cTn>
                                            <p:tgtEl>
                                              <p:spTgt spid="5"/>
                                            </p:tgtEl>
                                            <p:attrNameLst>
                                              <p:attrName>r</p:attrName>
                                            </p:attrNameLst>
                                          </p:cBhvr>
                                        </p:animRot>
                                        <p:animRot by="120000">
                                          <p:cBhvr>
                                            <p:cTn id="29" dur="600" fill="hold">
                                              <p:stCondLst>
                                                <p:cond delay="2400"/>
                                              </p:stCondLst>
                                            </p:cTn>
                                            <p:tgtEl>
                                              <p:spTgt spid="5"/>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32" presetClass="emph" presetSubtype="0" fill="hold" nodeType="clickEffect">
                                      <p:stCondLst>
                                        <p:cond delay="0"/>
                                      </p:stCondLst>
                                      <p:childTnLst>
                                        <p:animRot by="120000">
                                          <p:cBhvr>
                                            <p:cTn id="33" dur="100" fill="hold">
                                              <p:stCondLst>
                                                <p:cond delay="0"/>
                                              </p:stCondLst>
                                            </p:cTn>
                                            <p:tgtEl>
                                              <p:spTgt spid="16"/>
                                            </p:tgtEl>
                                            <p:attrNameLst>
                                              <p:attrName>r</p:attrName>
                                            </p:attrNameLst>
                                          </p:cBhvr>
                                        </p:animRot>
                                        <p:animRot by="-240000">
                                          <p:cBhvr>
                                            <p:cTn id="34" dur="200" fill="hold">
                                              <p:stCondLst>
                                                <p:cond delay="200"/>
                                              </p:stCondLst>
                                            </p:cTn>
                                            <p:tgtEl>
                                              <p:spTgt spid="16"/>
                                            </p:tgtEl>
                                            <p:attrNameLst>
                                              <p:attrName>r</p:attrName>
                                            </p:attrNameLst>
                                          </p:cBhvr>
                                        </p:animRot>
                                        <p:animRot by="240000">
                                          <p:cBhvr>
                                            <p:cTn id="35" dur="200" fill="hold">
                                              <p:stCondLst>
                                                <p:cond delay="400"/>
                                              </p:stCondLst>
                                            </p:cTn>
                                            <p:tgtEl>
                                              <p:spTgt spid="16"/>
                                            </p:tgtEl>
                                            <p:attrNameLst>
                                              <p:attrName>r</p:attrName>
                                            </p:attrNameLst>
                                          </p:cBhvr>
                                        </p:animRot>
                                        <p:animRot by="-240000">
                                          <p:cBhvr>
                                            <p:cTn id="36" dur="200" fill="hold">
                                              <p:stCondLst>
                                                <p:cond delay="600"/>
                                              </p:stCondLst>
                                            </p:cTn>
                                            <p:tgtEl>
                                              <p:spTgt spid="16"/>
                                            </p:tgtEl>
                                            <p:attrNameLst>
                                              <p:attrName>r</p:attrName>
                                            </p:attrNameLst>
                                          </p:cBhvr>
                                        </p:animRot>
                                        <p:animRot by="120000">
                                          <p:cBhvr>
                                            <p:cTn id="37" dur="200" fill="hold">
                                              <p:stCondLst>
                                                <p:cond delay="800"/>
                                              </p:stCondLst>
                                            </p:cTn>
                                            <p:tgtEl>
                                              <p:spTgt spid="16"/>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arn(inVertical)">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8" presetClass="emph" presetSubtype="0" repeatCount="indefinite" fill="hold" nodeType="afterEffect">
                                      <p:stCondLst>
                                        <p:cond delay="0"/>
                                      </p:stCondLst>
                                      <p:childTnLst>
                                        <p:animRot by="21600000">
                                          <p:cBhvr>
                                            <p:cTn id="9" dur="6000" fill="hold"/>
                                            <p:tgtEl>
                                              <p:spTgt spid="8"/>
                                            </p:tgtEl>
                                            <p:attrNameLst>
                                              <p:attrName>r</p:attrName>
                                            </p:attrNameLst>
                                          </p:cBhvr>
                                        </p:animRot>
                                      </p:childTnLst>
                                    </p:cTn>
                                  </p:par>
                                  <p:par>
                                    <p:cTn id="10" presetID="2" presetClass="entr" presetSubtype="4"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750" fill="hold"/>
                                            <p:tgtEl>
                                              <p:spTgt spid="4"/>
                                            </p:tgtEl>
                                            <p:attrNameLst>
                                              <p:attrName>ppt_x</p:attrName>
                                            </p:attrNameLst>
                                          </p:cBhvr>
                                          <p:tavLst>
                                            <p:tav tm="0">
                                              <p:val>
                                                <p:strVal val="#ppt_x"/>
                                              </p:val>
                                            </p:tav>
                                            <p:tav tm="100000">
                                              <p:val>
                                                <p:strVal val="#ppt_x"/>
                                              </p:val>
                                            </p:tav>
                                          </p:tavLst>
                                        </p:anim>
                                        <p:anim calcmode="lin" valueType="num">
                                          <p:cBhvr additive="base">
                                            <p:cTn id="13" dur="75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750" fill="hold"/>
                                            <p:tgtEl>
                                              <p:spTgt spid="5"/>
                                            </p:tgtEl>
                                            <p:attrNameLst>
                                              <p:attrName>ppt_x</p:attrName>
                                            </p:attrNameLst>
                                          </p:cBhvr>
                                          <p:tavLst>
                                            <p:tav tm="0">
                                              <p:val>
                                                <p:strVal val="#ppt_x"/>
                                              </p:val>
                                            </p:tav>
                                            <p:tav tm="100000">
                                              <p:val>
                                                <p:strVal val="#ppt_x"/>
                                              </p:val>
                                            </p:tav>
                                          </p:tavLst>
                                        </p:anim>
                                        <p:anim calcmode="lin" valueType="num">
                                          <p:cBhvr additive="base">
                                            <p:cTn id="17" dur="750" fill="hold"/>
                                            <p:tgtEl>
                                              <p:spTgt spid="5"/>
                                            </p:tgtEl>
                                            <p:attrNameLst>
                                              <p:attrName>ppt_y</p:attrName>
                                            </p:attrNameLst>
                                          </p:cBhvr>
                                          <p:tavLst>
                                            <p:tav tm="0">
                                              <p:val>
                                                <p:strVal val="1+#ppt_h/2"/>
                                              </p:val>
                                            </p:tav>
                                            <p:tav tm="100000">
                                              <p:val>
                                                <p:strVal val="#ppt_y"/>
                                              </p:val>
                                            </p:tav>
                                          </p:tavLst>
                                        </p:anim>
                                      </p:childTnLst>
                                    </p:cTn>
                                  </p:par>
                                  <p:par>
                                    <p:cTn id="18" presetID="32" presetClass="emph" presetSubtype="0" repeatCount="indefinite" fill="hold" nodeType="withEffect">
                                      <p:stCondLst>
                                        <p:cond delay="750"/>
                                      </p:stCondLst>
                                      <p:childTnLst>
                                        <p:animRot by="120000">
                                          <p:cBhvr>
                                            <p:cTn id="19" dur="300" fill="hold">
                                              <p:stCondLst>
                                                <p:cond delay="0"/>
                                              </p:stCondLst>
                                            </p:cTn>
                                            <p:tgtEl>
                                              <p:spTgt spid="4"/>
                                            </p:tgtEl>
                                            <p:attrNameLst>
                                              <p:attrName>r</p:attrName>
                                            </p:attrNameLst>
                                          </p:cBhvr>
                                        </p:animRot>
                                        <p:animRot by="-240000">
                                          <p:cBhvr>
                                            <p:cTn id="20" dur="600" fill="hold">
                                              <p:stCondLst>
                                                <p:cond delay="600"/>
                                              </p:stCondLst>
                                            </p:cTn>
                                            <p:tgtEl>
                                              <p:spTgt spid="4"/>
                                            </p:tgtEl>
                                            <p:attrNameLst>
                                              <p:attrName>r</p:attrName>
                                            </p:attrNameLst>
                                          </p:cBhvr>
                                        </p:animRot>
                                        <p:animRot by="240000">
                                          <p:cBhvr>
                                            <p:cTn id="21" dur="600" fill="hold">
                                              <p:stCondLst>
                                                <p:cond delay="1200"/>
                                              </p:stCondLst>
                                            </p:cTn>
                                            <p:tgtEl>
                                              <p:spTgt spid="4"/>
                                            </p:tgtEl>
                                            <p:attrNameLst>
                                              <p:attrName>r</p:attrName>
                                            </p:attrNameLst>
                                          </p:cBhvr>
                                        </p:animRot>
                                        <p:animRot by="-240000">
                                          <p:cBhvr>
                                            <p:cTn id="22" dur="600" fill="hold">
                                              <p:stCondLst>
                                                <p:cond delay="1800"/>
                                              </p:stCondLst>
                                            </p:cTn>
                                            <p:tgtEl>
                                              <p:spTgt spid="4"/>
                                            </p:tgtEl>
                                            <p:attrNameLst>
                                              <p:attrName>r</p:attrName>
                                            </p:attrNameLst>
                                          </p:cBhvr>
                                        </p:animRot>
                                        <p:animRot by="120000">
                                          <p:cBhvr>
                                            <p:cTn id="23" dur="600" fill="hold">
                                              <p:stCondLst>
                                                <p:cond delay="2400"/>
                                              </p:stCondLst>
                                            </p:cTn>
                                            <p:tgtEl>
                                              <p:spTgt spid="4"/>
                                            </p:tgtEl>
                                            <p:attrNameLst>
                                              <p:attrName>r</p:attrName>
                                            </p:attrNameLst>
                                          </p:cBhvr>
                                        </p:animRot>
                                      </p:childTnLst>
                                    </p:cTn>
                                  </p:par>
                                  <p:par>
                                    <p:cTn id="24" presetID="32" presetClass="emph" presetSubtype="0" repeatCount="indefinite" fill="hold" nodeType="withEffect">
                                      <p:stCondLst>
                                        <p:cond delay="750"/>
                                      </p:stCondLst>
                                      <p:childTnLst>
                                        <p:animRot by="120000">
                                          <p:cBhvr>
                                            <p:cTn id="25" dur="300" fill="hold">
                                              <p:stCondLst>
                                                <p:cond delay="0"/>
                                              </p:stCondLst>
                                            </p:cTn>
                                            <p:tgtEl>
                                              <p:spTgt spid="5"/>
                                            </p:tgtEl>
                                            <p:attrNameLst>
                                              <p:attrName>r</p:attrName>
                                            </p:attrNameLst>
                                          </p:cBhvr>
                                        </p:animRot>
                                        <p:animRot by="-240000">
                                          <p:cBhvr>
                                            <p:cTn id="26" dur="600" fill="hold">
                                              <p:stCondLst>
                                                <p:cond delay="600"/>
                                              </p:stCondLst>
                                            </p:cTn>
                                            <p:tgtEl>
                                              <p:spTgt spid="5"/>
                                            </p:tgtEl>
                                            <p:attrNameLst>
                                              <p:attrName>r</p:attrName>
                                            </p:attrNameLst>
                                          </p:cBhvr>
                                        </p:animRot>
                                        <p:animRot by="240000">
                                          <p:cBhvr>
                                            <p:cTn id="27" dur="600" fill="hold">
                                              <p:stCondLst>
                                                <p:cond delay="1200"/>
                                              </p:stCondLst>
                                            </p:cTn>
                                            <p:tgtEl>
                                              <p:spTgt spid="5"/>
                                            </p:tgtEl>
                                            <p:attrNameLst>
                                              <p:attrName>r</p:attrName>
                                            </p:attrNameLst>
                                          </p:cBhvr>
                                        </p:animRot>
                                        <p:animRot by="-240000">
                                          <p:cBhvr>
                                            <p:cTn id="28" dur="600" fill="hold">
                                              <p:stCondLst>
                                                <p:cond delay="1800"/>
                                              </p:stCondLst>
                                            </p:cTn>
                                            <p:tgtEl>
                                              <p:spTgt spid="5"/>
                                            </p:tgtEl>
                                            <p:attrNameLst>
                                              <p:attrName>r</p:attrName>
                                            </p:attrNameLst>
                                          </p:cBhvr>
                                        </p:animRot>
                                        <p:animRot by="120000">
                                          <p:cBhvr>
                                            <p:cTn id="29" dur="600" fill="hold">
                                              <p:stCondLst>
                                                <p:cond delay="2400"/>
                                              </p:stCondLst>
                                            </p:cTn>
                                            <p:tgtEl>
                                              <p:spTgt spid="5"/>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32" presetClass="emph" presetSubtype="0" fill="hold" nodeType="clickEffect">
                                      <p:stCondLst>
                                        <p:cond delay="0"/>
                                      </p:stCondLst>
                                      <p:childTnLst>
                                        <p:animRot by="120000">
                                          <p:cBhvr>
                                            <p:cTn id="33" dur="100" fill="hold">
                                              <p:stCondLst>
                                                <p:cond delay="0"/>
                                              </p:stCondLst>
                                            </p:cTn>
                                            <p:tgtEl>
                                              <p:spTgt spid="16"/>
                                            </p:tgtEl>
                                            <p:attrNameLst>
                                              <p:attrName>r</p:attrName>
                                            </p:attrNameLst>
                                          </p:cBhvr>
                                        </p:animRot>
                                        <p:animRot by="-240000">
                                          <p:cBhvr>
                                            <p:cTn id="34" dur="200" fill="hold">
                                              <p:stCondLst>
                                                <p:cond delay="200"/>
                                              </p:stCondLst>
                                            </p:cTn>
                                            <p:tgtEl>
                                              <p:spTgt spid="16"/>
                                            </p:tgtEl>
                                            <p:attrNameLst>
                                              <p:attrName>r</p:attrName>
                                            </p:attrNameLst>
                                          </p:cBhvr>
                                        </p:animRot>
                                        <p:animRot by="240000">
                                          <p:cBhvr>
                                            <p:cTn id="35" dur="200" fill="hold">
                                              <p:stCondLst>
                                                <p:cond delay="400"/>
                                              </p:stCondLst>
                                            </p:cTn>
                                            <p:tgtEl>
                                              <p:spTgt spid="16"/>
                                            </p:tgtEl>
                                            <p:attrNameLst>
                                              <p:attrName>r</p:attrName>
                                            </p:attrNameLst>
                                          </p:cBhvr>
                                        </p:animRot>
                                        <p:animRot by="-240000">
                                          <p:cBhvr>
                                            <p:cTn id="36" dur="200" fill="hold">
                                              <p:stCondLst>
                                                <p:cond delay="600"/>
                                              </p:stCondLst>
                                            </p:cTn>
                                            <p:tgtEl>
                                              <p:spTgt spid="16"/>
                                            </p:tgtEl>
                                            <p:attrNameLst>
                                              <p:attrName>r</p:attrName>
                                            </p:attrNameLst>
                                          </p:cBhvr>
                                        </p:animRot>
                                        <p:animRot by="120000">
                                          <p:cBhvr>
                                            <p:cTn id="37" dur="200" fill="hold">
                                              <p:stCondLst>
                                                <p:cond delay="800"/>
                                              </p:stCondLst>
                                            </p:cTn>
                                            <p:tgtEl>
                                              <p:spTgt spid="16"/>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arn(inVertical)">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p:blipFill>
        <p:spPr>
          <a:xfrm>
            <a:off x="-132081" y="0"/>
            <a:ext cx="12427653" cy="6858000"/>
          </a:xfrm>
          <a:prstGeom prst="rect">
            <a:avLst/>
          </a:prstGeom>
        </p:spPr>
      </p:pic>
      <p:grpSp>
        <p:nvGrpSpPr>
          <p:cNvPr id="43" name="Group 42">
            <a:extLst>
              <a:ext uri="{FF2B5EF4-FFF2-40B4-BE49-F238E27FC236}">
                <a16:creationId xmlns:a16="http://schemas.microsoft.com/office/drawing/2014/main" id="{369CD9D6-BBC3-4267-9933-D656071E0472}"/>
              </a:ext>
            </a:extLst>
          </p:cNvPr>
          <p:cNvGrpSpPr/>
          <p:nvPr/>
        </p:nvGrpSpPr>
        <p:grpSpPr>
          <a:xfrm>
            <a:off x="4493040" y="27612"/>
            <a:ext cx="7698960" cy="4554679"/>
            <a:chOff x="2388093" y="532883"/>
            <a:chExt cx="7492754" cy="5548216"/>
          </a:xfrm>
        </p:grpSpPr>
        <p:pic>
          <p:nvPicPr>
            <p:cNvPr id="34" name="Graphic 33">
              <a:extLst>
                <a:ext uri="{FF2B5EF4-FFF2-40B4-BE49-F238E27FC236}">
                  <a16:creationId xmlns:a16="http://schemas.microsoft.com/office/drawing/2014/main" id="{731F02A3-9420-4728-B849-F53EBA0A367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2388093" y="532883"/>
              <a:ext cx="7492754" cy="5548216"/>
            </a:xfrm>
            <a:prstGeom prst="rect">
              <a:avLst/>
            </a:prstGeom>
          </p:spPr>
        </p:pic>
        <p:sp>
          <p:nvSpPr>
            <p:cNvPr id="8" name="Rectangle 7">
              <a:extLst>
                <a:ext uri="{FF2B5EF4-FFF2-40B4-BE49-F238E27FC236}">
                  <a16:creationId xmlns:a16="http://schemas.microsoft.com/office/drawing/2014/main" id="{F9A2EDF5-057F-4F68-8A84-411863FFC607}"/>
                </a:ext>
              </a:extLst>
            </p:cNvPr>
            <p:cNvSpPr/>
            <p:nvPr/>
          </p:nvSpPr>
          <p:spPr>
            <a:xfrm>
              <a:off x="2956135" y="1765994"/>
              <a:ext cx="6600266" cy="311178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2225">
                    <a:noFill/>
                    <a:prstDash val="solid"/>
                  </a:ln>
                  <a:solidFill>
                    <a:srgbClr val="00B050"/>
                  </a:solidFill>
                  <a:effectLst/>
                  <a:uLnTx/>
                  <a:uFillTx/>
                  <a:ea typeface="+mn-ea"/>
                  <a:cs typeface="+mn-cs"/>
                </a:rPr>
                <a:t>Tìm</a:t>
              </a:r>
              <a:r>
                <a:rPr kumimoji="0" lang="en-US" sz="4000" b="1" i="0" u="none" strike="noStrike" kern="1200" cap="none" spc="0" normalizeH="0" baseline="0" noProof="0" dirty="0">
                  <a:ln w="22225">
                    <a:noFill/>
                    <a:prstDash val="solid"/>
                  </a:ln>
                  <a:solidFill>
                    <a:srgbClr val="00B050"/>
                  </a:solidFill>
                  <a:effectLst/>
                  <a:uLnTx/>
                  <a:uFillTx/>
                  <a:ea typeface="+mn-ea"/>
                  <a:cs typeface="+mn-cs"/>
                </a:rPr>
                <a:t> </a:t>
              </a:r>
              <a:r>
                <a:rPr kumimoji="0" lang="en-US" sz="4000" b="1" i="0" u="none" strike="noStrike" kern="1200" cap="none" spc="0" normalizeH="0" baseline="0" noProof="0" dirty="0" err="1">
                  <a:ln w="22225">
                    <a:noFill/>
                    <a:prstDash val="solid"/>
                  </a:ln>
                  <a:solidFill>
                    <a:srgbClr val="00B050"/>
                  </a:solidFill>
                  <a:effectLst/>
                  <a:uLnTx/>
                  <a:uFillTx/>
                  <a:ea typeface="+mn-ea"/>
                  <a:cs typeface="+mn-cs"/>
                </a:rPr>
                <a:t>hiểu</a:t>
              </a:r>
              <a:r>
                <a:rPr kumimoji="0" lang="en-US" sz="4000" b="1" i="0" u="none" strike="noStrike" kern="1200" cap="none" spc="0" normalizeH="0" baseline="0" noProof="0" dirty="0">
                  <a:ln w="22225">
                    <a:noFill/>
                    <a:prstDash val="solid"/>
                  </a:ln>
                  <a:solidFill>
                    <a:srgbClr val="00B050"/>
                  </a:solidFill>
                  <a:effectLst/>
                  <a:uLnTx/>
                  <a:uFillTx/>
                  <a:ea typeface="+mn-ea"/>
                  <a:cs typeface="+mn-cs"/>
                </a:rPr>
                <a:t> </a:t>
              </a:r>
              <a:r>
                <a:rPr kumimoji="0" lang="en-US" sz="4000" b="1" i="0" u="none" strike="noStrike" kern="1200" cap="none" spc="0" normalizeH="0" baseline="0" noProof="0" dirty="0" err="1">
                  <a:ln w="22225">
                    <a:noFill/>
                    <a:prstDash val="solid"/>
                  </a:ln>
                  <a:solidFill>
                    <a:srgbClr val="00B050"/>
                  </a:solidFill>
                  <a:effectLst/>
                  <a:uLnTx/>
                  <a:uFillTx/>
                  <a:ea typeface="+mn-ea"/>
                  <a:cs typeface="+mn-cs"/>
                </a:rPr>
                <a:t>lợi</a:t>
              </a:r>
              <a:r>
                <a:rPr kumimoji="0" lang="en-US" sz="4000" b="1" i="0" u="none" strike="noStrike" kern="1200" cap="none" spc="0" normalizeH="0" baseline="0" noProof="0" dirty="0">
                  <a:ln w="22225">
                    <a:noFill/>
                    <a:prstDash val="solid"/>
                  </a:ln>
                  <a:solidFill>
                    <a:srgbClr val="00B050"/>
                  </a:solidFill>
                  <a:effectLst/>
                  <a:uLnTx/>
                  <a:uFillTx/>
                  <a:ea typeface="+mn-ea"/>
                  <a:cs typeface="+mn-cs"/>
                </a:rPr>
                <a:t> </a:t>
              </a:r>
              <a:r>
                <a:rPr kumimoji="0" lang="en-US" sz="4000" b="1" i="0" u="none" strike="noStrike" kern="1200" cap="none" spc="0" normalizeH="0" baseline="0" noProof="0" dirty="0" err="1">
                  <a:ln w="22225">
                    <a:noFill/>
                    <a:prstDash val="solid"/>
                  </a:ln>
                  <a:solidFill>
                    <a:srgbClr val="00B050"/>
                  </a:solidFill>
                  <a:effectLst/>
                  <a:uLnTx/>
                  <a:uFillTx/>
                  <a:ea typeface="+mn-ea"/>
                  <a:cs typeface="+mn-cs"/>
                </a:rPr>
                <a:t>ích</a:t>
              </a:r>
              <a:r>
                <a:rPr kumimoji="0" lang="en-US" sz="4000" b="1" i="0" u="none" strike="noStrike" kern="1200" cap="none" spc="0" normalizeH="0" baseline="0" noProof="0" dirty="0">
                  <a:ln w="22225">
                    <a:noFill/>
                    <a:prstDash val="solid"/>
                  </a:ln>
                  <a:solidFill>
                    <a:srgbClr val="00B050"/>
                  </a:solidFill>
                  <a:effectLst/>
                  <a:uLnTx/>
                  <a:uFillTx/>
                  <a:ea typeface="+mn-ea"/>
                  <a:cs typeface="+mn-cs"/>
                </a:rPr>
                <a:t> </a:t>
              </a:r>
              <a:r>
                <a:rPr kumimoji="0" lang="en-US" sz="4000" b="1" i="0" u="none" strike="noStrike" kern="1200" cap="none" spc="0" normalizeH="0" baseline="0" noProof="0" dirty="0" err="1">
                  <a:ln w="22225">
                    <a:noFill/>
                    <a:prstDash val="solid"/>
                  </a:ln>
                  <a:solidFill>
                    <a:srgbClr val="00B050"/>
                  </a:solidFill>
                  <a:effectLst/>
                  <a:uLnTx/>
                  <a:uFillTx/>
                  <a:ea typeface="+mn-ea"/>
                  <a:cs typeface="+mn-cs"/>
                </a:rPr>
                <a:t>của</a:t>
              </a:r>
              <a:r>
                <a:rPr kumimoji="0" lang="en-US" sz="4000" b="1" i="0" u="none" strike="noStrike" kern="1200" cap="none" spc="0" normalizeH="0" baseline="0" noProof="0" dirty="0">
                  <a:ln w="22225">
                    <a:noFill/>
                    <a:prstDash val="solid"/>
                  </a:ln>
                  <a:solidFill>
                    <a:srgbClr val="00B050"/>
                  </a:solidFill>
                  <a:effectLst/>
                  <a:uLnTx/>
                  <a:uFillTx/>
                  <a:ea typeface="+mn-ea"/>
                  <a:cs typeface="+mn-cs"/>
                </a:rPr>
                <a:t> </a:t>
              </a:r>
              <a:r>
                <a:rPr kumimoji="0" lang="en-US" sz="4000" b="1" i="0" u="none" strike="noStrike" kern="1200" cap="none" spc="0" normalizeH="0" baseline="0" noProof="0" dirty="0" err="1">
                  <a:ln w="22225">
                    <a:noFill/>
                    <a:prstDash val="solid"/>
                  </a:ln>
                  <a:solidFill>
                    <a:srgbClr val="00B050"/>
                  </a:solidFill>
                  <a:effectLst/>
                  <a:uLnTx/>
                  <a:uFillTx/>
                  <a:ea typeface="+mn-ea"/>
                  <a:cs typeface="+mn-cs"/>
                </a:rPr>
                <a:t>một</a:t>
              </a:r>
              <a:r>
                <a:rPr kumimoji="0" lang="en-US" sz="4000" b="1" i="0" u="none" strike="noStrike" kern="1200" cap="none" spc="0" normalizeH="0" baseline="0" noProof="0" dirty="0">
                  <a:ln w="22225">
                    <a:noFill/>
                    <a:prstDash val="solid"/>
                  </a:ln>
                  <a:solidFill>
                    <a:srgbClr val="00B050"/>
                  </a:solidFill>
                  <a:effectLst/>
                  <a:uLnTx/>
                  <a:uFillTx/>
                  <a:ea typeface="+mn-ea"/>
                  <a:cs typeface="+mn-cs"/>
                </a:rPr>
                <a:t> </a:t>
              </a:r>
              <a:r>
                <a:rPr kumimoji="0" lang="en-US" sz="4000" b="1" i="0" u="none" strike="noStrike" kern="1200" cap="none" spc="0" normalizeH="0" baseline="0" noProof="0" dirty="0" err="1">
                  <a:ln w="22225">
                    <a:noFill/>
                    <a:prstDash val="solid"/>
                  </a:ln>
                  <a:solidFill>
                    <a:srgbClr val="00B050"/>
                  </a:solidFill>
                  <a:effectLst/>
                  <a:uLnTx/>
                  <a:uFillTx/>
                  <a:ea typeface="+mn-ea"/>
                  <a:cs typeface="+mn-cs"/>
                </a:rPr>
                <a:t>số</a:t>
              </a:r>
              <a:r>
                <a:rPr kumimoji="0" lang="en-US" sz="4000" b="1" i="0" u="none" strike="noStrike" kern="1200" cap="none" spc="0" normalizeH="0" baseline="0" noProof="0" dirty="0">
                  <a:ln w="22225">
                    <a:noFill/>
                    <a:prstDash val="solid"/>
                  </a:ln>
                  <a:solidFill>
                    <a:srgbClr val="00B050"/>
                  </a:solidFill>
                  <a:effectLst/>
                  <a:uLnTx/>
                  <a:uFillTx/>
                  <a:ea typeface="+mn-ea"/>
                  <a:cs typeface="+mn-cs"/>
                </a:rPr>
                <a:t> </a:t>
              </a:r>
              <a:r>
                <a:rPr kumimoji="0" lang="en-US" sz="4000" b="1" i="0" u="none" strike="noStrike" kern="1200" cap="none" spc="0" normalizeH="0" baseline="0" noProof="0" dirty="0" err="1">
                  <a:ln w="22225">
                    <a:noFill/>
                    <a:prstDash val="solid"/>
                  </a:ln>
                  <a:solidFill>
                    <a:srgbClr val="00B050"/>
                  </a:solidFill>
                  <a:effectLst/>
                  <a:uLnTx/>
                  <a:uFillTx/>
                  <a:ea typeface="+mn-ea"/>
                  <a:cs typeface="+mn-cs"/>
                </a:rPr>
                <a:t>hoạt</a:t>
              </a:r>
              <a:r>
                <a:rPr kumimoji="0" lang="en-US" sz="4000" b="1" i="0" u="none" strike="noStrike" kern="1200" cap="none" spc="0" normalizeH="0" baseline="0" noProof="0" dirty="0">
                  <a:ln w="22225">
                    <a:noFill/>
                    <a:prstDash val="solid"/>
                  </a:ln>
                  <a:solidFill>
                    <a:srgbClr val="00B050"/>
                  </a:solidFill>
                  <a:effectLst/>
                  <a:uLnTx/>
                  <a:uFillTx/>
                  <a:ea typeface="+mn-ea"/>
                  <a:cs typeface="+mn-cs"/>
                </a:rPr>
                <a:t> </a:t>
              </a:r>
              <a:r>
                <a:rPr kumimoji="0" lang="en-US" sz="4000" b="1" i="0" u="none" strike="noStrike" kern="1200" cap="none" spc="0" normalizeH="0" baseline="0" noProof="0" dirty="0" err="1">
                  <a:ln w="22225">
                    <a:noFill/>
                    <a:prstDash val="solid"/>
                  </a:ln>
                  <a:solidFill>
                    <a:srgbClr val="00B050"/>
                  </a:solidFill>
                  <a:effectLst/>
                  <a:uLnTx/>
                  <a:uFillTx/>
                  <a:ea typeface="+mn-ea"/>
                  <a:cs typeface="+mn-cs"/>
                </a:rPr>
                <a:t>động</a:t>
              </a:r>
              <a:r>
                <a:rPr kumimoji="0" lang="en-US" sz="4000" b="1" i="0" u="none" strike="noStrike" kern="1200" cap="none" spc="0" normalizeH="0" baseline="0" noProof="0" dirty="0">
                  <a:ln w="22225">
                    <a:noFill/>
                    <a:prstDash val="solid"/>
                  </a:ln>
                  <a:solidFill>
                    <a:srgbClr val="00B050"/>
                  </a:solidFill>
                  <a:effectLst/>
                  <a:uLnTx/>
                  <a:uFillTx/>
                  <a:ea typeface="+mn-ea"/>
                  <a:cs typeface="+mn-cs"/>
                </a:rPr>
                <a:t> </a:t>
              </a:r>
              <a:r>
                <a:rPr kumimoji="0" lang="en-US" sz="4000" b="1" i="0" u="none" strike="noStrike" kern="1200" cap="none" spc="0" normalizeH="0" baseline="0" noProof="0" dirty="0" err="1">
                  <a:ln w="22225">
                    <a:noFill/>
                    <a:prstDash val="solid"/>
                  </a:ln>
                  <a:solidFill>
                    <a:srgbClr val="00B050"/>
                  </a:solidFill>
                  <a:effectLst/>
                  <a:uLnTx/>
                  <a:uFillTx/>
                  <a:ea typeface="+mn-ea"/>
                  <a:cs typeface="+mn-cs"/>
                </a:rPr>
                <a:t>xã</a:t>
              </a:r>
              <a:r>
                <a:rPr kumimoji="0" lang="en-US" sz="4000" b="1" i="0" u="none" strike="noStrike" kern="1200" cap="none" spc="0" normalizeH="0" baseline="0" noProof="0" dirty="0">
                  <a:ln w="22225">
                    <a:noFill/>
                    <a:prstDash val="solid"/>
                  </a:ln>
                  <a:solidFill>
                    <a:srgbClr val="00B050"/>
                  </a:solidFill>
                  <a:effectLst/>
                  <a:uLnTx/>
                  <a:uFillTx/>
                  <a:ea typeface="+mn-ea"/>
                  <a:cs typeface="+mn-cs"/>
                </a:rPr>
                <a:t> </a:t>
              </a:r>
              <a:r>
                <a:rPr kumimoji="0" lang="en-US" sz="4000" b="1" i="0" u="none" strike="noStrike" kern="1200" cap="none" spc="0" normalizeH="0" baseline="0" noProof="0" dirty="0" err="1">
                  <a:ln w="22225">
                    <a:noFill/>
                    <a:prstDash val="solid"/>
                  </a:ln>
                  <a:solidFill>
                    <a:srgbClr val="00B050"/>
                  </a:solidFill>
                  <a:effectLst/>
                  <a:uLnTx/>
                  <a:uFillTx/>
                  <a:ea typeface="+mn-ea"/>
                  <a:cs typeface="+mn-cs"/>
                </a:rPr>
                <a:t>hội</a:t>
              </a:r>
              <a:r>
                <a:rPr kumimoji="0" lang="en-US" sz="4000" b="1" i="0" u="none" strike="noStrike" kern="1200" cap="none" spc="0" normalizeH="0" baseline="0" noProof="0" dirty="0">
                  <a:ln w="22225">
                    <a:noFill/>
                    <a:prstDash val="solid"/>
                  </a:ln>
                  <a:solidFill>
                    <a:srgbClr val="00B050"/>
                  </a:solidFill>
                  <a:effectLst/>
                  <a:uLnTx/>
                  <a:uFillTx/>
                  <a:ea typeface="+mn-ea"/>
                  <a:cs typeface="+mn-cs"/>
                </a:rPr>
                <a:t> </a:t>
              </a:r>
              <a:r>
                <a:rPr kumimoji="0" lang="en-US" sz="4000" b="1" i="0" u="none" strike="noStrike" kern="1200" cap="none" spc="0" normalizeH="0" baseline="0" noProof="0" dirty="0" err="1">
                  <a:ln w="22225">
                    <a:noFill/>
                    <a:prstDash val="solid"/>
                  </a:ln>
                  <a:solidFill>
                    <a:srgbClr val="00B050"/>
                  </a:solidFill>
                  <a:effectLst/>
                  <a:uLnTx/>
                  <a:uFillTx/>
                  <a:ea typeface="+mn-ea"/>
                  <a:cs typeface="+mn-cs"/>
                </a:rPr>
                <a:t>và</a:t>
              </a:r>
              <a:r>
                <a:rPr kumimoji="0" lang="en-US" sz="4000" b="1" i="0" u="none" strike="noStrike" kern="1200" cap="none" spc="0" normalizeH="0" baseline="0" noProof="0" dirty="0">
                  <a:ln w="22225">
                    <a:noFill/>
                    <a:prstDash val="solid"/>
                  </a:ln>
                  <a:solidFill>
                    <a:srgbClr val="00B050"/>
                  </a:solidFill>
                  <a:effectLst/>
                  <a:uLnTx/>
                  <a:uFillTx/>
                  <a:ea typeface="+mn-ea"/>
                  <a:cs typeface="+mn-cs"/>
                </a:rPr>
                <a:t> </a:t>
              </a:r>
              <a:r>
                <a:rPr kumimoji="0" lang="en-US" sz="4000" b="1" i="0" u="none" strike="noStrike" kern="1200" cap="none" spc="0" normalizeH="0" baseline="0" noProof="0" dirty="0" err="1">
                  <a:ln w="22225">
                    <a:noFill/>
                    <a:prstDash val="solid"/>
                  </a:ln>
                  <a:solidFill>
                    <a:srgbClr val="00B050"/>
                  </a:solidFill>
                  <a:effectLst/>
                  <a:uLnTx/>
                  <a:uFillTx/>
                  <a:ea typeface="+mn-ea"/>
                  <a:cs typeface="+mn-cs"/>
                </a:rPr>
                <a:t>xác</a:t>
              </a:r>
              <a:r>
                <a:rPr kumimoji="0" lang="en-US" sz="4000" b="1" i="0" u="none" strike="noStrike" kern="1200" cap="none" spc="0" normalizeH="0" baseline="0" noProof="0" dirty="0">
                  <a:ln w="22225">
                    <a:noFill/>
                    <a:prstDash val="solid"/>
                  </a:ln>
                  <a:solidFill>
                    <a:srgbClr val="00B050"/>
                  </a:solidFill>
                  <a:effectLst/>
                  <a:uLnTx/>
                  <a:uFillTx/>
                  <a:ea typeface="+mn-ea"/>
                  <a:cs typeface="+mn-cs"/>
                </a:rPr>
                <a:t> </a:t>
              </a:r>
              <a:r>
                <a:rPr kumimoji="0" lang="en-US" sz="4000" b="1" i="0" u="none" strike="noStrike" kern="1200" cap="none" spc="0" normalizeH="0" baseline="0" noProof="0" dirty="0" err="1">
                  <a:ln w="22225">
                    <a:noFill/>
                    <a:prstDash val="solid"/>
                  </a:ln>
                  <a:solidFill>
                    <a:srgbClr val="00B050"/>
                  </a:solidFill>
                  <a:effectLst/>
                  <a:uLnTx/>
                  <a:uFillTx/>
                  <a:ea typeface="+mn-ea"/>
                  <a:cs typeface="+mn-cs"/>
                </a:rPr>
                <a:t>định</a:t>
              </a:r>
              <a:r>
                <a:rPr kumimoji="0" lang="en-US" sz="4000" b="1" i="0" u="none" strike="noStrike" kern="1200" cap="none" spc="0" normalizeH="0" baseline="0" noProof="0" dirty="0">
                  <a:ln w="22225">
                    <a:noFill/>
                    <a:prstDash val="solid"/>
                  </a:ln>
                  <a:solidFill>
                    <a:srgbClr val="00B050"/>
                  </a:solidFill>
                  <a:effectLst/>
                  <a:uLnTx/>
                  <a:uFillTx/>
                  <a:ea typeface="+mn-ea"/>
                  <a:cs typeface="+mn-cs"/>
                </a:rPr>
                <a:t> </a:t>
              </a:r>
              <a:r>
                <a:rPr kumimoji="0" lang="en-US" sz="4000" b="1" i="0" u="none" strike="noStrike" kern="1200" cap="none" spc="0" normalizeH="0" baseline="0" noProof="0" dirty="0" err="1">
                  <a:ln w="22225">
                    <a:noFill/>
                    <a:prstDash val="solid"/>
                  </a:ln>
                  <a:solidFill>
                    <a:srgbClr val="00B050"/>
                  </a:solidFill>
                  <a:effectLst/>
                  <a:uLnTx/>
                  <a:uFillTx/>
                  <a:ea typeface="+mn-ea"/>
                  <a:cs typeface="+mn-cs"/>
                </a:rPr>
                <a:t>những</a:t>
              </a:r>
              <a:r>
                <a:rPr kumimoji="0" lang="en-US" sz="4000" b="1" i="0" u="none" strike="noStrike" kern="1200" cap="none" spc="0" normalizeH="0" baseline="0" noProof="0" dirty="0">
                  <a:ln w="22225">
                    <a:noFill/>
                    <a:prstDash val="solid"/>
                  </a:ln>
                  <a:solidFill>
                    <a:srgbClr val="00B050"/>
                  </a:solidFill>
                  <a:effectLst/>
                  <a:uLnTx/>
                  <a:uFillTx/>
                  <a:ea typeface="+mn-ea"/>
                  <a:cs typeface="+mn-cs"/>
                </a:rPr>
                <a:t> </a:t>
              </a:r>
              <a:r>
                <a:rPr kumimoji="0" lang="en-US" sz="4000" b="1" i="0" u="none" strike="noStrike" kern="1200" cap="none" spc="0" normalizeH="0" baseline="0" noProof="0" dirty="0" err="1">
                  <a:ln w="22225">
                    <a:noFill/>
                    <a:prstDash val="solid"/>
                  </a:ln>
                  <a:solidFill>
                    <a:srgbClr val="00B050"/>
                  </a:solidFill>
                  <a:effectLst/>
                  <a:uLnTx/>
                  <a:uFillTx/>
                  <a:ea typeface="+mn-ea"/>
                  <a:cs typeface="+mn-cs"/>
                </a:rPr>
                <a:t>hoạt</a:t>
              </a:r>
              <a:r>
                <a:rPr kumimoji="0" lang="en-US" sz="4000" b="1" i="0" u="none" strike="noStrike" kern="1200" cap="none" spc="0" normalizeH="0" baseline="0" noProof="0" dirty="0">
                  <a:ln w="22225">
                    <a:noFill/>
                    <a:prstDash val="solid"/>
                  </a:ln>
                  <a:solidFill>
                    <a:srgbClr val="00B050"/>
                  </a:solidFill>
                  <a:effectLst/>
                  <a:uLnTx/>
                  <a:uFillTx/>
                  <a:ea typeface="+mn-ea"/>
                  <a:cs typeface="+mn-cs"/>
                </a:rPr>
                <a:t> </a:t>
              </a:r>
              <a:r>
                <a:rPr kumimoji="0" lang="en-US" sz="4000" b="1" i="0" u="none" strike="noStrike" kern="1200" cap="none" spc="0" normalizeH="0" baseline="0" noProof="0" dirty="0" err="1">
                  <a:ln w="22225">
                    <a:noFill/>
                    <a:prstDash val="solid"/>
                  </a:ln>
                  <a:solidFill>
                    <a:srgbClr val="00B050"/>
                  </a:solidFill>
                  <a:effectLst/>
                  <a:uLnTx/>
                  <a:uFillTx/>
                  <a:ea typeface="+mn-ea"/>
                  <a:cs typeface="+mn-cs"/>
                </a:rPr>
                <a:t>động</a:t>
              </a:r>
              <a:r>
                <a:rPr kumimoji="0" lang="en-US" sz="4000" b="1" i="0" u="none" strike="noStrike" kern="1200" cap="none" spc="0" normalizeH="0" baseline="0" noProof="0" dirty="0">
                  <a:ln w="22225">
                    <a:noFill/>
                    <a:prstDash val="solid"/>
                  </a:ln>
                  <a:solidFill>
                    <a:srgbClr val="00B050"/>
                  </a:solidFill>
                  <a:effectLst/>
                  <a:uLnTx/>
                  <a:uFillTx/>
                  <a:ea typeface="+mn-ea"/>
                  <a:cs typeface="+mn-cs"/>
                </a:rPr>
                <a:t> </a:t>
              </a:r>
              <a:r>
                <a:rPr kumimoji="0" lang="en-US" sz="4000" b="1" i="0" u="none" strike="noStrike" kern="1200" cap="none" spc="0" normalizeH="0" baseline="0" noProof="0" dirty="0" err="1">
                  <a:ln w="22225">
                    <a:noFill/>
                    <a:prstDash val="solid"/>
                  </a:ln>
                  <a:solidFill>
                    <a:srgbClr val="00B050"/>
                  </a:solidFill>
                  <a:effectLst/>
                  <a:uLnTx/>
                  <a:uFillTx/>
                  <a:ea typeface="+mn-ea"/>
                  <a:cs typeface="+mn-cs"/>
                </a:rPr>
                <a:t>xã</a:t>
              </a:r>
              <a:r>
                <a:rPr kumimoji="0" lang="en-US" sz="4000" b="1" i="0" u="none" strike="noStrike" kern="1200" cap="none" spc="0" normalizeH="0" baseline="0" noProof="0" dirty="0">
                  <a:ln w="22225">
                    <a:noFill/>
                    <a:prstDash val="solid"/>
                  </a:ln>
                  <a:solidFill>
                    <a:srgbClr val="00B050"/>
                  </a:solidFill>
                  <a:effectLst/>
                  <a:uLnTx/>
                  <a:uFillTx/>
                  <a:ea typeface="+mn-ea"/>
                  <a:cs typeface="+mn-cs"/>
                </a:rPr>
                <a:t> </a:t>
              </a:r>
              <a:r>
                <a:rPr kumimoji="0" lang="en-US" sz="4000" b="1" i="0" u="none" strike="noStrike" kern="1200" cap="none" spc="0" normalizeH="0" baseline="0" noProof="0" dirty="0" err="1">
                  <a:ln w="22225">
                    <a:noFill/>
                    <a:prstDash val="solid"/>
                  </a:ln>
                  <a:solidFill>
                    <a:srgbClr val="00B050"/>
                  </a:solidFill>
                  <a:effectLst/>
                  <a:uLnTx/>
                  <a:uFillTx/>
                  <a:ea typeface="+mn-ea"/>
                  <a:cs typeface="+mn-cs"/>
                </a:rPr>
                <a:t>hội</a:t>
              </a:r>
              <a:r>
                <a:rPr kumimoji="0" lang="en-US" sz="4000" b="1" i="0" u="none" strike="noStrike" kern="1200" cap="none" spc="0" normalizeH="0" baseline="0" noProof="0" dirty="0">
                  <a:ln w="22225">
                    <a:noFill/>
                    <a:prstDash val="solid"/>
                  </a:ln>
                  <a:solidFill>
                    <a:srgbClr val="00B050"/>
                  </a:solidFill>
                  <a:effectLst/>
                  <a:uLnTx/>
                  <a:uFillTx/>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2225">
                    <a:noFill/>
                    <a:prstDash val="solid"/>
                  </a:ln>
                  <a:solidFill>
                    <a:srgbClr val="00B050"/>
                  </a:solidFill>
                  <a:effectLst/>
                  <a:uLnTx/>
                  <a:uFillTx/>
                  <a:ea typeface="+mn-ea"/>
                  <a:cs typeface="+mn-cs"/>
                </a:rPr>
                <a:t>phù</a:t>
              </a:r>
              <a:r>
                <a:rPr kumimoji="0" lang="en-US" sz="4000" b="1" i="0" u="none" strike="noStrike" kern="1200" cap="none" spc="0" normalizeH="0" baseline="0" noProof="0" dirty="0">
                  <a:ln w="22225">
                    <a:noFill/>
                    <a:prstDash val="solid"/>
                  </a:ln>
                  <a:solidFill>
                    <a:srgbClr val="00B050"/>
                  </a:solidFill>
                  <a:effectLst/>
                  <a:uLnTx/>
                  <a:uFillTx/>
                  <a:ea typeface="+mn-ea"/>
                  <a:cs typeface="+mn-cs"/>
                </a:rPr>
                <a:t> </a:t>
              </a:r>
              <a:r>
                <a:rPr kumimoji="0" lang="en-US" sz="4000" b="1" i="0" u="none" strike="noStrike" kern="1200" cap="none" spc="0" normalizeH="0" baseline="0" noProof="0" dirty="0" err="1">
                  <a:ln w="22225">
                    <a:noFill/>
                    <a:prstDash val="solid"/>
                  </a:ln>
                  <a:solidFill>
                    <a:srgbClr val="00B050"/>
                  </a:solidFill>
                  <a:effectLst/>
                  <a:uLnTx/>
                  <a:uFillTx/>
                  <a:ea typeface="+mn-ea"/>
                  <a:cs typeface="+mn-cs"/>
                </a:rPr>
                <a:t>hợp</a:t>
              </a:r>
              <a:r>
                <a:rPr kumimoji="0" lang="en-US" sz="4000" b="1" i="0" u="none" strike="noStrike" kern="1200" cap="none" spc="0" normalizeH="0" baseline="0" noProof="0" dirty="0">
                  <a:ln w="22225">
                    <a:noFill/>
                    <a:prstDash val="solid"/>
                  </a:ln>
                  <a:solidFill>
                    <a:srgbClr val="00B050"/>
                  </a:solidFill>
                  <a:effectLst/>
                  <a:uLnTx/>
                  <a:uFillTx/>
                  <a:ea typeface="+mn-ea"/>
                  <a:cs typeface="+mn-cs"/>
                </a:rPr>
                <a:t> </a:t>
              </a:r>
              <a:r>
                <a:rPr kumimoji="0" lang="en-US" sz="4000" b="1" i="0" u="none" strike="noStrike" kern="1200" cap="none" spc="0" normalizeH="0" baseline="0" noProof="0" dirty="0" err="1">
                  <a:ln w="22225">
                    <a:noFill/>
                    <a:prstDash val="solid"/>
                  </a:ln>
                  <a:solidFill>
                    <a:srgbClr val="00B050"/>
                  </a:solidFill>
                  <a:effectLst/>
                  <a:uLnTx/>
                  <a:uFillTx/>
                  <a:ea typeface="+mn-ea"/>
                  <a:cs typeface="+mn-cs"/>
                </a:rPr>
                <a:t>với</a:t>
              </a:r>
              <a:r>
                <a:rPr kumimoji="0" lang="en-US" sz="4000" b="1" i="0" u="none" strike="noStrike" kern="1200" cap="none" spc="0" normalizeH="0" baseline="0" noProof="0" dirty="0">
                  <a:ln w="22225">
                    <a:noFill/>
                    <a:prstDash val="solid"/>
                  </a:ln>
                  <a:solidFill>
                    <a:srgbClr val="00B050"/>
                  </a:solidFill>
                  <a:effectLst/>
                  <a:uLnTx/>
                  <a:uFillTx/>
                  <a:ea typeface="+mn-ea"/>
                  <a:cs typeface="+mn-cs"/>
                </a:rPr>
                <a:t> </a:t>
              </a:r>
              <a:r>
                <a:rPr kumimoji="0" lang="en-US" sz="4000" b="1" i="0" u="none" strike="noStrike" kern="1200" cap="none" spc="0" normalizeH="0" baseline="0" noProof="0" dirty="0" err="1">
                  <a:ln w="22225">
                    <a:noFill/>
                    <a:prstDash val="solid"/>
                  </a:ln>
                  <a:solidFill>
                    <a:srgbClr val="00B050"/>
                  </a:solidFill>
                  <a:effectLst/>
                  <a:uLnTx/>
                  <a:uFillTx/>
                  <a:ea typeface="+mn-ea"/>
                  <a:cs typeface="+mn-cs"/>
                </a:rPr>
                <a:t>lứa</a:t>
              </a:r>
              <a:r>
                <a:rPr kumimoji="0" lang="en-US" sz="4000" b="1" i="0" u="none" strike="noStrike" kern="1200" cap="none" spc="0" normalizeH="0" baseline="0" noProof="0" dirty="0">
                  <a:ln w="22225">
                    <a:noFill/>
                    <a:prstDash val="solid"/>
                  </a:ln>
                  <a:solidFill>
                    <a:srgbClr val="00B050"/>
                  </a:solidFill>
                  <a:effectLst/>
                  <a:uLnTx/>
                  <a:uFillTx/>
                  <a:ea typeface="+mn-ea"/>
                  <a:cs typeface="+mn-cs"/>
                </a:rPr>
                <a:t> </a:t>
              </a:r>
              <a:r>
                <a:rPr kumimoji="0" lang="en-US" sz="4000" b="1" i="0" u="none" strike="noStrike" kern="1200" cap="none" spc="0" normalizeH="0" baseline="0" noProof="0" dirty="0" err="1">
                  <a:ln w="22225">
                    <a:noFill/>
                    <a:prstDash val="solid"/>
                  </a:ln>
                  <a:solidFill>
                    <a:srgbClr val="00B050"/>
                  </a:solidFill>
                  <a:effectLst/>
                  <a:uLnTx/>
                  <a:uFillTx/>
                  <a:ea typeface="+mn-ea"/>
                  <a:cs typeface="+mn-cs"/>
                </a:rPr>
                <a:t>tuổi</a:t>
              </a:r>
              <a:r>
                <a:rPr kumimoji="0" lang="en-US" sz="4000" b="1" i="0" u="none" strike="noStrike" kern="1200" cap="none" spc="0" normalizeH="0" baseline="0" noProof="0" dirty="0">
                  <a:ln w="22225">
                    <a:noFill/>
                    <a:prstDash val="solid"/>
                  </a:ln>
                  <a:solidFill>
                    <a:srgbClr val="00B050"/>
                  </a:solidFill>
                  <a:effectLst/>
                  <a:uLnTx/>
                  <a:uFillTx/>
                  <a:ea typeface="+mn-ea"/>
                  <a:cs typeface="+mn-cs"/>
                </a:rPr>
                <a:t>.</a:t>
              </a:r>
              <a:endParaRPr kumimoji="0" lang="vi-VN" sz="4000" b="1" i="0" u="none" strike="noStrike" kern="1200" cap="none" spc="0" normalizeH="0" baseline="0" noProof="0" dirty="0">
                <a:ln w="22225">
                  <a:noFill/>
                  <a:prstDash val="solid"/>
                </a:ln>
                <a:solidFill>
                  <a:srgbClr val="00B050"/>
                </a:solidFill>
                <a:effectLst/>
                <a:uLnTx/>
                <a:uFillTx/>
                <a:ea typeface="+mn-ea"/>
                <a:cs typeface="+mn-cs"/>
              </a:endParaRPr>
            </a:p>
          </p:txBody>
        </p:sp>
      </p:grpSp>
      <p:pic>
        <p:nvPicPr>
          <p:cNvPr id="49" name="Picture 48">
            <a:extLst>
              <a:ext uri="{FF2B5EF4-FFF2-40B4-BE49-F238E27FC236}">
                <a16:creationId xmlns:a16="http://schemas.microsoft.com/office/drawing/2014/main" id="{279EAEB3-946D-4584-879E-A9DA24E57614}"/>
              </a:ext>
            </a:extLst>
          </p:cNvPr>
          <p:cNvPicPr>
            <a:picLocks noChangeAspect="1"/>
          </p:cNvPicPr>
          <p:nvPr/>
        </p:nvPicPr>
        <p:blipFill>
          <a:blip r:embed="rId7"/>
          <a:stretch>
            <a:fillRect/>
          </a:stretch>
        </p:blipFill>
        <p:spPr>
          <a:xfrm>
            <a:off x="134086" y="3595281"/>
            <a:ext cx="7136291" cy="2982331"/>
          </a:xfrm>
          <a:prstGeom prst="rect">
            <a:avLst/>
          </a:prstGeom>
        </p:spPr>
      </p:pic>
      <p:pic>
        <p:nvPicPr>
          <p:cNvPr id="54" name="Picture 53">
            <a:extLst>
              <a:ext uri="{FF2B5EF4-FFF2-40B4-BE49-F238E27FC236}">
                <a16:creationId xmlns:a16="http://schemas.microsoft.com/office/drawing/2014/main" id="{29373FFE-D7DF-440C-ADA5-AD5DA67BD81A}"/>
              </a:ext>
            </a:extLst>
          </p:cNvPr>
          <p:cNvPicPr>
            <a:picLocks noChangeAspect="1"/>
          </p:cNvPicPr>
          <p:nvPr/>
        </p:nvPicPr>
        <p:blipFill>
          <a:blip r:embed="rId8"/>
          <a:stretch>
            <a:fillRect/>
          </a:stretch>
        </p:blipFill>
        <p:spPr>
          <a:xfrm>
            <a:off x="184967" y="206154"/>
            <a:ext cx="2722425" cy="1631524"/>
          </a:xfrm>
          <a:prstGeom prst="rect">
            <a:avLst/>
          </a:prstGeom>
        </p:spPr>
      </p:pic>
      <p:pic>
        <p:nvPicPr>
          <p:cNvPr id="55" name="Picture 54">
            <a:extLst>
              <a:ext uri="{FF2B5EF4-FFF2-40B4-BE49-F238E27FC236}">
                <a16:creationId xmlns:a16="http://schemas.microsoft.com/office/drawing/2014/main" id="{D38B601F-010E-46CA-9044-68BBD8A22339}"/>
              </a:ext>
            </a:extLst>
          </p:cNvPr>
          <p:cNvPicPr>
            <a:picLocks noChangeAspect="1"/>
          </p:cNvPicPr>
          <p:nvPr/>
        </p:nvPicPr>
        <p:blipFill>
          <a:blip r:embed="rId9"/>
          <a:stretch>
            <a:fillRect/>
          </a:stretch>
        </p:blipFill>
        <p:spPr>
          <a:xfrm>
            <a:off x="6159271" y="6193057"/>
            <a:ext cx="6220968" cy="658049"/>
          </a:xfrm>
          <a:prstGeom prst="rect">
            <a:avLst/>
          </a:prstGeom>
        </p:spPr>
      </p:pic>
      <p:pic>
        <p:nvPicPr>
          <p:cNvPr id="56" name="Picture 55">
            <a:extLst>
              <a:ext uri="{FF2B5EF4-FFF2-40B4-BE49-F238E27FC236}">
                <a16:creationId xmlns:a16="http://schemas.microsoft.com/office/drawing/2014/main" id="{E1E0A592-6645-4A72-B302-099CB7C7886E}"/>
              </a:ext>
            </a:extLst>
          </p:cNvPr>
          <p:cNvPicPr>
            <a:picLocks noChangeAspect="1"/>
          </p:cNvPicPr>
          <p:nvPr/>
        </p:nvPicPr>
        <p:blipFill>
          <a:blip r:embed="rId9"/>
          <a:stretch>
            <a:fillRect/>
          </a:stretch>
        </p:blipFill>
        <p:spPr>
          <a:xfrm>
            <a:off x="-61697" y="6203087"/>
            <a:ext cx="6220968" cy="658049"/>
          </a:xfrm>
          <a:prstGeom prst="rect">
            <a:avLst/>
          </a:prstGeom>
        </p:spPr>
      </p:pic>
      <p:pic>
        <p:nvPicPr>
          <p:cNvPr id="10242" name="Picture 2">
            <a:extLst>
              <a:ext uri="{FF2B5EF4-FFF2-40B4-BE49-F238E27FC236}">
                <a16:creationId xmlns:a16="http://schemas.microsoft.com/office/drawing/2014/main" id="{987A34AC-CB45-4BF5-93F4-A412A48E15BF}"/>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rot="710142" flipH="1">
            <a:off x="3281324" y="1045105"/>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5884542-DED5-8801-C225-9BB2B96FCB02}"/>
              </a:ext>
            </a:extLst>
          </p:cNvPr>
          <p:cNvPicPr>
            <a:picLocks noChangeAspect="1"/>
          </p:cNvPicPr>
          <p:nvPr/>
        </p:nvPicPr>
        <p:blipFill>
          <a:blip r:embed="rId11"/>
          <a:stretch>
            <a:fillRect/>
          </a:stretch>
        </p:blipFill>
        <p:spPr>
          <a:xfrm>
            <a:off x="6836903" y="358868"/>
            <a:ext cx="3261643" cy="768163"/>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id="{6C50F99E-31C3-24D7-B606-EF9398A87693}"/>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533525" y="190500"/>
            <a:ext cx="1276350" cy="1276350"/>
          </a:xfrm>
          <a:prstGeom prst="rect">
            <a:avLst/>
          </a:prstGeom>
        </p:spPr>
      </p:pic>
    </p:spTree>
    <p:extLst>
      <p:ext uri="{BB962C8B-B14F-4D97-AF65-F5344CB8AC3E}">
        <p14:creationId xmlns:p14="http://schemas.microsoft.com/office/powerpoint/2010/main" val="173659944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300" fill="hold">
                                              <p:stCondLst>
                                                <p:cond delay="0"/>
                                              </p:stCondLst>
                                            </p:cTn>
                                            <p:tgtEl>
                                              <p:spTgt spid="54"/>
                                            </p:tgtEl>
                                            <p:attrNameLst>
                                              <p:attrName>r</p:attrName>
                                            </p:attrNameLst>
                                          </p:cBhvr>
                                        </p:animRot>
                                        <p:animRot by="-240000">
                                          <p:cBhvr>
                                            <p:cTn id="7" dur="600" fill="hold">
                                              <p:stCondLst>
                                                <p:cond delay="600"/>
                                              </p:stCondLst>
                                            </p:cTn>
                                            <p:tgtEl>
                                              <p:spTgt spid="54"/>
                                            </p:tgtEl>
                                            <p:attrNameLst>
                                              <p:attrName>r</p:attrName>
                                            </p:attrNameLst>
                                          </p:cBhvr>
                                        </p:animRot>
                                        <p:animRot by="240000">
                                          <p:cBhvr>
                                            <p:cTn id="8" dur="600" fill="hold">
                                              <p:stCondLst>
                                                <p:cond delay="1200"/>
                                              </p:stCondLst>
                                            </p:cTn>
                                            <p:tgtEl>
                                              <p:spTgt spid="54"/>
                                            </p:tgtEl>
                                            <p:attrNameLst>
                                              <p:attrName>r</p:attrName>
                                            </p:attrNameLst>
                                          </p:cBhvr>
                                        </p:animRot>
                                        <p:animRot by="-240000">
                                          <p:cBhvr>
                                            <p:cTn id="9" dur="600" fill="hold">
                                              <p:stCondLst>
                                                <p:cond delay="1800"/>
                                              </p:stCondLst>
                                            </p:cTn>
                                            <p:tgtEl>
                                              <p:spTgt spid="54"/>
                                            </p:tgtEl>
                                            <p:attrNameLst>
                                              <p:attrName>r</p:attrName>
                                            </p:attrNameLst>
                                          </p:cBhvr>
                                        </p:animRot>
                                        <p:animRot by="120000">
                                          <p:cBhvr>
                                            <p:cTn id="10" dur="600" fill="hold">
                                              <p:stCondLst>
                                                <p:cond delay="2400"/>
                                              </p:stCondLst>
                                            </p:cTn>
                                            <p:tgtEl>
                                              <p:spTgt spid="5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242"/>
                                            </p:tgtEl>
                                            <p:attrNameLst>
                                              <p:attrName>r</p:attrName>
                                            </p:attrNameLst>
                                          </p:cBhvr>
                                        </p:animRot>
                                        <p:animRot by="-240000">
                                          <p:cBhvr>
                                            <p:cTn id="13" dur="200" fill="hold">
                                              <p:stCondLst>
                                                <p:cond delay="200"/>
                                              </p:stCondLst>
                                            </p:cTn>
                                            <p:tgtEl>
                                              <p:spTgt spid="10242"/>
                                            </p:tgtEl>
                                            <p:attrNameLst>
                                              <p:attrName>r</p:attrName>
                                            </p:attrNameLst>
                                          </p:cBhvr>
                                        </p:animRot>
                                        <p:animRot by="240000">
                                          <p:cBhvr>
                                            <p:cTn id="14" dur="200" fill="hold">
                                              <p:stCondLst>
                                                <p:cond delay="400"/>
                                              </p:stCondLst>
                                            </p:cTn>
                                            <p:tgtEl>
                                              <p:spTgt spid="10242"/>
                                            </p:tgtEl>
                                            <p:attrNameLst>
                                              <p:attrName>r</p:attrName>
                                            </p:attrNameLst>
                                          </p:cBhvr>
                                        </p:animRot>
                                        <p:animRot by="-240000">
                                          <p:cBhvr>
                                            <p:cTn id="15" dur="200" fill="hold">
                                              <p:stCondLst>
                                                <p:cond delay="600"/>
                                              </p:stCondLst>
                                            </p:cTn>
                                            <p:tgtEl>
                                              <p:spTgt spid="10242"/>
                                            </p:tgtEl>
                                            <p:attrNameLst>
                                              <p:attrName>r</p:attrName>
                                            </p:attrNameLst>
                                          </p:cBhvr>
                                        </p:animRot>
                                        <p:animRot by="120000">
                                          <p:cBhvr>
                                            <p:cTn id="16" dur="200" fill="hold">
                                              <p:stCondLst>
                                                <p:cond delay="800"/>
                                              </p:stCondLst>
                                            </p:cTn>
                                            <p:tgtEl>
                                              <p:spTgt spid="1024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1000"/>
                                            <p:tgtEl>
                                              <p:spTgt spid="43"/>
                                            </p:tgtEl>
                                          </p:cBhvr>
                                        </p:animEffect>
                                        <p:anim calcmode="lin" valueType="num">
                                          <p:cBhvr>
                                            <p:cTn id="22" dur="1000" fill="hold"/>
                                            <p:tgtEl>
                                              <p:spTgt spid="43"/>
                                            </p:tgtEl>
                                            <p:attrNameLst>
                                              <p:attrName>ppt_x</p:attrName>
                                            </p:attrNameLst>
                                          </p:cBhvr>
                                          <p:tavLst>
                                            <p:tav tm="0">
                                              <p:val>
                                                <p:strVal val="#ppt_x"/>
                                              </p:val>
                                            </p:tav>
                                            <p:tav tm="100000">
                                              <p:val>
                                                <p:strVal val="#ppt_x"/>
                                              </p:val>
                                            </p:tav>
                                          </p:tavLst>
                                        </p:anim>
                                        <p:anim calcmode="lin" valueType="num">
                                          <p:cBhvr>
                                            <p:cTn id="23" dur="1000" fill="hold"/>
                                            <p:tgtEl>
                                              <p:spTgt spid="43"/>
                                            </p:tgtEl>
                                            <p:attrNameLst>
                                              <p:attrName>ppt_y</p:attrName>
                                            </p:attrNameLst>
                                          </p:cBhvr>
                                          <p:tavLst>
                                            <p:tav tm="0">
                                              <p:val>
                                                <p:strVal val="#ppt_y+.1"/>
                                              </p:val>
                                            </p:tav>
                                            <p:tav tm="100000">
                                              <p:val>
                                                <p:strVal val="#ppt_y"/>
                                              </p:val>
                                            </p:tav>
                                          </p:tavLst>
                                        </p:anim>
                                      </p:childTnLst>
                                    </p:cTn>
                                  </p:par>
                                  <p:par>
                                    <p:cTn id="24" presetID="2" presetClass="entr" presetSubtype="12" fill="hold" nodeType="withEffect" p14:presetBounceEnd="60000">
                                      <p:stCondLst>
                                        <p:cond delay="1500"/>
                                      </p:stCondLst>
                                      <p:childTnLst>
                                        <p:set>
                                          <p:cBhvr>
                                            <p:cTn id="25" dur="1" fill="hold">
                                              <p:stCondLst>
                                                <p:cond delay="0"/>
                                              </p:stCondLst>
                                            </p:cTn>
                                            <p:tgtEl>
                                              <p:spTgt spid="49"/>
                                            </p:tgtEl>
                                            <p:attrNameLst>
                                              <p:attrName>style.visibility</p:attrName>
                                            </p:attrNameLst>
                                          </p:cBhvr>
                                          <p:to>
                                            <p:strVal val="visible"/>
                                          </p:to>
                                        </p:set>
                                        <p:anim calcmode="lin" valueType="num" p14:bounceEnd="60000">
                                          <p:cBhvr additive="base">
                                            <p:cTn id="26" dur="1250" fill="hold"/>
                                            <p:tgtEl>
                                              <p:spTgt spid="49"/>
                                            </p:tgtEl>
                                            <p:attrNameLst>
                                              <p:attrName>ppt_x</p:attrName>
                                            </p:attrNameLst>
                                          </p:cBhvr>
                                          <p:tavLst>
                                            <p:tav tm="0">
                                              <p:val>
                                                <p:strVal val="0-#ppt_w/2"/>
                                              </p:val>
                                            </p:tav>
                                            <p:tav tm="100000">
                                              <p:val>
                                                <p:strVal val="#ppt_x"/>
                                              </p:val>
                                            </p:tav>
                                          </p:tavLst>
                                        </p:anim>
                                        <p:anim calcmode="lin" valueType="num" p14:bounceEnd="60000">
                                          <p:cBhvr additive="base">
                                            <p:cTn id="27" dur="1250" fill="hold"/>
                                            <p:tgtEl>
                                              <p:spTgt spid="49"/>
                                            </p:tgtEl>
                                            <p:attrNameLst>
                                              <p:attrName>ppt_y</p:attrName>
                                            </p:attrNameLst>
                                          </p:cBhvr>
                                          <p:tavLst>
                                            <p:tav tm="0">
                                              <p:val>
                                                <p:strVal val="1+#ppt_h/2"/>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300" fill="hold">
                                              <p:stCondLst>
                                                <p:cond delay="0"/>
                                              </p:stCondLst>
                                            </p:cTn>
                                            <p:tgtEl>
                                              <p:spTgt spid="54"/>
                                            </p:tgtEl>
                                            <p:attrNameLst>
                                              <p:attrName>r</p:attrName>
                                            </p:attrNameLst>
                                          </p:cBhvr>
                                        </p:animRot>
                                        <p:animRot by="-240000">
                                          <p:cBhvr>
                                            <p:cTn id="7" dur="600" fill="hold">
                                              <p:stCondLst>
                                                <p:cond delay="600"/>
                                              </p:stCondLst>
                                            </p:cTn>
                                            <p:tgtEl>
                                              <p:spTgt spid="54"/>
                                            </p:tgtEl>
                                            <p:attrNameLst>
                                              <p:attrName>r</p:attrName>
                                            </p:attrNameLst>
                                          </p:cBhvr>
                                        </p:animRot>
                                        <p:animRot by="240000">
                                          <p:cBhvr>
                                            <p:cTn id="8" dur="600" fill="hold">
                                              <p:stCondLst>
                                                <p:cond delay="1200"/>
                                              </p:stCondLst>
                                            </p:cTn>
                                            <p:tgtEl>
                                              <p:spTgt spid="54"/>
                                            </p:tgtEl>
                                            <p:attrNameLst>
                                              <p:attrName>r</p:attrName>
                                            </p:attrNameLst>
                                          </p:cBhvr>
                                        </p:animRot>
                                        <p:animRot by="-240000">
                                          <p:cBhvr>
                                            <p:cTn id="9" dur="600" fill="hold">
                                              <p:stCondLst>
                                                <p:cond delay="1800"/>
                                              </p:stCondLst>
                                            </p:cTn>
                                            <p:tgtEl>
                                              <p:spTgt spid="54"/>
                                            </p:tgtEl>
                                            <p:attrNameLst>
                                              <p:attrName>r</p:attrName>
                                            </p:attrNameLst>
                                          </p:cBhvr>
                                        </p:animRot>
                                        <p:animRot by="120000">
                                          <p:cBhvr>
                                            <p:cTn id="10" dur="600" fill="hold">
                                              <p:stCondLst>
                                                <p:cond delay="2400"/>
                                              </p:stCondLst>
                                            </p:cTn>
                                            <p:tgtEl>
                                              <p:spTgt spid="5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242"/>
                                            </p:tgtEl>
                                            <p:attrNameLst>
                                              <p:attrName>r</p:attrName>
                                            </p:attrNameLst>
                                          </p:cBhvr>
                                        </p:animRot>
                                        <p:animRot by="-240000">
                                          <p:cBhvr>
                                            <p:cTn id="13" dur="200" fill="hold">
                                              <p:stCondLst>
                                                <p:cond delay="200"/>
                                              </p:stCondLst>
                                            </p:cTn>
                                            <p:tgtEl>
                                              <p:spTgt spid="10242"/>
                                            </p:tgtEl>
                                            <p:attrNameLst>
                                              <p:attrName>r</p:attrName>
                                            </p:attrNameLst>
                                          </p:cBhvr>
                                        </p:animRot>
                                        <p:animRot by="240000">
                                          <p:cBhvr>
                                            <p:cTn id="14" dur="200" fill="hold">
                                              <p:stCondLst>
                                                <p:cond delay="400"/>
                                              </p:stCondLst>
                                            </p:cTn>
                                            <p:tgtEl>
                                              <p:spTgt spid="10242"/>
                                            </p:tgtEl>
                                            <p:attrNameLst>
                                              <p:attrName>r</p:attrName>
                                            </p:attrNameLst>
                                          </p:cBhvr>
                                        </p:animRot>
                                        <p:animRot by="-240000">
                                          <p:cBhvr>
                                            <p:cTn id="15" dur="200" fill="hold">
                                              <p:stCondLst>
                                                <p:cond delay="600"/>
                                              </p:stCondLst>
                                            </p:cTn>
                                            <p:tgtEl>
                                              <p:spTgt spid="10242"/>
                                            </p:tgtEl>
                                            <p:attrNameLst>
                                              <p:attrName>r</p:attrName>
                                            </p:attrNameLst>
                                          </p:cBhvr>
                                        </p:animRot>
                                        <p:animRot by="120000">
                                          <p:cBhvr>
                                            <p:cTn id="16" dur="200" fill="hold">
                                              <p:stCondLst>
                                                <p:cond delay="800"/>
                                              </p:stCondLst>
                                            </p:cTn>
                                            <p:tgtEl>
                                              <p:spTgt spid="1024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1000"/>
                                            <p:tgtEl>
                                              <p:spTgt spid="43"/>
                                            </p:tgtEl>
                                          </p:cBhvr>
                                        </p:animEffect>
                                        <p:anim calcmode="lin" valueType="num">
                                          <p:cBhvr>
                                            <p:cTn id="22" dur="1000" fill="hold"/>
                                            <p:tgtEl>
                                              <p:spTgt spid="43"/>
                                            </p:tgtEl>
                                            <p:attrNameLst>
                                              <p:attrName>ppt_x</p:attrName>
                                            </p:attrNameLst>
                                          </p:cBhvr>
                                          <p:tavLst>
                                            <p:tav tm="0">
                                              <p:val>
                                                <p:strVal val="#ppt_x"/>
                                              </p:val>
                                            </p:tav>
                                            <p:tav tm="100000">
                                              <p:val>
                                                <p:strVal val="#ppt_x"/>
                                              </p:val>
                                            </p:tav>
                                          </p:tavLst>
                                        </p:anim>
                                        <p:anim calcmode="lin" valueType="num">
                                          <p:cBhvr>
                                            <p:cTn id="23" dur="1000" fill="hold"/>
                                            <p:tgtEl>
                                              <p:spTgt spid="43"/>
                                            </p:tgtEl>
                                            <p:attrNameLst>
                                              <p:attrName>ppt_y</p:attrName>
                                            </p:attrNameLst>
                                          </p:cBhvr>
                                          <p:tavLst>
                                            <p:tav tm="0">
                                              <p:val>
                                                <p:strVal val="#ppt_y+.1"/>
                                              </p:val>
                                            </p:tav>
                                            <p:tav tm="100000">
                                              <p:val>
                                                <p:strVal val="#ppt_y"/>
                                              </p:val>
                                            </p:tav>
                                          </p:tavLst>
                                        </p:anim>
                                      </p:childTnLst>
                                    </p:cTn>
                                  </p:par>
                                  <p:par>
                                    <p:cTn id="24" presetID="2" presetClass="entr" presetSubtype="12" fill="hold" nodeType="withEffect">
                                      <p:stCondLst>
                                        <p:cond delay="1500"/>
                                      </p:stCondLst>
                                      <p:childTnLst>
                                        <p:set>
                                          <p:cBhvr>
                                            <p:cTn id="25" dur="1" fill="hold">
                                              <p:stCondLst>
                                                <p:cond delay="0"/>
                                              </p:stCondLst>
                                            </p:cTn>
                                            <p:tgtEl>
                                              <p:spTgt spid="49"/>
                                            </p:tgtEl>
                                            <p:attrNameLst>
                                              <p:attrName>style.visibility</p:attrName>
                                            </p:attrNameLst>
                                          </p:cBhvr>
                                          <p:to>
                                            <p:strVal val="visible"/>
                                          </p:to>
                                        </p:set>
                                        <p:anim calcmode="lin" valueType="num">
                                          <p:cBhvr additive="base">
                                            <p:cTn id="26" dur="1250" fill="hold"/>
                                            <p:tgtEl>
                                              <p:spTgt spid="49"/>
                                            </p:tgtEl>
                                            <p:attrNameLst>
                                              <p:attrName>ppt_x</p:attrName>
                                            </p:attrNameLst>
                                          </p:cBhvr>
                                          <p:tavLst>
                                            <p:tav tm="0">
                                              <p:val>
                                                <p:strVal val="0-#ppt_w/2"/>
                                              </p:val>
                                            </p:tav>
                                            <p:tav tm="100000">
                                              <p:val>
                                                <p:strVal val="#ppt_x"/>
                                              </p:val>
                                            </p:tav>
                                          </p:tavLst>
                                        </p:anim>
                                        <p:anim calcmode="lin" valueType="num">
                                          <p:cBhvr additive="base">
                                            <p:cTn id="27" dur="1250" fill="hold"/>
                                            <p:tgtEl>
                                              <p:spTgt spid="49"/>
                                            </p:tgtEl>
                                            <p:attrNameLst>
                                              <p:attrName>ppt_y</p:attrName>
                                            </p:attrNameLst>
                                          </p:cBhvr>
                                          <p:tavLst>
                                            <p:tav tm="0">
                                              <p:val>
                                                <p:strVal val="1+#ppt_h/2"/>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p:blipFill>
        <p:spPr>
          <a:xfrm>
            <a:off x="-132081" y="0"/>
            <a:ext cx="12418775" cy="6858000"/>
          </a:xfrm>
          <a:prstGeom prst="rect">
            <a:avLst/>
          </a:prstGeom>
        </p:spPr>
      </p:pic>
      <p:grpSp>
        <p:nvGrpSpPr>
          <p:cNvPr id="42" name="Group 41">
            <a:extLst>
              <a:ext uri="{FF2B5EF4-FFF2-40B4-BE49-F238E27FC236}">
                <a16:creationId xmlns:a16="http://schemas.microsoft.com/office/drawing/2014/main" id="{22C11CE8-C87B-46BC-B0ED-1D9B87CADF42}"/>
              </a:ext>
            </a:extLst>
          </p:cNvPr>
          <p:cNvGrpSpPr/>
          <p:nvPr/>
        </p:nvGrpSpPr>
        <p:grpSpPr>
          <a:xfrm>
            <a:off x="265246" y="169338"/>
            <a:ext cx="11926753" cy="1030812"/>
            <a:chOff x="186430" y="364090"/>
            <a:chExt cx="12802341" cy="1202820"/>
          </a:xfrm>
        </p:grpSpPr>
        <p:grpSp>
          <p:nvGrpSpPr>
            <p:cNvPr id="26" name="Group 25">
              <a:extLst>
                <a:ext uri="{FF2B5EF4-FFF2-40B4-BE49-F238E27FC236}">
                  <a16:creationId xmlns:a16="http://schemas.microsoft.com/office/drawing/2014/main" id="{FB5840B7-AFA1-4324-89A2-D63B0B795363}"/>
                </a:ext>
              </a:extLst>
            </p:cNvPr>
            <p:cNvGrpSpPr/>
            <p:nvPr/>
          </p:nvGrpSpPr>
          <p:grpSpPr>
            <a:xfrm>
              <a:off x="303836" y="364090"/>
              <a:ext cx="12684935" cy="1202820"/>
              <a:chOff x="466065" y="71021"/>
              <a:chExt cx="19496267" cy="613260"/>
            </a:xfrm>
          </p:grpSpPr>
          <p:sp>
            <p:nvSpPr>
              <p:cNvPr id="25" name="Google Shape;128;p2">
                <a:extLst>
                  <a:ext uri="{FF2B5EF4-FFF2-40B4-BE49-F238E27FC236}">
                    <a16:creationId xmlns:a16="http://schemas.microsoft.com/office/drawing/2014/main" id="{F6A579AC-0ECD-4DB4-A711-8ECD34BED6CC}"/>
                  </a:ext>
                </a:extLst>
              </p:cNvPr>
              <p:cNvSpPr/>
              <p:nvPr/>
            </p:nvSpPr>
            <p:spPr>
              <a:xfrm>
                <a:off x="466065" y="71021"/>
                <a:ext cx="19166266" cy="613260"/>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bg1"/>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24" name="TextBox 23">
                <a:extLst>
                  <a:ext uri="{FF2B5EF4-FFF2-40B4-BE49-F238E27FC236}">
                    <a16:creationId xmlns:a16="http://schemas.microsoft.com/office/drawing/2014/main" id="{EF93A933-BC74-4434-8369-006D02284E50}"/>
                  </a:ext>
                </a:extLst>
              </p:cNvPr>
              <p:cNvSpPr txBox="1"/>
              <p:nvPr/>
            </p:nvSpPr>
            <p:spPr>
              <a:xfrm>
                <a:off x="1120874" y="187919"/>
                <a:ext cx="18841458" cy="3845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Những</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hoạt</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động</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xã</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hội</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dưới</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đây</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mang</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lại</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những</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lợi</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ích</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gì</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a:t>
                </a:r>
                <a:endPar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grpSp>
        <p:pic>
          <p:nvPicPr>
            <p:cNvPr id="9218" name="Picture 2">
              <a:extLst>
                <a:ext uri="{FF2B5EF4-FFF2-40B4-BE49-F238E27FC236}">
                  <a16:creationId xmlns:a16="http://schemas.microsoft.com/office/drawing/2014/main" id="{222CF0EA-1B45-457D-A149-729F42FB5BE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86430" y="478675"/>
              <a:ext cx="729353" cy="729353"/>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descr="Cartoon children in a classroom&#10;&#10;Description automatically generated">
            <a:extLst>
              <a:ext uri="{FF2B5EF4-FFF2-40B4-BE49-F238E27FC236}">
                <a16:creationId xmlns:a16="http://schemas.microsoft.com/office/drawing/2014/main" id="{92049A36-A9BB-88FD-8900-5B5E2D4745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975" y="1342253"/>
            <a:ext cx="4806661" cy="4287022"/>
          </a:xfrm>
          <a:prstGeom prst="rect">
            <a:avLst/>
          </a:prstGeom>
        </p:spPr>
      </p:pic>
      <p:grpSp>
        <p:nvGrpSpPr>
          <p:cNvPr id="4" name="Group 3">
            <a:extLst>
              <a:ext uri="{FF2B5EF4-FFF2-40B4-BE49-F238E27FC236}">
                <a16:creationId xmlns:a16="http://schemas.microsoft.com/office/drawing/2014/main" id="{3D6B90FC-39C5-1408-A0AF-EA027197E657}"/>
              </a:ext>
            </a:extLst>
          </p:cNvPr>
          <p:cNvGrpSpPr/>
          <p:nvPr/>
        </p:nvGrpSpPr>
        <p:grpSpPr>
          <a:xfrm>
            <a:off x="238573" y="5724525"/>
            <a:ext cx="4962077" cy="950371"/>
            <a:chOff x="4324150" y="649746"/>
            <a:chExt cx="7249374" cy="1213305"/>
          </a:xfrm>
          <a:solidFill>
            <a:srgbClr val="FFFF99"/>
          </a:solidFill>
        </p:grpSpPr>
        <p:sp>
          <p:nvSpPr>
            <p:cNvPr id="5" name="Plaque 4">
              <a:extLst>
                <a:ext uri="{FF2B5EF4-FFF2-40B4-BE49-F238E27FC236}">
                  <a16:creationId xmlns:a16="http://schemas.microsoft.com/office/drawing/2014/main" id="{4B59337D-58BD-8D7D-BDB8-767EF648379B}"/>
                </a:ext>
              </a:extLst>
            </p:cNvPr>
            <p:cNvSpPr/>
            <p:nvPr/>
          </p:nvSpPr>
          <p:spPr>
            <a:xfrm>
              <a:off x="4324150" y="649746"/>
              <a:ext cx="7249374" cy="1200329"/>
            </a:xfrm>
            <a:prstGeom prst="plaque">
              <a:avLst/>
            </a:prstGeom>
            <a:grpFill/>
            <a:ln w="19050">
              <a:solidFill>
                <a:srgbClr val="FF5D5D"/>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821825D5-3BCF-3FA5-E532-55236F6A9415}"/>
                </a:ext>
              </a:extLst>
            </p:cNvPr>
            <p:cNvSpPr txBox="1"/>
            <p:nvPr/>
          </p:nvSpPr>
          <p:spPr>
            <a:xfrm>
              <a:off x="4431415" y="802147"/>
              <a:ext cx="6655129" cy="10609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libri" panose="020F0502020204030204"/>
                  <a:ea typeface="+mn-ea"/>
                  <a:cs typeface="+mn-cs"/>
                </a:rPr>
                <a:t>Dành</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002060"/>
                  </a:solidFill>
                  <a:effectLst/>
                  <a:uLnTx/>
                  <a:uFillTx/>
                  <a:latin typeface="Calibri" panose="020F0502020204030204"/>
                  <a:ea typeface="+mn-ea"/>
                  <a:cs typeface="+mn-cs"/>
                </a:rPr>
                <a:t>một</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002060"/>
                  </a:solidFill>
                  <a:effectLst/>
                  <a:uLnTx/>
                  <a:uFillTx/>
                  <a:latin typeface="Calibri" panose="020F0502020204030204"/>
                  <a:ea typeface="+mn-ea"/>
                  <a:cs typeface="+mn-cs"/>
                </a:rPr>
                <a:t>phần</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002060"/>
                  </a:solidFill>
                  <a:effectLst/>
                  <a:uLnTx/>
                  <a:uFillTx/>
                  <a:latin typeface="Calibri" panose="020F0502020204030204"/>
                  <a:ea typeface="+mn-ea"/>
                  <a:cs typeface="+mn-cs"/>
                </a:rPr>
                <a:t>tiền</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002060"/>
                  </a:solidFill>
                  <a:effectLst/>
                  <a:uLnTx/>
                  <a:uFillTx/>
                  <a:latin typeface="Calibri" panose="020F0502020204030204"/>
                  <a:ea typeface="+mn-ea"/>
                  <a:cs typeface="+mn-cs"/>
                </a:rPr>
                <a:t>mừng</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002060"/>
                  </a:solidFill>
                  <a:effectLst/>
                  <a:uLnTx/>
                  <a:uFillTx/>
                  <a:latin typeface="Calibri" panose="020F0502020204030204"/>
                  <a:ea typeface="+mn-ea"/>
                  <a:cs typeface="+mn-cs"/>
                </a:rPr>
                <a:t>tuổi</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002060"/>
                  </a:solidFill>
                  <a:effectLst/>
                  <a:uLnTx/>
                  <a:uFillTx/>
                  <a:latin typeface="Calibri" panose="020F0502020204030204"/>
                  <a:ea typeface="+mn-ea"/>
                  <a:cs typeface="+mn-cs"/>
                </a:rPr>
                <a:t>để</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002060"/>
                  </a:solidFill>
                  <a:effectLst/>
                  <a:uLnTx/>
                  <a:uFillTx/>
                  <a:latin typeface="Calibri" panose="020F0502020204030204"/>
                  <a:ea typeface="+mn-ea"/>
                  <a:cs typeface="+mn-cs"/>
                </a:rPr>
                <a:t>tặng</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002060"/>
                  </a:solidFill>
                  <a:effectLst/>
                  <a:uLnTx/>
                  <a:uFillTx/>
                  <a:latin typeface="Calibri" panose="020F0502020204030204"/>
                  <a:ea typeface="+mn-ea"/>
                  <a:cs typeface="+mn-cs"/>
                </a:rPr>
                <a:t>bạn</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002060"/>
                  </a:solidFill>
                  <a:effectLst/>
                  <a:uLnTx/>
                  <a:uFillTx/>
                  <a:latin typeface="Calibri" panose="020F0502020204030204"/>
                  <a:ea typeface="+mn-ea"/>
                  <a:cs typeface="+mn-cs"/>
                </a:rPr>
                <a:t>có</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002060"/>
                  </a:solidFill>
                  <a:effectLst/>
                  <a:uLnTx/>
                  <a:uFillTx/>
                  <a:latin typeface="Calibri" panose="020F0502020204030204"/>
                  <a:ea typeface="+mn-ea"/>
                  <a:cs typeface="+mn-cs"/>
                </a:rPr>
                <a:t>hoàn</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002060"/>
                  </a:solidFill>
                  <a:effectLst/>
                  <a:uLnTx/>
                  <a:uFillTx/>
                  <a:latin typeface="Calibri" panose="020F0502020204030204"/>
                  <a:ea typeface="+mn-ea"/>
                  <a:cs typeface="+mn-cs"/>
                </a:rPr>
                <a:t>cảnh</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002060"/>
                  </a:solidFill>
                  <a:effectLst/>
                  <a:uLnTx/>
                  <a:uFillTx/>
                  <a:latin typeface="Calibri" panose="020F0502020204030204"/>
                  <a:ea typeface="+mn-ea"/>
                  <a:cs typeface="+mn-cs"/>
                </a:rPr>
                <a:t>khó</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002060"/>
                  </a:solidFill>
                  <a:effectLst/>
                  <a:uLnTx/>
                  <a:uFillTx/>
                  <a:latin typeface="Calibri" panose="020F0502020204030204"/>
                  <a:ea typeface="+mn-ea"/>
                  <a:cs typeface="+mn-cs"/>
                </a:rPr>
                <a:t>khăn</a:t>
              </a:r>
              <a:endParaRPr kumimoji="0" lang="vi-VN" sz="2400" b="1" i="0" u="none" strike="noStrike" kern="1200" cap="none" spc="0" normalizeH="0" baseline="0" noProof="0" dirty="0">
                <a:ln>
                  <a:noFill/>
                </a:ln>
                <a:solidFill>
                  <a:srgbClr val="002060"/>
                </a:solidFill>
                <a:effectLst/>
                <a:uLnTx/>
                <a:uFillTx/>
                <a:latin typeface="Calibri (Body)"/>
                <a:ea typeface="+mn-ea"/>
                <a:cs typeface="+mn-cs"/>
              </a:endParaRPr>
            </a:p>
          </p:txBody>
        </p:sp>
      </p:grpSp>
      <p:pic>
        <p:nvPicPr>
          <p:cNvPr id="8" name="Picture 7">
            <a:extLst>
              <a:ext uri="{FF2B5EF4-FFF2-40B4-BE49-F238E27FC236}">
                <a16:creationId xmlns:a16="http://schemas.microsoft.com/office/drawing/2014/main" id="{BF98624E-0305-8E03-FA71-03DA6CDAD9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7400" y="1321096"/>
            <a:ext cx="4857750" cy="4330552"/>
          </a:xfrm>
          <a:prstGeom prst="rect">
            <a:avLst/>
          </a:prstGeom>
        </p:spPr>
      </p:pic>
      <p:grpSp>
        <p:nvGrpSpPr>
          <p:cNvPr id="9" name="Group 8">
            <a:extLst>
              <a:ext uri="{FF2B5EF4-FFF2-40B4-BE49-F238E27FC236}">
                <a16:creationId xmlns:a16="http://schemas.microsoft.com/office/drawing/2014/main" id="{3D6DB488-76A0-B03D-8DFE-4154812A55C4}"/>
              </a:ext>
            </a:extLst>
          </p:cNvPr>
          <p:cNvGrpSpPr/>
          <p:nvPr/>
        </p:nvGrpSpPr>
        <p:grpSpPr>
          <a:xfrm>
            <a:off x="6162675" y="5781676"/>
            <a:ext cx="4324350" cy="742950"/>
            <a:chOff x="4324150" y="649746"/>
            <a:chExt cx="7249374" cy="1200329"/>
          </a:xfrm>
          <a:solidFill>
            <a:srgbClr val="FFFF99"/>
          </a:solidFill>
        </p:grpSpPr>
        <p:sp>
          <p:nvSpPr>
            <p:cNvPr id="10" name="Plaque 9">
              <a:extLst>
                <a:ext uri="{FF2B5EF4-FFF2-40B4-BE49-F238E27FC236}">
                  <a16:creationId xmlns:a16="http://schemas.microsoft.com/office/drawing/2014/main" id="{A2777C5E-23D8-8EF6-C0FD-09AC170C8C2D}"/>
                </a:ext>
              </a:extLst>
            </p:cNvPr>
            <p:cNvSpPr/>
            <p:nvPr/>
          </p:nvSpPr>
          <p:spPr>
            <a:xfrm>
              <a:off x="4324150" y="649746"/>
              <a:ext cx="7249374" cy="1200329"/>
            </a:xfrm>
            <a:prstGeom prst="plaque">
              <a:avLst/>
            </a:prstGeom>
            <a:grpFill/>
            <a:ln w="19050">
              <a:solidFill>
                <a:srgbClr val="FF5D5D"/>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6EF1D8AB-FD09-D4EF-1153-418FF8717138}"/>
                </a:ext>
              </a:extLst>
            </p:cNvPr>
            <p:cNvSpPr txBox="1"/>
            <p:nvPr/>
          </p:nvSpPr>
          <p:spPr>
            <a:xfrm>
              <a:off x="4431415" y="802147"/>
              <a:ext cx="6655129" cy="667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Nhặt</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rác</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ở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nơi</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công</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cộng</a:t>
              </a:r>
              <a:endParaRPr kumimoji="0" lang="vi-VN" sz="2800" b="1" i="0" u="none" strike="noStrike" kern="1200" cap="none" spc="0" normalizeH="0" baseline="0" noProof="0" dirty="0">
                <a:ln>
                  <a:noFill/>
                </a:ln>
                <a:solidFill>
                  <a:srgbClr val="002060"/>
                </a:solidFill>
                <a:effectLst/>
                <a:uLnTx/>
                <a:uFillTx/>
                <a:latin typeface="Calibri (Body)"/>
                <a:ea typeface="+mn-ea"/>
                <a:cs typeface="+mn-cs"/>
              </a:endParaRPr>
            </a:p>
          </p:txBody>
        </p:sp>
      </p:grpSp>
    </p:spTree>
    <p:extLst>
      <p:ext uri="{BB962C8B-B14F-4D97-AF65-F5344CB8AC3E}">
        <p14:creationId xmlns:p14="http://schemas.microsoft.com/office/powerpoint/2010/main" val="255974319"/>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par>
                                <p:cTn id="22" presetID="16" presetClass="entr" presetSubtype="21"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p:blipFill>
        <p:spPr>
          <a:xfrm>
            <a:off x="-132080" y="0"/>
            <a:ext cx="12436530" cy="6858000"/>
          </a:xfrm>
          <a:prstGeom prst="rect">
            <a:avLst/>
          </a:prstGeom>
        </p:spPr>
      </p:pic>
      <p:pic>
        <p:nvPicPr>
          <p:cNvPr id="4" name="Picture 3" descr="A cartoon of a child standing in front of a child holding books&#10;&#10;Description automatically generated">
            <a:extLst>
              <a:ext uri="{FF2B5EF4-FFF2-40B4-BE49-F238E27FC236}">
                <a16:creationId xmlns:a16="http://schemas.microsoft.com/office/drawing/2014/main" id="{DDF8B721-4C37-B267-8B5C-E721827E52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68427"/>
            <a:ext cx="5820582" cy="5303697"/>
          </a:xfrm>
          <a:prstGeom prst="rect">
            <a:avLst/>
          </a:prstGeom>
        </p:spPr>
      </p:pic>
      <p:grpSp>
        <p:nvGrpSpPr>
          <p:cNvPr id="5" name="Group 4">
            <a:extLst>
              <a:ext uri="{FF2B5EF4-FFF2-40B4-BE49-F238E27FC236}">
                <a16:creationId xmlns:a16="http://schemas.microsoft.com/office/drawing/2014/main" id="{9CCFD95F-6B6F-3340-A8C2-F627F09BA8CE}"/>
              </a:ext>
            </a:extLst>
          </p:cNvPr>
          <p:cNvGrpSpPr/>
          <p:nvPr/>
        </p:nvGrpSpPr>
        <p:grpSpPr>
          <a:xfrm>
            <a:off x="486223" y="5705475"/>
            <a:ext cx="4962077" cy="968707"/>
            <a:chOff x="4324150" y="649746"/>
            <a:chExt cx="7249374" cy="1236713"/>
          </a:xfrm>
          <a:solidFill>
            <a:srgbClr val="FFFF99"/>
          </a:solidFill>
        </p:grpSpPr>
        <p:sp>
          <p:nvSpPr>
            <p:cNvPr id="6" name="Plaque 5">
              <a:extLst>
                <a:ext uri="{FF2B5EF4-FFF2-40B4-BE49-F238E27FC236}">
                  <a16:creationId xmlns:a16="http://schemas.microsoft.com/office/drawing/2014/main" id="{6FF364FA-F013-9D54-8B7B-417ED7647FA1}"/>
                </a:ext>
              </a:extLst>
            </p:cNvPr>
            <p:cNvSpPr/>
            <p:nvPr/>
          </p:nvSpPr>
          <p:spPr>
            <a:xfrm>
              <a:off x="4324150" y="649746"/>
              <a:ext cx="7249374" cy="1200329"/>
            </a:xfrm>
            <a:prstGeom prst="plaque">
              <a:avLst/>
            </a:prstGeom>
            <a:grpFill/>
            <a:ln w="19050">
              <a:solidFill>
                <a:srgbClr val="FF5D5D"/>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5DBC1C08-33FA-785A-4081-A3C3B02E95F4}"/>
                </a:ext>
              </a:extLst>
            </p:cNvPr>
            <p:cNvSpPr txBox="1"/>
            <p:nvPr/>
          </p:nvSpPr>
          <p:spPr>
            <a:xfrm>
              <a:off x="4751474" y="668384"/>
              <a:ext cx="6655129" cy="12180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Tặng</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sác</a:t>
              </a:r>
              <a:r>
                <a:rPr lang="en-US" sz="2800" b="1" dirty="0">
                  <a:solidFill>
                    <a:srgbClr val="002060"/>
                  </a:solidFill>
                  <a:latin typeface="Calibri" panose="020F0502020204030204"/>
                </a:rPr>
                <a:t>h </a:t>
              </a:r>
              <a:r>
                <a:rPr lang="en-US" sz="2800" b="1" dirty="0" err="1">
                  <a:solidFill>
                    <a:srgbClr val="002060"/>
                  </a:solidFill>
                  <a:latin typeface="Calibri" panose="020F0502020204030204"/>
                </a:rPr>
                <a:t>vở</a:t>
              </a:r>
              <a:r>
                <a:rPr lang="en-US" sz="2800" b="1" dirty="0">
                  <a:solidFill>
                    <a:srgbClr val="002060"/>
                  </a:solidFill>
                  <a:latin typeface="Calibri" panose="020F0502020204030204"/>
                </a:rPr>
                <a:t> </a:t>
              </a:r>
              <a:r>
                <a:rPr lang="en-US" sz="2800" b="1" dirty="0" err="1">
                  <a:solidFill>
                    <a:srgbClr val="002060"/>
                  </a:solidFill>
                  <a:latin typeface="Calibri" panose="020F0502020204030204"/>
                </a:rPr>
                <a:t>cho</a:t>
              </a:r>
              <a:r>
                <a:rPr lang="en-US" sz="2800" b="1" dirty="0">
                  <a:solidFill>
                    <a:srgbClr val="002060"/>
                  </a:solidFill>
                  <a:latin typeface="Calibri" panose="020F0502020204030204"/>
                </a:rPr>
                <a:t> </a:t>
              </a:r>
              <a:r>
                <a:rPr lang="en-US" sz="2800" b="1" dirty="0" err="1">
                  <a:solidFill>
                    <a:srgbClr val="002060"/>
                  </a:solidFill>
                  <a:latin typeface="Calibri" panose="020F0502020204030204"/>
                </a:rPr>
                <a:t>bạn</a:t>
              </a:r>
              <a:r>
                <a:rPr lang="en-US" sz="2800" b="1" dirty="0">
                  <a:solidFill>
                    <a:srgbClr val="002060"/>
                  </a:solidFill>
                  <a:latin typeface="Calibri" panose="020F0502020204030204"/>
                </a:rPr>
                <a:t> </a:t>
              </a:r>
              <a:r>
                <a:rPr lang="en-US" sz="2800" b="1" dirty="0" err="1">
                  <a:solidFill>
                    <a:srgbClr val="002060"/>
                  </a:solidFill>
                  <a:latin typeface="Calibri" panose="020F0502020204030204"/>
                </a:rPr>
                <a:t>có</a:t>
              </a:r>
              <a:r>
                <a:rPr lang="en-US" sz="2800" b="1" dirty="0">
                  <a:solidFill>
                    <a:srgbClr val="002060"/>
                  </a:solidFill>
                  <a:latin typeface="Calibri" panose="020F0502020204030204"/>
                </a:rPr>
                <a:t> </a:t>
              </a:r>
              <a:r>
                <a:rPr lang="en-US" sz="2800" b="1" dirty="0" err="1">
                  <a:solidFill>
                    <a:srgbClr val="002060"/>
                  </a:solidFill>
                  <a:latin typeface="Calibri" panose="020F0502020204030204"/>
                </a:rPr>
                <a:t>hoàn</a:t>
              </a:r>
              <a:r>
                <a:rPr lang="en-US" sz="2800" b="1" dirty="0">
                  <a:solidFill>
                    <a:srgbClr val="002060"/>
                  </a:solidFill>
                  <a:latin typeface="Calibri" panose="020F0502020204030204"/>
                </a:rPr>
                <a:t> </a:t>
              </a:r>
              <a:r>
                <a:rPr lang="en-US" sz="2800" b="1" dirty="0" err="1">
                  <a:solidFill>
                    <a:srgbClr val="002060"/>
                  </a:solidFill>
                  <a:latin typeface="Calibri" panose="020F0502020204030204"/>
                </a:rPr>
                <a:t>cảnh</a:t>
              </a:r>
              <a:r>
                <a:rPr lang="en-US" sz="2800" b="1" dirty="0">
                  <a:solidFill>
                    <a:srgbClr val="002060"/>
                  </a:solidFill>
                  <a:latin typeface="Calibri" panose="020F0502020204030204"/>
                </a:rPr>
                <a:t> </a:t>
              </a:r>
              <a:r>
                <a:rPr lang="en-US" sz="2800" b="1" dirty="0" err="1">
                  <a:solidFill>
                    <a:srgbClr val="002060"/>
                  </a:solidFill>
                  <a:latin typeface="Calibri" panose="020F0502020204030204"/>
                </a:rPr>
                <a:t>khó</a:t>
              </a:r>
              <a:r>
                <a:rPr lang="en-US" sz="2800" b="1" dirty="0">
                  <a:solidFill>
                    <a:srgbClr val="002060"/>
                  </a:solidFill>
                  <a:latin typeface="Calibri" panose="020F0502020204030204"/>
                </a:rPr>
                <a:t> </a:t>
              </a:r>
              <a:r>
                <a:rPr lang="en-US" sz="2800" b="1" dirty="0" err="1">
                  <a:solidFill>
                    <a:srgbClr val="002060"/>
                  </a:solidFill>
                  <a:latin typeface="Calibri" panose="020F0502020204030204"/>
                </a:rPr>
                <a:t>khăn</a:t>
              </a:r>
              <a:endParaRPr kumimoji="0" lang="vi-VN" sz="2800" b="1" i="0" u="none" strike="noStrike" kern="1200" cap="none" spc="0" normalizeH="0" baseline="0" noProof="0" dirty="0">
                <a:ln>
                  <a:noFill/>
                </a:ln>
                <a:solidFill>
                  <a:srgbClr val="002060"/>
                </a:solidFill>
                <a:effectLst/>
                <a:uLnTx/>
                <a:uFillTx/>
                <a:latin typeface="Calibri (Body)"/>
                <a:ea typeface="+mn-ea"/>
                <a:cs typeface="+mn-cs"/>
              </a:endParaRPr>
            </a:p>
          </p:txBody>
        </p:sp>
      </p:grpSp>
      <p:pic>
        <p:nvPicPr>
          <p:cNvPr id="9" name="Picture 8" descr="A cartoon of a child folding a yellow blanket&#10;&#10;Description automatically generated">
            <a:extLst>
              <a:ext uri="{FF2B5EF4-FFF2-40B4-BE49-F238E27FC236}">
                <a16:creationId xmlns:a16="http://schemas.microsoft.com/office/drawing/2014/main" id="{2B748874-EF65-0DC7-B8AC-EE053F15DF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9464" y="276226"/>
            <a:ext cx="5811395" cy="5334000"/>
          </a:xfrm>
          <a:prstGeom prst="rect">
            <a:avLst/>
          </a:prstGeom>
        </p:spPr>
      </p:pic>
      <p:grpSp>
        <p:nvGrpSpPr>
          <p:cNvPr id="10" name="Group 9">
            <a:extLst>
              <a:ext uri="{FF2B5EF4-FFF2-40B4-BE49-F238E27FC236}">
                <a16:creationId xmlns:a16="http://schemas.microsoft.com/office/drawing/2014/main" id="{A3F1EAC7-74C2-8D3C-0546-58BCF7242979}"/>
              </a:ext>
            </a:extLst>
          </p:cNvPr>
          <p:cNvGrpSpPr/>
          <p:nvPr/>
        </p:nvGrpSpPr>
        <p:grpSpPr>
          <a:xfrm>
            <a:off x="6772723" y="5724525"/>
            <a:ext cx="4962077" cy="968706"/>
            <a:chOff x="4324150" y="649746"/>
            <a:chExt cx="7249374" cy="1236711"/>
          </a:xfrm>
          <a:solidFill>
            <a:srgbClr val="FFFF99"/>
          </a:solidFill>
        </p:grpSpPr>
        <p:sp>
          <p:nvSpPr>
            <p:cNvPr id="11" name="Plaque 10">
              <a:extLst>
                <a:ext uri="{FF2B5EF4-FFF2-40B4-BE49-F238E27FC236}">
                  <a16:creationId xmlns:a16="http://schemas.microsoft.com/office/drawing/2014/main" id="{D4E6889B-20BD-26DB-7453-1FE63A673F2D}"/>
                </a:ext>
              </a:extLst>
            </p:cNvPr>
            <p:cNvSpPr/>
            <p:nvPr/>
          </p:nvSpPr>
          <p:spPr>
            <a:xfrm>
              <a:off x="4324150" y="649746"/>
              <a:ext cx="7249374" cy="1200329"/>
            </a:xfrm>
            <a:prstGeom prst="plaque">
              <a:avLst/>
            </a:prstGeom>
            <a:grpFill/>
            <a:ln w="19050">
              <a:solidFill>
                <a:srgbClr val="FF5D5D"/>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F2D3D10B-F39C-A303-8829-97E653BED1B0}"/>
                </a:ext>
              </a:extLst>
            </p:cNvPr>
            <p:cNvSpPr txBox="1"/>
            <p:nvPr/>
          </p:nvSpPr>
          <p:spPr>
            <a:xfrm>
              <a:off x="4751474" y="668384"/>
              <a:ext cx="6655129" cy="12180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Gom</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quần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áo</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để</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tặng</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bạn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ở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vùng</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lũ</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lụt</a:t>
              </a:r>
              <a:endParaRPr kumimoji="0" lang="vi-VN" sz="2800" b="1" i="0" u="none" strike="noStrike" kern="1200" cap="none" spc="0" normalizeH="0" baseline="0" noProof="0" dirty="0">
                <a:ln>
                  <a:noFill/>
                </a:ln>
                <a:solidFill>
                  <a:srgbClr val="002060"/>
                </a:solidFill>
                <a:effectLst/>
                <a:uLnTx/>
                <a:uFillTx/>
                <a:latin typeface="Calibri (Body)"/>
                <a:ea typeface="+mn-ea"/>
                <a:cs typeface="+mn-cs"/>
              </a:endParaRPr>
            </a:p>
          </p:txBody>
        </p:sp>
      </p:grpSp>
    </p:spTree>
    <p:extLst>
      <p:ext uri="{BB962C8B-B14F-4D97-AF65-F5344CB8AC3E}">
        <p14:creationId xmlns:p14="http://schemas.microsoft.com/office/powerpoint/2010/main" val="35260716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p:blipFill>
        <p:spPr>
          <a:xfrm>
            <a:off x="-132081" y="0"/>
            <a:ext cx="12427653" cy="6858000"/>
          </a:xfrm>
          <a:prstGeom prst="rect">
            <a:avLst/>
          </a:prstGeom>
        </p:spPr>
      </p:pic>
      <p:grpSp>
        <p:nvGrpSpPr>
          <p:cNvPr id="11" name="Group 10">
            <a:extLst>
              <a:ext uri="{FF2B5EF4-FFF2-40B4-BE49-F238E27FC236}">
                <a16:creationId xmlns:a16="http://schemas.microsoft.com/office/drawing/2014/main" id="{02877421-C140-4DC6-9F0A-3C3B38ADB775}"/>
              </a:ext>
            </a:extLst>
          </p:cNvPr>
          <p:cNvGrpSpPr/>
          <p:nvPr/>
        </p:nvGrpSpPr>
        <p:grpSpPr>
          <a:xfrm>
            <a:off x="742950" y="76200"/>
            <a:ext cx="11418608" cy="6324653"/>
            <a:chOff x="4989250" y="1315596"/>
            <a:chExt cx="6958321" cy="4879188"/>
          </a:xfrm>
        </p:grpSpPr>
        <p:pic>
          <p:nvPicPr>
            <p:cNvPr id="12" name="Graphic 11">
              <a:extLst>
                <a:ext uri="{FF2B5EF4-FFF2-40B4-BE49-F238E27FC236}">
                  <a16:creationId xmlns:a16="http://schemas.microsoft.com/office/drawing/2014/main" id="{D46D3A8B-3451-4F24-AC90-7C0B87383D8B}"/>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140665" y="1315596"/>
              <a:ext cx="6628165" cy="4818873"/>
            </a:xfrm>
            <a:prstGeom prst="rect">
              <a:avLst/>
            </a:prstGeom>
          </p:spPr>
        </p:pic>
        <p:pic>
          <p:nvPicPr>
            <p:cNvPr id="13" name="Graphic 12">
              <a:extLst>
                <a:ext uri="{FF2B5EF4-FFF2-40B4-BE49-F238E27FC236}">
                  <a16:creationId xmlns:a16="http://schemas.microsoft.com/office/drawing/2014/main" id="{4B655FB2-084F-4225-B662-437E793C448B}"/>
                </a:ext>
              </a:extLst>
            </p:cNvPr>
            <p:cNvPicPr>
              <a:picLocks noChangeAspect="1"/>
            </p:cNvPicPr>
            <p:nvPr/>
          </p:nvPicPr>
          <p:blipFill rotWithShape="1">
            <a:blip r:embed="rId7">
              <a:extLst>
                <a:ext uri="{96DAC541-7B7A-43D3-8B79-37D633B846F1}">
                  <asvg:svgBlip xmlns="" xmlns:asvg="http://schemas.microsoft.com/office/drawing/2016/SVG/main" r:embed="rId8"/>
                </a:ext>
              </a:extLst>
            </a:blip>
            <a:srcRect r="33179"/>
            <a:stretch/>
          </p:blipFill>
          <p:spPr>
            <a:xfrm flipH="1">
              <a:off x="8926511" y="5359728"/>
              <a:ext cx="3021060" cy="835056"/>
            </a:xfrm>
            <a:prstGeom prst="rect">
              <a:avLst/>
            </a:prstGeom>
          </p:spPr>
        </p:pic>
        <p:pic>
          <p:nvPicPr>
            <p:cNvPr id="14" name="Graphic 13">
              <a:extLst>
                <a:ext uri="{FF2B5EF4-FFF2-40B4-BE49-F238E27FC236}">
                  <a16:creationId xmlns:a16="http://schemas.microsoft.com/office/drawing/2014/main" id="{B2815CE8-DECA-4C23-BE95-2AFDBC1FBC86}"/>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4989250" y="5341304"/>
              <a:ext cx="4143914" cy="835056"/>
            </a:xfrm>
            <a:prstGeom prst="rect">
              <a:avLst/>
            </a:prstGeom>
          </p:spPr>
        </p:pic>
      </p:grpSp>
      <p:sp>
        <p:nvSpPr>
          <p:cNvPr id="2" name="TextBox 1">
            <a:extLst>
              <a:ext uri="{FF2B5EF4-FFF2-40B4-BE49-F238E27FC236}">
                <a16:creationId xmlns:a16="http://schemas.microsoft.com/office/drawing/2014/main" id="{8F1C54D4-AF84-434D-9356-ED763850048B}"/>
              </a:ext>
            </a:extLst>
          </p:cNvPr>
          <p:cNvSpPr txBox="1"/>
          <p:nvPr/>
        </p:nvSpPr>
        <p:spPr>
          <a:xfrm>
            <a:off x="2260296" y="1139024"/>
            <a:ext cx="8445803"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libri" panose="020F0502020204030204"/>
                <a:ea typeface="+mn-ea"/>
                <a:cs typeface="+mn-cs"/>
              </a:rPr>
              <a:t>Những hoạt động này đem lại lợi ích như </a:t>
            </a:r>
            <a:r>
              <a:rPr kumimoji="0" lang="vi-VN" sz="4800" b="0" i="0" u="none" strike="noStrike" kern="1200" cap="none" spc="0" normalizeH="0" baseline="0" noProof="0" dirty="0">
                <a:ln>
                  <a:noFill/>
                </a:ln>
                <a:solidFill>
                  <a:srgbClr val="FF0000"/>
                </a:solidFill>
                <a:effectLst/>
                <a:uLnTx/>
                <a:uFillTx/>
                <a:latin typeface="Calibri" panose="020F0502020204030204"/>
                <a:ea typeface="+mn-ea"/>
                <a:cs typeface="+mn-cs"/>
              </a:rPr>
              <a:t>giúp chia sẻ khó khăn với những người được giúp đỡ</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vi-VN" sz="4800" b="0" i="0" u="none" strike="noStrike" kern="1200" cap="none" spc="0" normalizeH="0" baseline="0" noProof="0" dirty="0">
                <a:ln>
                  <a:noFill/>
                </a:ln>
                <a:solidFill>
                  <a:prstClr val="black"/>
                </a:solidFill>
                <a:effectLst/>
                <a:uLnTx/>
                <a:uFillTx/>
                <a:latin typeface="Calibri" panose="020F0502020204030204"/>
                <a:ea typeface="+mn-ea"/>
                <a:cs typeface="+mn-cs"/>
              </a:rPr>
              <a:t> dọn vệ sinh, nhổ cỏ… sẽ </a:t>
            </a:r>
            <a:r>
              <a:rPr kumimoji="0" lang="vi-VN" sz="4800" b="0" i="0" u="none" strike="noStrike" kern="1200" cap="none" spc="0" normalizeH="0" baseline="0" noProof="0" dirty="0">
                <a:ln>
                  <a:noFill/>
                </a:ln>
                <a:solidFill>
                  <a:srgbClr val="FF0000"/>
                </a:solidFill>
                <a:effectLst/>
                <a:uLnTx/>
                <a:uFillTx/>
                <a:latin typeface="Calibri" panose="020F0502020204030204"/>
                <a:ea typeface="+mn-ea"/>
                <a:cs typeface="+mn-cs"/>
              </a:rPr>
              <a:t>góp phần làm đẹp, giữ gìn khu di tích</a:t>
            </a:r>
            <a:r>
              <a:rPr kumimoji="0" lang="vi-VN" sz="4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vi-VN" sz="4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60745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4">
            <a:extLst>
              <a:ext uri="{96DAC541-7B7A-43D3-8B79-37D633B846F1}">
                <asvg:svgBlip xmlns="" xmlns:asvg="http://schemas.microsoft.com/office/drawing/2016/SVG/main" r:embed="rId5"/>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6"/>
          <a:stretch>
            <a:fillRect/>
          </a:stretch>
        </p:blipFill>
        <p:spPr>
          <a:xfrm>
            <a:off x="10186973" y="915192"/>
            <a:ext cx="2066723" cy="1237595"/>
          </a:xfrm>
          <a:prstGeom prst="rect">
            <a:avLst/>
          </a:prstGeom>
        </p:spPr>
      </p:pic>
      <p:grpSp>
        <p:nvGrpSpPr>
          <p:cNvPr id="39" name="Group 38">
            <a:extLst>
              <a:ext uri="{FF2B5EF4-FFF2-40B4-BE49-F238E27FC236}">
                <a16:creationId xmlns:a16="http://schemas.microsoft.com/office/drawing/2014/main" id="{9A8F909A-4AF7-45EF-B624-AB6D6545FBBC}"/>
              </a:ext>
            </a:extLst>
          </p:cNvPr>
          <p:cNvGrpSpPr/>
          <p:nvPr/>
        </p:nvGrpSpPr>
        <p:grpSpPr>
          <a:xfrm>
            <a:off x="1215160" y="211606"/>
            <a:ext cx="10337181" cy="892443"/>
            <a:chOff x="1060656" y="218254"/>
            <a:chExt cx="10337181" cy="892443"/>
          </a:xfrm>
        </p:grpSpPr>
        <p:grpSp>
          <p:nvGrpSpPr>
            <p:cNvPr id="40" name="Group 39">
              <a:extLst>
                <a:ext uri="{FF2B5EF4-FFF2-40B4-BE49-F238E27FC236}">
                  <a16:creationId xmlns:a16="http://schemas.microsoft.com/office/drawing/2014/main" id="{1424B65B-51EF-4138-925F-EBCF43DA6D86}"/>
                </a:ext>
              </a:extLst>
            </p:cNvPr>
            <p:cNvGrpSpPr/>
            <p:nvPr/>
          </p:nvGrpSpPr>
          <p:grpSpPr>
            <a:xfrm>
              <a:off x="1319648" y="218254"/>
              <a:ext cx="10078189" cy="864720"/>
              <a:chOff x="6719591" y="2584562"/>
              <a:chExt cx="5604792" cy="1258767"/>
            </a:xfrm>
          </p:grpSpPr>
          <p:sp>
            <p:nvSpPr>
              <p:cNvPr id="41" name="Rectangle: Rounded Corners 40">
                <a:extLst>
                  <a:ext uri="{FF2B5EF4-FFF2-40B4-BE49-F238E27FC236}">
                    <a16:creationId xmlns:a16="http://schemas.microsoft.com/office/drawing/2014/main" id="{DA3D5479-E1B2-4290-BB16-FCD04A1373E6}"/>
                  </a:ext>
                </a:extLst>
              </p:cNvPr>
              <p:cNvSpPr/>
              <p:nvPr/>
            </p:nvSpPr>
            <p:spPr>
              <a:xfrm>
                <a:off x="6719591" y="2584562"/>
                <a:ext cx="5320690" cy="1258767"/>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TextBox 41">
                <a:extLst>
                  <a:ext uri="{FF2B5EF4-FFF2-40B4-BE49-F238E27FC236}">
                    <a16:creationId xmlns:a16="http://schemas.microsoft.com/office/drawing/2014/main" id="{04D5A20C-D1BA-4DFE-BFB2-D38A100A90CE}"/>
                  </a:ext>
                </a:extLst>
              </p:cNvPr>
              <p:cNvSpPr txBox="1"/>
              <p:nvPr/>
            </p:nvSpPr>
            <p:spPr>
              <a:xfrm>
                <a:off x="7122542" y="2794385"/>
                <a:ext cx="5201841" cy="813358"/>
              </a:xfrm>
              <a:prstGeom prst="rect">
                <a:avLst/>
              </a:prstGeom>
              <a:noFill/>
            </p:spPr>
            <p:txBody>
              <a:bodyPr wrap="square" rtlCol="0">
                <a:spAutoFit/>
              </a:bodyPr>
              <a:lstStyle/>
              <a:p>
                <a:pPr marL="0" marR="0" algn="just">
                  <a:lnSpc>
                    <a:spcPct val="115000"/>
                  </a:lnSpc>
                  <a:spcBef>
                    <a:spcPts val="0"/>
                  </a:spcBef>
                  <a:spcAft>
                    <a:spcPts val="0"/>
                  </a:spcAft>
                </a:pPr>
                <a:r>
                  <a:rPr lang="en-US" sz="2800" b="1" dirty="0">
                    <a:effectLst/>
                    <a:ea typeface="Times New Roman" panose="02020603050405020304" pitchFamily="18" charset="0"/>
                  </a:rPr>
                  <a:t>Ở </a:t>
                </a:r>
                <a:r>
                  <a:rPr lang="en-US" sz="2800" b="1" dirty="0" err="1">
                    <a:effectLst/>
                    <a:ea typeface="Times New Roman" panose="02020603050405020304" pitchFamily="18" charset="0"/>
                  </a:rPr>
                  <a:t>lứa</a:t>
                </a:r>
                <a:r>
                  <a:rPr lang="en-US" sz="2800" b="1" dirty="0">
                    <a:effectLst/>
                    <a:ea typeface="Times New Roman" panose="02020603050405020304" pitchFamily="18" charset="0"/>
                  </a:rPr>
                  <a:t> </a:t>
                </a:r>
                <a:r>
                  <a:rPr lang="en-US" sz="2800" b="1" dirty="0" err="1">
                    <a:effectLst/>
                    <a:ea typeface="Times New Roman" panose="02020603050405020304" pitchFamily="18" charset="0"/>
                  </a:rPr>
                  <a:t>tuổi</a:t>
                </a:r>
                <a:r>
                  <a:rPr lang="en-US" sz="2800" b="1" dirty="0">
                    <a:effectLst/>
                    <a:ea typeface="Times New Roman" panose="02020603050405020304" pitchFamily="18" charset="0"/>
                  </a:rPr>
                  <a:t> </a:t>
                </a:r>
                <a:r>
                  <a:rPr lang="en-US" sz="2800" b="1" dirty="0" err="1">
                    <a:effectLst/>
                    <a:ea typeface="Times New Roman" panose="02020603050405020304" pitchFamily="18" charset="0"/>
                  </a:rPr>
                  <a:t>các</a:t>
                </a:r>
                <a:r>
                  <a:rPr lang="en-US" sz="2800" b="1" dirty="0">
                    <a:effectLst/>
                    <a:ea typeface="Times New Roman" panose="02020603050405020304" pitchFamily="18" charset="0"/>
                  </a:rPr>
                  <a:t> </a:t>
                </a:r>
                <a:r>
                  <a:rPr lang="en-US" sz="2800" b="1" dirty="0" err="1">
                    <a:effectLst/>
                    <a:ea typeface="Times New Roman" panose="02020603050405020304" pitchFamily="18" charset="0"/>
                  </a:rPr>
                  <a:t>em</a:t>
                </a:r>
                <a:r>
                  <a:rPr lang="en-US" sz="2800" b="1" dirty="0">
                    <a:effectLst/>
                    <a:ea typeface="Times New Roman" panose="02020603050405020304" pitchFamily="18" charset="0"/>
                  </a:rPr>
                  <a:t> </a:t>
                </a:r>
                <a:r>
                  <a:rPr lang="en-US" sz="2800" b="1" dirty="0" err="1">
                    <a:effectLst/>
                    <a:ea typeface="Times New Roman" panose="02020603050405020304" pitchFamily="18" charset="0"/>
                  </a:rPr>
                  <a:t>có</a:t>
                </a:r>
                <a:r>
                  <a:rPr lang="en-US" sz="2800" b="1" dirty="0">
                    <a:effectLst/>
                    <a:ea typeface="Times New Roman" panose="02020603050405020304" pitchFamily="18" charset="0"/>
                  </a:rPr>
                  <a:t> </a:t>
                </a:r>
                <a:r>
                  <a:rPr lang="en-US" sz="2800" b="1" dirty="0" err="1">
                    <a:effectLst/>
                    <a:ea typeface="Times New Roman" panose="02020603050405020304" pitchFamily="18" charset="0"/>
                  </a:rPr>
                  <a:t>thể</a:t>
                </a:r>
                <a:r>
                  <a:rPr lang="en-US" sz="2800" b="1" dirty="0">
                    <a:effectLst/>
                    <a:ea typeface="Times New Roman" panose="02020603050405020304" pitchFamily="18" charset="0"/>
                  </a:rPr>
                  <a:t> </a:t>
                </a:r>
                <a:r>
                  <a:rPr lang="en-US" sz="2800" b="1" dirty="0" err="1">
                    <a:effectLst/>
                    <a:ea typeface="Times New Roman" panose="02020603050405020304" pitchFamily="18" charset="0"/>
                  </a:rPr>
                  <a:t>tham</a:t>
                </a:r>
                <a:r>
                  <a:rPr lang="en-US" sz="2800" b="1" dirty="0">
                    <a:effectLst/>
                    <a:ea typeface="Times New Roman" panose="02020603050405020304" pitchFamily="18" charset="0"/>
                  </a:rPr>
                  <a:t> </a:t>
                </a:r>
                <a:r>
                  <a:rPr lang="en-US" sz="2800" b="1" dirty="0" err="1">
                    <a:effectLst/>
                    <a:ea typeface="Times New Roman" panose="02020603050405020304" pitchFamily="18" charset="0"/>
                  </a:rPr>
                  <a:t>gia</a:t>
                </a:r>
                <a:r>
                  <a:rPr lang="en-US" sz="2800" b="1" dirty="0">
                    <a:effectLst/>
                    <a:ea typeface="Times New Roman" panose="02020603050405020304" pitchFamily="18" charset="0"/>
                  </a:rPr>
                  <a:t> </a:t>
                </a:r>
                <a:r>
                  <a:rPr lang="en-US" sz="2800" b="1" dirty="0" err="1">
                    <a:effectLst/>
                    <a:ea typeface="Times New Roman" panose="02020603050405020304" pitchFamily="18" charset="0"/>
                  </a:rPr>
                  <a:t>hoạt</a:t>
                </a:r>
                <a:r>
                  <a:rPr lang="en-US" sz="2800" b="1" dirty="0">
                    <a:effectLst/>
                    <a:ea typeface="Times New Roman" panose="02020603050405020304" pitchFamily="18" charset="0"/>
                  </a:rPr>
                  <a:t> </a:t>
                </a:r>
                <a:r>
                  <a:rPr lang="en-US" sz="2800" b="1" dirty="0" err="1">
                    <a:effectLst/>
                    <a:ea typeface="Times New Roman" panose="02020603050405020304" pitchFamily="18" charset="0"/>
                  </a:rPr>
                  <a:t>động</a:t>
                </a:r>
                <a:r>
                  <a:rPr lang="en-US" sz="2800" b="1" dirty="0">
                    <a:effectLst/>
                    <a:ea typeface="Times New Roman" panose="02020603050405020304" pitchFamily="18" charset="0"/>
                  </a:rPr>
                  <a:t> </a:t>
                </a:r>
                <a:r>
                  <a:rPr lang="en-US" sz="2800" b="1" dirty="0" err="1">
                    <a:effectLst/>
                    <a:ea typeface="Times New Roman" panose="02020603050405020304" pitchFamily="18" charset="0"/>
                  </a:rPr>
                  <a:t>xã</a:t>
                </a:r>
                <a:r>
                  <a:rPr lang="en-US" sz="2800" b="1" dirty="0">
                    <a:effectLst/>
                    <a:ea typeface="Times New Roman" panose="02020603050405020304" pitchFamily="18" charset="0"/>
                  </a:rPr>
                  <a:t> </a:t>
                </a:r>
                <a:r>
                  <a:rPr lang="en-US" sz="2800" b="1" dirty="0" err="1">
                    <a:effectLst/>
                    <a:ea typeface="Times New Roman" panose="02020603050405020304" pitchFamily="18" charset="0"/>
                  </a:rPr>
                  <a:t>hội</a:t>
                </a:r>
                <a:r>
                  <a:rPr lang="en-US" sz="2800" b="1" dirty="0">
                    <a:effectLst/>
                    <a:ea typeface="Times New Roman" panose="02020603050405020304" pitchFamily="18" charset="0"/>
                  </a:rPr>
                  <a:t> </a:t>
                </a:r>
                <a:r>
                  <a:rPr lang="en-US" sz="2800" b="1" dirty="0" err="1">
                    <a:effectLst/>
                    <a:ea typeface="Times New Roman" panose="02020603050405020304" pitchFamily="18" charset="0"/>
                  </a:rPr>
                  <a:t>nào</a:t>
                </a:r>
                <a:r>
                  <a:rPr lang="en-US" sz="2800" b="1" dirty="0">
                    <a:effectLst/>
                    <a:ea typeface="Times New Roman" panose="02020603050405020304" pitchFamily="18" charset="0"/>
                  </a:rPr>
                  <a:t>?</a:t>
                </a:r>
              </a:p>
            </p:txBody>
          </p:sp>
        </p:grpSp>
        <p:pic>
          <p:nvPicPr>
            <p:cNvPr id="1028" name="Picture 4">
              <a:extLst>
                <a:ext uri="{FF2B5EF4-FFF2-40B4-BE49-F238E27FC236}">
                  <a16:creationId xmlns:a16="http://schemas.microsoft.com/office/drawing/2014/main" id="{777C7C99-EB56-4277-84B5-636FDCB8ECC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60656" y="302829"/>
              <a:ext cx="807868" cy="807868"/>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44">
            <a:extLst>
              <a:ext uri="{FF2B5EF4-FFF2-40B4-BE49-F238E27FC236}">
                <a16:creationId xmlns:a16="http://schemas.microsoft.com/office/drawing/2014/main" id="{EE316D37-8499-440B-B1BF-A4B6CB2E4C87}"/>
              </a:ext>
            </a:extLst>
          </p:cNvPr>
          <p:cNvPicPr>
            <a:picLocks noChangeAspect="1"/>
          </p:cNvPicPr>
          <p:nvPr/>
        </p:nvPicPr>
        <p:blipFill>
          <a:blip r:embed="rId8"/>
          <a:stretch>
            <a:fillRect/>
          </a:stretch>
        </p:blipFill>
        <p:spPr>
          <a:xfrm>
            <a:off x="6159271" y="6193057"/>
            <a:ext cx="6220968" cy="658049"/>
          </a:xfrm>
          <a:prstGeom prst="rect">
            <a:avLst/>
          </a:prstGeom>
        </p:spPr>
      </p:pic>
      <p:pic>
        <p:nvPicPr>
          <p:cNvPr id="46" name="Picture 45">
            <a:extLst>
              <a:ext uri="{FF2B5EF4-FFF2-40B4-BE49-F238E27FC236}">
                <a16:creationId xmlns:a16="http://schemas.microsoft.com/office/drawing/2014/main" id="{F272FB61-7CF2-4ECB-AB8F-BEF5D2ED4636}"/>
              </a:ext>
            </a:extLst>
          </p:cNvPr>
          <p:cNvPicPr>
            <a:picLocks noChangeAspect="1"/>
          </p:cNvPicPr>
          <p:nvPr/>
        </p:nvPicPr>
        <p:blipFill>
          <a:blip r:embed="rId8"/>
          <a:stretch>
            <a:fillRect/>
          </a:stretch>
        </p:blipFill>
        <p:spPr>
          <a:xfrm>
            <a:off x="-61697" y="6203087"/>
            <a:ext cx="6220968" cy="658049"/>
          </a:xfrm>
          <a:prstGeom prst="rect">
            <a:avLst/>
          </a:prstGeom>
        </p:spPr>
      </p:pic>
      <p:pic>
        <p:nvPicPr>
          <p:cNvPr id="48" name="Picture 47">
            <a:extLst>
              <a:ext uri="{FF2B5EF4-FFF2-40B4-BE49-F238E27FC236}">
                <a16:creationId xmlns:a16="http://schemas.microsoft.com/office/drawing/2014/main" id="{FF0EC765-0516-4830-BC49-65A56B741D80}"/>
              </a:ext>
            </a:extLst>
          </p:cNvPr>
          <p:cNvPicPr>
            <a:picLocks noChangeAspect="1"/>
          </p:cNvPicPr>
          <p:nvPr/>
        </p:nvPicPr>
        <p:blipFill>
          <a:blip r:embed="rId9"/>
          <a:stretch>
            <a:fillRect/>
          </a:stretch>
        </p:blipFill>
        <p:spPr>
          <a:xfrm>
            <a:off x="21791" y="625767"/>
            <a:ext cx="1361091" cy="815689"/>
          </a:xfrm>
          <a:prstGeom prst="rect">
            <a:avLst/>
          </a:prstGeom>
        </p:spPr>
      </p:pic>
      <p:pic>
        <p:nvPicPr>
          <p:cNvPr id="3" name="Picture 2">
            <a:extLst>
              <a:ext uri="{FF2B5EF4-FFF2-40B4-BE49-F238E27FC236}">
                <a16:creationId xmlns:a16="http://schemas.microsoft.com/office/drawing/2014/main" id="{BD14F097-318E-EF07-170A-79051E89106A}"/>
              </a:ext>
            </a:extLst>
          </p:cNvPr>
          <p:cNvPicPr>
            <a:picLocks noChangeAspect="1"/>
          </p:cNvPicPr>
          <p:nvPr/>
        </p:nvPicPr>
        <p:blipFill>
          <a:blip r:embed="rId10"/>
          <a:stretch>
            <a:fillRect/>
          </a:stretch>
        </p:blipFill>
        <p:spPr>
          <a:xfrm>
            <a:off x="353508" y="3053737"/>
            <a:ext cx="2154414" cy="3184934"/>
          </a:xfrm>
          <a:prstGeom prst="rect">
            <a:avLst/>
          </a:prstGeom>
        </p:spPr>
      </p:pic>
      <p:grpSp>
        <p:nvGrpSpPr>
          <p:cNvPr id="9" name="Group 8">
            <a:extLst>
              <a:ext uri="{FF2B5EF4-FFF2-40B4-BE49-F238E27FC236}">
                <a16:creationId xmlns:a16="http://schemas.microsoft.com/office/drawing/2014/main" id="{40A89256-00D5-4DFE-0D30-0FA73676284F}"/>
              </a:ext>
            </a:extLst>
          </p:cNvPr>
          <p:cNvGrpSpPr/>
          <p:nvPr/>
        </p:nvGrpSpPr>
        <p:grpSpPr>
          <a:xfrm>
            <a:off x="2428876" y="1533988"/>
            <a:ext cx="7981950" cy="3076111"/>
            <a:chOff x="3221303" y="1658908"/>
            <a:chExt cx="5661628" cy="2520766"/>
          </a:xfrm>
        </p:grpSpPr>
        <p:grpSp>
          <p:nvGrpSpPr>
            <p:cNvPr id="4" name="Group 3">
              <a:extLst>
                <a:ext uri="{FF2B5EF4-FFF2-40B4-BE49-F238E27FC236}">
                  <a16:creationId xmlns:a16="http://schemas.microsoft.com/office/drawing/2014/main" id="{D07C2664-0F72-2E06-6EA4-48D1C22428ED}"/>
                </a:ext>
              </a:extLst>
            </p:cNvPr>
            <p:cNvGrpSpPr/>
            <p:nvPr/>
          </p:nvGrpSpPr>
          <p:grpSpPr>
            <a:xfrm>
              <a:off x="3221303" y="1658908"/>
              <a:ext cx="5661628" cy="2520766"/>
              <a:chOff x="4819645" y="447040"/>
              <a:chExt cx="5661628" cy="2520766"/>
            </a:xfrm>
          </p:grpSpPr>
          <p:pic>
            <p:nvPicPr>
              <p:cNvPr id="5" name="Picture 4">
                <a:extLst>
                  <a:ext uri="{FF2B5EF4-FFF2-40B4-BE49-F238E27FC236}">
                    <a16:creationId xmlns:a16="http://schemas.microsoft.com/office/drawing/2014/main" id="{2DB5E630-7D20-BA68-E64A-4B3FA815D7E9}"/>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40000"/>
                        </a14:imgEffect>
                      </a14:imgLayer>
                    </a14:imgProps>
                  </a:ext>
                </a:extLst>
              </a:blip>
              <a:stretch>
                <a:fillRect/>
              </a:stretch>
            </p:blipFill>
            <p:spPr>
              <a:xfrm>
                <a:off x="4819645" y="447040"/>
                <a:ext cx="5661628" cy="2520766"/>
              </a:xfrm>
              <a:prstGeom prst="rect">
                <a:avLst/>
              </a:prstGeom>
            </p:spPr>
          </p:pic>
          <p:sp>
            <p:nvSpPr>
              <p:cNvPr id="6" name="TextBox 5">
                <a:extLst>
                  <a:ext uri="{FF2B5EF4-FFF2-40B4-BE49-F238E27FC236}">
                    <a16:creationId xmlns:a16="http://schemas.microsoft.com/office/drawing/2014/main" id="{929C47BF-110B-980E-789E-1E712B9A0DD7}"/>
                  </a:ext>
                </a:extLst>
              </p:cNvPr>
              <p:cNvSpPr txBox="1"/>
              <p:nvPr/>
            </p:nvSpPr>
            <p:spPr>
              <a:xfrm>
                <a:off x="5081138" y="779526"/>
                <a:ext cx="5138641"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D555D1DD-0214-1FCA-D87C-4E9E88E3669F}"/>
                </a:ext>
              </a:extLst>
            </p:cNvPr>
            <p:cNvSpPr txBox="1"/>
            <p:nvPr/>
          </p:nvSpPr>
          <p:spPr>
            <a:xfrm>
              <a:off x="3599644" y="2078659"/>
              <a:ext cx="4899330" cy="16898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dirty="0" err="1">
                  <a:effectLst/>
                  <a:ea typeface="Times New Roman" panose="02020603050405020304" pitchFamily="18" charset="0"/>
                </a:rPr>
                <a:t>Em</a:t>
              </a:r>
              <a:r>
                <a:rPr lang="en-US" sz="3200" dirty="0">
                  <a:effectLst/>
                  <a:ea typeface="Times New Roman" panose="02020603050405020304" pitchFamily="18" charset="0"/>
                </a:rPr>
                <a:t> </a:t>
              </a:r>
              <a:r>
                <a:rPr lang="en-US" sz="3200" dirty="0" err="1">
                  <a:effectLst/>
                  <a:ea typeface="Times New Roman" panose="02020603050405020304" pitchFamily="18" charset="0"/>
                </a:rPr>
                <a:t>có</a:t>
              </a:r>
              <a:r>
                <a:rPr lang="en-US" sz="3200" dirty="0">
                  <a:effectLst/>
                  <a:ea typeface="Times New Roman" panose="02020603050405020304" pitchFamily="18" charset="0"/>
                </a:rPr>
                <a:t> </a:t>
              </a:r>
              <a:r>
                <a:rPr lang="en-US" sz="3200" dirty="0" err="1">
                  <a:effectLst/>
                  <a:ea typeface="Times New Roman" panose="02020603050405020304" pitchFamily="18" charset="0"/>
                </a:rPr>
                <a:t>thể</a:t>
              </a:r>
              <a:r>
                <a:rPr lang="en-US" sz="3200" dirty="0">
                  <a:effectLst/>
                  <a:ea typeface="Times New Roman" panose="02020603050405020304" pitchFamily="18" charset="0"/>
                </a:rPr>
                <a:t> </a:t>
              </a:r>
              <a:r>
                <a:rPr lang="en-US" sz="3200" dirty="0" err="1">
                  <a:effectLst/>
                  <a:ea typeface="Times New Roman" panose="02020603050405020304" pitchFamily="18" charset="0"/>
                </a:rPr>
                <a:t>tham</a:t>
              </a:r>
              <a:r>
                <a:rPr lang="en-US" sz="3200" dirty="0">
                  <a:effectLst/>
                  <a:ea typeface="Times New Roman" panose="02020603050405020304" pitchFamily="18" charset="0"/>
                </a:rPr>
                <a:t> </a:t>
              </a:r>
              <a:r>
                <a:rPr lang="en-US" sz="3200" dirty="0" err="1">
                  <a:effectLst/>
                  <a:ea typeface="Times New Roman" panose="02020603050405020304" pitchFamily="18" charset="0"/>
                </a:rPr>
                <a:t>gia</a:t>
              </a:r>
              <a:r>
                <a:rPr lang="en-US" sz="3200" dirty="0">
                  <a:effectLst/>
                  <a:ea typeface="Times New Roman" panose="02020603050405020304" pitchFamily="18" charset="0"/>
                </a:rPr>
                <a:t> </a:t>
              </a:r>
              <a:r>
                <a:rPr lang="en-US" sz="3200" dirty="0" err="1">
                  <a:effectLst/>
                  <a:ea typeface="Times New Roman" panose="02020603050405020304" pitchFamily="18" charset="0"/>
                </a:rPr>
                <a:t>các</a:t>
              </a:r>
              <a:r>
                <a:rPr lang="en-US" sz="3200" dirty="0">
                  <a:effectLst/>
                  <a:ea typeface="Times New Roman" panose="02020603050405020304" pitchFamily="18" charset="0"/>
                </a:rPr>
                <a:t> </a:t>
              </a:r>
              <a:r>
                <a:rPr lang="en-US" sz="3200" dirty="0" err="1">
                  <a:effectLst/>
                  <a:ea typeface="Times New Roman" panose="02020603050405020304" pitchFamily="18" charset="0"/>
                </a:rPr>
                <a:t>hoạt</a:t>
              </a:r>
              <a:r>
                <a:rPr lang="en-US" sz="3200" dirty="0">
                  <a:effectLst/>
                  <a:ea typeface="Times New Roman" panose="02020603050405020304" pitchFamily="18" charset="0"/>
                </a:rPr>
                <a:t> </a:t>
              </a:r>
              <a:r>
                <a:rPr lang="en-US" sz="3200" dirty="0" err="1">
                  <a:effectLst/>
                  <a:ea typeface="Times New Roman" panose="02020603050405020304" pitchFamily="18" charset="0"/>
                </a:rPr>
                <a:t>động</a:t>
              </a:r>
              <a:r>
                <a:rPr lang="en-US" sz="3200" dirty="0">
                  <a:effectLst/>
                  <a:ea typeface="Times New Roman" panose="02020603050405020304" pitchFamily="18" charset="0"/>
                </a:rPr>
                <a:t> </a:t>
              </a:r>
              <a:r>
                <a:rPr lang="en-US" sz="3200" dirty="0" err="1">
                  <a:effectLst/>
                  <a:ea typeface="Times New Roman" panose="02020603050405020304" pitchFamily="18" charset="0"/>
                </a:rPr>
                <a:t>như</a:t>
              </a:r>
              <a:r>
                <a:rPr lang="en-US" sz="3200" dirty="0">
                  <a:effectLst/>
                  <a:ea typeface="Times New Roman" panose="02020603050405020304" pitchFamily="18" charset="0"/>
                </a:rPr>
                <a:t> </a:t>
              </a:r>
              <a:r>
                <a:rPr lang="en-US" sz="3200" dirty="0" err="1">
                  <a:effectLst/>
                  <a:ea typeface="Times New Roman" panose="02020603050405020304" pitchFamily="18" charset="0"/>
                </a:rPr>
                <a:t>tặng</a:t>
              </a:r>
              <a:r>
                <a:rPr lang="en-US" sz="3200" dirty="0">
                  <a:effectLst/>
                  <a:ea typeface="Times New Roman" panose="02020603050405020304" pitchFamily="18" charset="0"/>
                </a:rPr>
                <a:t> </a:t>
              </a:r>
              <a:r>
                <a:rPr lang="en-US" sz="3200" dirty="0" err="1">
                  <a:effectLst/>
                  <a:ea typeface="Times New Roman" panose="02020603050405020304" pitchFamily="18" charset="0"/>
                </a:rPr>
                <a:t>sách</a:t>
              </a:r>
              <a:r>
                <a:rPr lang="en-US" sz="3200" dirty="0">
                  <a:effectLst/>
                  <a:ea typeface="Times New Roman" panose="02020603050405020304" pitchFamily="18" charset="0"/>
                </a:rPr>
                <a:t>, </a:t>
              </a:r>
              <a:r>
                <a:rPr lang="en-US" sz="3200" dirty="0" err="1">
                  <a:effectLst/>
                  <a:ea typeface="Times New Roman" panose="02020603050405020304" pitchFamily="18" charset="0"/>
                </a:rPr>
                <a:t>truyện</a:t>
              </a:r>
              <a:r>
                <a:rPr lang="en-US" sz="3200" dirty="0">
                  <a:effectLst/>
                  <a:ea typeface="Times New Roman" panose="02020603050405020304" pitchFamily="18" charset="0"/>
                </a:rPr>
                <a:t>, </a:t>
              </a:r>
              <a:r>
                <a:rPr lang="en-US" sz="3200" dirty="0" err="1">
                  <a:effectLst/>
                  <a:ea typeface="Times New Roman" panose="02020603050405020304" pitchFamily="18" charset="0"/>
                </a:rPr>
                <a:t>quần</a:t>
              </a:r>
              <a:r>
                <a:rPr lang="en-US" sz="3200" dirty="0">
                  <a:effectLst/>
                  <a:ea typeface="Times New Roman" panose="02020603050405020304" pitchFamily="18" charset="0"/>
                </a:rPr>
                <a:t> </a:t>
              </a:r>
              <a:r>
                <a:rPr lang="en-US" sz="3200" dirty="0" err="1">
                  <a:effectLst/>
                  <a:ea typeface="Times New Roman" panose="02020603050405020304" pitchFamily="18" charset="0"/>
                </a:rPr>
                <a:t>áo</a:t>
              </a:r>
              <a:r>
                <a:rPr lang="en-US" sz="3200" dirty="0">
                  <a:effectLst/>
                  <a:ea typeface="Times New Roman" panose="02020603050405020304" pitchFamily="18" charset="0"/>
                </a:rPr>
                <a:t> </a:t>
              </a:r>
              <a:r>
                <a:rPr lang="en-US" sz="3200" dirty="0" err="1">
                  <a:effectLst/>
                  <a:ea typeface="Times New Roman" panose="02020603050405020304" pitchFamily="18" charset="0"/>
                </a:rPr>
                <a:t>cũ</a:t>
              </a:r>
              <a:r>
                <a:rPr lang="en-US" sz="3200" dirty="0">
                  <a:effectLst/>
                  <a:ea typeface="Times New Roman" panose="02020603050405020304" pitchFamily="18" charset="0"/>
                </a:rPr>
                <a:t>, </a:t>
              </a:r>
              <a:r>
                <a:rPr lang="en-US" sz="3200" dirty="0" err="1">
                  <a:effectLst/>
                  <a:ea typeface="Times New Roman" panose="02020603050405020304" pitchFamily="18" charset="0"/>
                </a:rPr>
                <a:t>quyên</a:t>
              </a:r>
              <a:r>
                <a:rPr lang="en-US" sz="3200" dirty="0">
                  <a:effectLst/>
                  <a:ea typeface="Times New Roman" panose="02020603050405020304" pitchFamily="18" charset="0"/>
                </a:rPr>
                <a:t> </a:t>
              </a:r>
              <a:r>
                <a:rPr lang="en-US" sz="3200" dirty="0" err="1">
                  <a:effectLst/>
                  <a:ea typeface="Times New Roman" panose="02020603050405020304" pitchFamily="18" charset="0"/>
                </a:rPr>
                <a:t>góp</a:t>
              </a:r>
              <a:r>
                <a:rPr lang="en-US" sz="3200" dirty="0">
                  <a:effectLst/>
                  <a:ea typeface="Times New Roman" panose="02020603050405020304" pitchFamily="18" charset="0"/>
                </a:rPr>
                <a:t> </a:t>
              </a:r>
              <a:r>
                <a:rPr lang="en-US" sz="3200" dirty="0" err="1">
                  <a:effectLst/>
                  <a:ea typeface="Times New Roman" panose="02020603050405020304" pitchFamily="18" charset="0"/>
                </a:rPr>
                <a:t>tiền</a:t>
              </a:r>
              <a:r>
                <a:rPr lang="en-US" sz="3200" dirty="0">
                  <a:effectLst/>
                  <a:ea typeface="Times New Roman" panose="02020603050405020304" pitchFamily="18" charset="0"/>
                </a:rPr>
                <a:t> </a:t>
              </a:r>
              <a:r>
                <a:rPr lang="en-US" sz="3200" dirty="0" err="1">
                  <a:effectLst/>
                  <a:ea typeface="Times New Roman" panose="02020603050405020304" pitchFamily="18" charset="0"/>
                </a:rPr>
                <a:t>để</a:t>
              </a:r>
              <a:r>
                <a:rPr lang="en-US" sz="3200" dirty="0">
                  <a:effectLst/>
                  <a:ea typeface="Times New Roman" panose="02020603050405020304" pitchFamily="18" charset="0"/>
                </a:rPr>
                <a:t> </a:t>
              </a:r>
              <a:r>
                <a:rPr lang="en-US" sz="3200" dirty="0" err="1">
                  <a:effectLst/>
                  <a:ea typeface="Times New Roman" panose="02020603050405020304" pitchFamily="18" charset="0"/>
                </a:rPr>
                <a:t>ủng</a:t>
              </a:r>
              <a:r>
                <a:rPr lang="en-US" sz="3200" dirty="0">
                  <a:effectLst/>
                  <a:ea typeface="Times New Roman" panose="02020603050405020304" pitchFamily="18" charset="0"/>
                </a:rPr>
                <a:t> </a:t>
              </a:r>
              <a:r>
                <a:rPr lang="en-US" sz="3200" dirty="0" err="1">
                  <a:effectLst/>
                  <a:ea typeface="Times New Roman" panose="02020603050405020304" pitchFamily="18" charset="0"/>
                </a:rPr>
                <a:t>hộ</a:t>
              </a:r>
              <a:r>
                <a:rPr lang="en-US" sz="3200" dirty="0">
                  <a:effectLst/>
                  <a:ea typeface="Times New Roman" panose="02020603050405020304" pitchFamily="18" charset="0"/>
                </a:rPr>
                <a:t> </a:t>
              </a:r>
              <a:r>
                <a:rPr lang="en-US" sz="3200" dirty="0" err="1">
                  <a:effectLst/>
                  <a:ea typeface="Times New Roman" panose="02020603050405020304" pitchFamily="18" charset="0"/>
                </a:rPr>
                <a:t>bạn</a:t>
              </a:r>
              <a:r>
                <a:rPr lang="en-US" sz="3200" dirty="0">
                  <a:effectLst/>
                  <a:ea typeface="Times New Roman" panose="02020603050405020304" pitchFamily="18" charset="0"/>
                </a:rPr>
                <a:t> </a:t>
              </a:r>
              <a:r>
                <a:rPr lang="en-US" sz="3200" dirty="0" err="1">
                  <a:effectLst/>
                  <a:ea typeface="Times New Roman" panose="02020603050405020304" pitchFamily="18" charset="0"/>
                </a:rPr>
                <a:t>nghèo</a:t>
              </a:r>
              <a:r>
                <a:rPr lang="en-US" sz="3200" dirty="0">
                  <a:effectLst/>
                  <a:ea typeface="Times New Roman" panose="02020603050405020304" pitchFamily="18" charset="0"/>
                </a:rPr>
                <a:t>, </a:t>
              </a:r>
              <a:r>
                <a:rPr lang="en-US" sz="3200" dirty="0" err="1">
                  <a:effectLst/>
                  <a:ea typeface="Times New Roman" panose="02020603050405020304" pitchFamily="18" charset="0"/>
                </a:rPr>
                <a:t>nhặt</a:t>
              </a:r>
              <a:r>
                <a:rPr lang="en-US" sz="3200" dirty="0">
                  <a:effectLst/>
                  <a:ea typeface="Times New Roman" panose="02020603050405020304" pitchFamily="18" charset="0"/>
                </a:rPr>
                <a:t> </a:t>
              </a:r>
              <a:r>
                <a:rPr lang="en-US" sz="3200" dirty="0" err="1">
                  <a:effectLst/>
                  <a:ea typeface="Times New Roman" panose="02020603050405020304" pitchFamily="18" charset="0"/>
                </a:rPr>
                <a:t>cỏ</a:t>
              </a:r>
              <a:r>
                <a:rPr lang="en-US" sz="3200" dirty="0">
                  <a:effectLst/>
                  <a:ea typeface="Times New Roman" panose="02020603050405020304" pitchFamily="18" charset="0"/>
                </a:rPr>
                <a:t>, </a:t>
              </a:r>
              <a:r>
                <a:rPr lang="en-US" sz="3200" dirty="0" err="1">
                  <a:effectLst/>
                  <a:ea typeface="Times New Roman" panose="02020603050405020304" pitchFamily="18" charset="0"/>
                </a:rPr>
                <a:t>rác</a:t>
              </a:r>
              <a:r>
                <a:rPr lang="en-US" sz="3200" dirty="0">
                  <a:effectLst/>
                  <a:ea typeface="Times New Roman" panose="02020603050405020304" pitchFamily="18" charset="0"/>
                </a:rPr>
                <a:t> ở </a:t>
              </a:r>
              <a:r>
                <a:rPr lang="en-US" sz="3200" dirty="0" err="1">
                  <a:effectLst/>
                  <a:ea typeface="Times New Roman" panose="02020603050405020304" pitchFamily="18" charset="0"/>
                </a:rPr>
                <a:t>khu</a:t>
              </a:r>
              <a:r>
                <a:rPr lang="en-US" sz="3200" dirty="0">
                  <a:effectLst/>
                  <a:ea typeface="Times New Roman" panose="02020603050405020304" pitchFamily="18" charset="0"/>
                </a:rPr>
                <a:t> di </a:t>
              </a:r>
              <a:r>
                <a:rPr lang="en-US" sz="3200" dirty="0" err="1">
                  <a:effectLst/>
                  <a:ea typeface="Times New Roman" panose="02020603050405020304" pitchFamily="18" charset="0"/>
                </a:rPr>
                <a:t>tích</a:t>
              </a:r>
              <a:r>
                <a:rPr lang="en-US" sz="3200" dirty="0">
                  <a:effectLst/>
                  <a:ea typeface="Times New Roman" panose="02020603050405020304" pitchFamily="18" charset="0"/>
                </a:rPr>
                <a:t>…</a:t>
              </a:r>
              <a:endParaRPr kumimoji="0" lang="vi-VN" sz="4800" b="0" i="0" u="none" strike="noStrike" kern="1200" cap="none" spc="0" normalizeH="0" baseline="0" noProof="0" dirty="0">
                <a:ln>
                  <a:noFill/>
                </a:ln>
                <a:solidFill>
                  <a:prstClr val="black"/>
                </a:solidFill>
                <a:effectLst/>
                <a:uLnTx/>
                <a:uFillTx/>
                <a:ea typeface="+mn-ea"/>
                <a:cs typeface="+mn-cs"/>
              </a:endParaRPr>
            </a:p>
          </p:txBody>
        </p:sp>
      </p:grpSp>
      <p:pic>
        <p:nvPicPr>
          <p:cNvPr id="12" name="Picture 11">
            <a:extLst>
              <a:ext uri="{FF2B5EF4-FFF2-40B4-BE49-F238E27FC236}">
                <a16:creationId xmlns:a16="http://schemas.microsoft.com/office/drawing/2014/main" id="{959F1CF8-D94B-CB9B-F9AC-797EFC4CF74B}"/>
              </a:ext>
            </a:extLst>
          </p:cNvPr>
          <p:cNvPicPr>
            <a:picLocks noChangeAspect="1"/>
          </p:cNvPicPr>
          <p:nvPr/>
        </p:nvPicPr>
        <p:blipFill>
          <a:blip r:embed="rId13"/>
          <a:stretch>
            <a:fillRect/>
          </a:stretch>
        </p:blipFill>
        <p:spPr>
          <a:xfrm>
            <a:off x="9756100" y="3120412"/>
            <a:ext cx="2435900" cy="3184934"/>
          </a:xfrm>
          <a:prstGeom prst="rect">
            <a:avLst/>
          </a:prstGeom>
        </p:spPr>
      </p:pic>
    </p:spTree>
    <p:extLst>
      <p:ext uri="{BB962C8B-B14F-4D97-AF65-F5344CB8AC3E}">
        <p14:creationId xmlns:p14="http://schemas.microsoft.com/office/powerpoint/2010/main" val="26204251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checkerboard(across)">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900" decel="100000" fill="hold"/>
                                        <p:tgtEl>
                                          <p:spTgt spid="1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par>
                                <p:cTn id="16" presetID="37"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900" decel="100000" fill="hold"/>
                                        <p:tgtEl>
                                          <p:spTgt spid="3"/>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whoosh.wav"/>
                                        </p:tgtEl>
                                      </p:cMediaNode>
                                    </p:audio>
                                  </p:sub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TotalTime>
  <Words>579</Words>
  <Application>Microsoft Office PowerPoint</Application>
  <PresentationFormat>Widescreen</PresentationFormat>
  <Paragraphs>56</Paragraphs>
  <Slides>22</Slides>
  <Notes>17</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22</vt:i4>
      </vt:variant>
    </vt:vector>
  </HeadingPairs>
  <TitlesOfParts>
    <vt:vector size="36" baseType="lpstr">
      <vt:lpstr>Arial</vt:lpstr>
      <vt:lpstr>Calibri</vt:lpstr>
      <vt:lpstr>Calibri (Body)</vt:lpstr>
      <vt:lpstr>Calibri Light</vt:lpstr>
      <vt:lpstr>Cambria</vt:lpstr>
      <vt:lpstr>等线</vt:lpstr>
      <vt:lpstr>LNTH-Hoa Nho LNTH</vt:lpstr>
      <vt:lpstr>LNTH-LuoLuoNotangYuanTi 1</vt:lpstr>
      <vt:lpstr>Times New Roman</vt:lpstr>
      <vt:lpstr>UTM Duepuntozero</vt:lpstr>
      <vt:lpstr>UTM Edwardian</vt:lpstr>
      <vt:lpstr>UVN Da Lat</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23</cp:revision>
  <dcterms:created xsi:type="dcterms:W3CDTF">2023-11-29T05:10:51Z</dcterms:created>
  <dcterms:modified xsi:type="dcterms:W3CDTF">2024-03-20T05:24:48Z</dcterms:modified>
</cp:coreProperties>
</file>