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9"/>
  </p:notesMasterIdLst>
  <p:sldIdLst>
    <p:sldId id="269" r:id="rId2"/>
    <p:sldId id="267" r:id="rId3"/>
    <p:sldId id="268" r:id="rId4"/>
    <p:sldId id="259" r:id="rId5"/>
    <p:sldId id="261" r:id="rId6"/>
    <p:sldId id="265" r:id="rId7"/>
    <p:sldId id="264" r:id="rId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Pangolin" panose="020B0604020202020204" charset="-93"/>
      <p:regular r:id="rId14"/>
    </p:embeddedFont>
    <p:embeddedFont>
      <p:font typeface="Baloo 2" panose="020B0604020202020204" charset="-93"/>
      <p:regular r:id="rId15"/>
      <p:bold r:id="rId16"/>
    </p:embeddedFont>
  </p:embeddedFontLst>
  <p:custDataLst>
    <p:tags r:id="rId1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8C54"/>
    <a:srgbClr val="62BB47"/>
    <a:srgbClr val="00A651"/>
    <a:srgbClr val="AC98C9"/>
    <a:srgbClr val="E5E1EE"/>
    <a:srgbClr val="A165AB"/>
    <a:srgbClr val="FAD5E6"/>
    <a:srgbClr val="BDD646"/>
    <a:srgbClr val="E8F0C7"/>
    <a:srgbClr val="DDE9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77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473961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952022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25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27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5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4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4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37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991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9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EF8B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4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2800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38446" y="666654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6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02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28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48166" y="710196"/>
            <a:ext cx="3707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BDD64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33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000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4000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0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1" r:id="rId2"/>
    <p:sldLayoutId id="2147483679" r:id="rId3"/>
    <p:sldLayoutId id="2147483680" r:id="rId4"/>
    <p:sldLayoutId id="2147483672" r:id="rId5"/>
    <p:sldLayoutId id="2147483681" r:id="rId6"/>
    <p:sldLayoutId id="2147483673" r:id="rId7"/>
    <p:sldLayoutId id="2147483682" r:id="rId8"/>
    <p:sldLayoutId id="2147483674" r:id="rId9"/>
    <p:sldLayoutId id="2147483683" r:id="rId10"/>
    <p:sldLayoutId id="2147483675" r:id="rId11"/>
    <p:sldLayoutId id="2147483684" r:id="rId12"/>
    <p:sldLayoutId id="2147483677" r:id="rId13"/>
    <p:sldLayoutId id="2147483685" r:id="rId14"/>
    <p:sldLayoutId id="2147483678" r:id="rId15"/>
    <p:sldLayoutId id="214748365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gif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8.gif"/><Relationship Id="rId2" Type="http://schemas.openxmlformats.org/officeDocument/2006/relationships/image" Target="../media/image1.gif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gif"/><Relationship Id="rId5" Type="http://schemas.openxmlformats.org/officeDocument/2006/relationships/image" Target="../media/image3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8198" y="-128469"/>
            <a:ext cx="8925346" cy="5083335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457223"/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23">
                <a:lnSpc>
                  <a:spcPts val="1330"/>
                </a:lnSpc>
                <a:spcBef>
                  <a:spcPct val="0"/>
                </a:spcBef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36647" y="4062012"/>
            <a:ext cx="391325" cy="5671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668657" y="4318531"/>
            <a:ext cx="4658648" cy="8809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407017" y="2875227"/>
            <a:ext cx="2736983" cy="226827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4428018"/>
            <a:ext cx="3657600" cy="77142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5403" y="3530203"/>
            <a:ext cx="1349589" cy="122643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13672" y="3367100"/>
            <a:ext cx="1764371" cy="155264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218066" y="3453090"/>
            <a:ext cx="814720" cy="13035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341773" y="3530203"/>
            <a:ext cx="872798" cy="128352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7239918" y="302935"/>
            <a:ext cx="1389732" cy="86825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838396" y="1202548"/>
            <a:ext cx="7734080" cy="3063951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457223">
              <a:lnSpc>
                <a:spcPts val="4820"/>
              </a:lnSpc>
              <a:spcBef>
                <a:spcPct val="0"/>
              </a:spcBef>
            </a:pPr>
            <a:r>
              <a:rPr lang="en-US" sz="375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</a:t>
            </a:r>
            <a:r>
              <a:rPr lang="en-US" sz="375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TỬ</a:t>
            </a:r>
            <a:r>
              <a:rPr lang="en-US" sz="375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375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</a:t>
            </a:r>
            <a:r>
              <a:rPr lang="en-US" sz="375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375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2</a:t>
            </a:r>
            <a:endParaRPr lang="en-US" sz="375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51432" y="2166879"/>
            <a:ext cx="7717323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23">
              <a:lnSpc>
                <a:spcPts val="5939"/>
              </a:lnSpc>
              <a:spcBef>
                <a:spcPct val="0"/>
              </a:spcBef>
            </a:pPr>
            <a:r>
              <a:rPr lang="en-US" sz="3300" dirty="0" err="1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3300" dirty="0">
                <a:solidFill>
                  <a:srgbClr val="FF0000"/>
                </a:solidFill>
                <a:latin typeface="Open Sans Bold"/>
              </a:rPr>
              <a:t>: </a:t>
            </a:r>
            <a:r>
              <a:rPr lang="vi-VN" sz="3300" dirty="0" smtClean="0">
                <a:solidFill>
                  <a:srgbClr val="FF0000"/>
                </a:solidFill>
                <a:latin typeface="Open Sans Bold"/>
              </a:rPr>
              <a:t>Hoạt động trải nghiệm</a:t>
            </a:r>
            <a:endParaRPr lang="en-US" sz="3300" dirty="0">
              <a:solidFill>
                <a:srgbClr val="FF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881353" y="3530996"/>
            <a:ext cx="3292132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23">
              <a:lnSpc>
                <a:spcPts val="2744"/>
              </a:lnSpc>
            </a:pPr>
            <a:r>
              <a:rPr lang="en-US" sz="1960" dirty="0" err="1">
                <a:latin typeface="Lobster"/>
              </a:rPr>
              <a:t>Năm</a:t>
            </a:r>
            <a:r>
              <a:rPr lang="en-US" sz="1960" dirty="0">
                <a:latin typeface="Lobster"/>
              </a:rPr>
              <a:t> </a:t>
            </a:r>
            <a:r>
              <a:rPr lang="en-US" sz="1960" dirty="0" err="1">
                <a:latin typeface="Lobster"/>
              </a:rPr>
              <a:t>học</a:t>
            </a:r>
            <a:r>
              <a:rPr lang="en-US" sz="1960" dirty="0"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2994991" y="4009363"/>
            <a:ext cx="1440095" cy="1033268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xmlns="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40" y="247649"/>
            <a:ext cx="1316567" cy="1316567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xmlns="" id="{520550C4-7170-1A09-84B4-22E7148412DD}"/>
              </a:ext>
            </a:extLst>
          </p:cNvPr>
          <p:cNvSpPr txBox="1"/>
          <p:nvPr/>
        </p:nvSpPr>
        <p:spPr>
          <a:xfrm>
            <a:off x="871346" y="1513143"/>
            <a:ext cx="7717323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23">
              <a:lnSpc>
                <a:spcPts val="5939"/>
              </a:lnSpc>
              <a:spcBef>
                <a:spcPct val="0"/>
              </a:spcBef>
            </a:pPr>
            <a:r>
              <a:rPr lang="en-US" sz="375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375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3750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375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xmlns="" id="{ED598F25-67D0-4330-F673-D44922373DD5}"/>
              </a:ext>
            </a:extLst>
          </p:cNvPr>
          <p:cNvSpPr txBox="1"/>
          <p:nvPr/>
        </p:nvSpPr>
        <p:spPr>
          <a:xfrm>
            <a:off x="2207419" y="340067"/>
            <a:ext cx="474674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44"/>
              </a:lnSpc>
            </a:pP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xmlns="" id="{D15085B2-8F7D-ACFE-AC48-5E55400CFD1D}"/>
              </a:ext>
            </a:extLst>
          </p:cNvPr>
          <p:cNvSpPr txBox="1"/>
          <p:nvPr/>
        </p:nvSpPr>
        <p:spPr>
          <a:xfrm>
            <a:off x="633510" y="2768374"/>
            <a:ext cx="7717323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23">
              <a:lnSpc>
                <a:spcPts val="5939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3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3000" dirty="0" smtClean="0">
                <a:solidFill>
                  <a:srgbClr val="002060"/>
                </a:solidFill>
                <a:latin typeface="Open Sans Bold"/>
              </a:rPr>
              <a:t>:</a:t>
            </a:r>
            <a:r>
              <a:rPr lang="vi-VN" sz="3000" smtClean="0">
                <a:solidFill>
                  <a:srgbClr val="002060"/>
                </a:solidFill>
                <a:latin typeface="Open Sans Bold"/>
              </a:rPr>
              <a:t>Những vật dụng bảo vệ em</a:t>
            </a:r>
            <a:endParaRPr lang="en-US" sz="3000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3619080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BBC7442D-17D8-457E-9DD3-10F9522317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636" y="2279278"/>
            <a:ext cx="4323764" cy="1426500"/>
          </a:xfrm>
        </p:spPr>
        <p:txBody>
          <a:bodyPr/>
          <a:lstStyle/>
          <a:p>
            <a:r>
              <a:rPr lang="vi-VN" dirty="0"/>
              <a:t>Bài 22: Những vật dụng bảo vệ em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54358A4A-8847-481F-AEE8-340A8C7C7A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664" y="4136473"/>
            <a:ext cx="3657600" cy="567000"/>
          </a:xfrm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99710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5270E55-4C27-4031-8FBC-80B17028F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257" y="1252719"/>
            <a:ext cx="7081284" cy="34859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8F75857-7142-4FF3-970E-46269B51A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65" y="372965"/>
            <a:ext cx="766079" cy="9035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89CD8D4-0D11-4BF7-B55C-0A5CF0656139}"/>
              </a:ext>
            </a:extLst>
          </p:cNvPr>
          <p:cNvSpPr txBox="1"/>
          <p:nvPr/>
        </p:nvSpPr>
        <p:spPr>
          <a:xfrm>
            <a:off x="1206044" y="193812"/>
            <a:ext cx="7666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E42428"/>
                </a:solidFill>
              </a:rPr>
              <a:t>Sinh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hoạt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dưới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cờ</a:t>
            </a:r>
          </a:p>
          <a:p>
            <a:pPr algn="just"/>
            <a:r>
              <a:rPr lang="vi-VN" sz="2400" dirty="0"/>
              <a:t>Nghe hướng dẫn cách phòng tránh các dịch bệnh thông thường.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2713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C60BB4B-C1C6-4CBB-801E-3669789B156E}"/>
              </a:ext>
            </a:extLst>
          </p:cNvPr>
          <p:cNvSpPr txBox="1"/>
          <p:nvPr/>
        </p:nvSpPr>
        <p:spPr>
          <a:xfrm>
            <a:off x="1428963" y="579974"/>
            <a:ext cx="76145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2">
                    <a:lumMod val="10000"/>
                  </a:schemeClr>
                </a:solidFill>
              </a:rPr>
              <a:t>1. Chia </a:t>
            </a:r>
            <a:r>
              <a:rPr lang="vi-VN" sz="1800" dirty="0">
                <a:solidFill>
                  <a:schemeClr val="tx2">
                    <a:lumMod val="10000"/>
                  </a:schemeClr>
                </a:solidFill>
              </a:rPr>
              <a:t>sẻ cách sử dụng các vật dụng bảo vệ sức khỏe của em.</a:t>
            </a:r>
          </a:p>
          <a:p>
            <a:pPr marL="342900" indent="-342900">
              <a:buFontTx/>
              <a:buChar char="-"/>
            </a:pPr>
            <a:r>
              <a:rPr lang="vi-VN" sz="1800" dirty="0">
                <a:solidFill>
                  <a:schemeClr val="tx2">
                    <a:lumMod val="10000"/>
                  </a:schemeClr>
                </a:solidFill>
              </a:rPr>
              <a:t>Kể tên các vật dụng.</a:t>
            </a:r>
          </a:p>
          <a:p>
            <a:pPr marL="342900" indent="-342900">
              <a:buFontTx/>
              <a:buChar char="-"/>
            </a:pPr>
            <a:r>
              <a:rPr lang="vi-VN" sz="1800" dirty="0">
                <a:solidFill>
                  <a:schemeClr val="tx2">
                    <a:lumMod val="10000"/>
                  </a:schemeClr>
                </a:solidFill>
              </a:rPr>
              <a:t>Nêu công dụng và cách dùng các vật dụng đó.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E532C59-C545-415F-8D86-8B4E25A7E1C1}"/>
              </a:ext>
            </a:extLst>
          </p:cNvPr>
          <p:cNvGrpSpPr/>
          <p:nvPr/>
        </p:nvGrpSpPr>
        <p:grpSpPr>
          <a:xfrm>
            <a:off x="609699" y="227050"/>
            <a:ext cx="4908845" cy="917962"/>
            <a:chOff x="609699" y="227050"/>
            <a:chExt cx="4908845" cy="91796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294CFF77-BAFD-498D-83ED-1509D2CA2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99" y="240011"/>
              <a:ext cx="819264" cy="905001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7AB1F049-D2F5-4DE5-A645-FC2593112B5C}"/>
                </a:ext>
              </a:extLst>
            </p:cNvPr>
            <p:cNvSpPr/>
            <p:nvPr/>
          </p:nvSpPr>
          <p:spPr>
            <a:xfrm>
              <a:off x="1428963" y="227050"/>
              <a:ext cx="408958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err="1">
                  <a:solidFill>
                    <a:srgbClr val="FF7C0A"/>
                  </a:solidFill>
                </a:rPr>
                <a:t>Hoạt</a:t>
              </a:r>
              <a:r>
                <a:rPr lang="en-US" sz="2000" b="1" dirty="0">
                  <a:solidFill>
                    <a:srgbClr val="FF7C0A"/>
                  </a:solidFill>
                </a:rPr>
                <a:t> </a:t>
              </a:r>
              <a:r>
                <a:rPr lang="en-US" sz="2000" b="1" dirty="0" err="1">
                  <a:solidFill>
                    <a:srgbClr val="FF7C0A"/>
                  </a:solidFill>
                </a:rPr>
                <a:t>động</a:t>
              </a:r>
              <a:r>
                <a:rPr lang="en-US" sz="2000" b="1" dirty="0">
                  <a:solidFill>
                    <a:srgbClr val="FF7C0A"/>
                  </a:solidFill>
                </a:rPr>
                <a:t> </a:t>
              </a:r>
              <a:r>
                <a:rPr lang="en-US" sz="2000" b="1" dirty="0" err="1">
                  <a:solidFill>
                    <a:srgbClr val="FF7C0A"/>
                  </a:solidFill>
                </a:rPr>
                <a:t>giáo</a:t>
              </a:r>
              <a:r>
                <a:rPr lang="en-US" sz="2000" b="1" dirty="0">
                  <a:solidFill>
                    <a:srgbClr val="FF7C0A"/>
                  </a:solidFill>
                </a:rPr>
                <a:t> </a:t>
              </a:r>
              <a:r>
                <a:rPr lang="en-US" sz="2000" b="1" dirty="0" err="1">
                  <a:solidFill>
                    <a:srgbClr val="FF7C0A"/>
                  </a:solidFill>
                </a:rPr>
                <a:t>dục</a:t>
              </a:r>
              <a:r>
                <a:rPr lang="en-US" sz="2000" b="1" dirty="0">
                  <a:solidFill>
                    <a:srgbClr val="FF7C0A"/>
                  </a:solidFill>
                </a:rPr>
                <a:t> </a:t>
              </a:r>
              <a:r>
                <a:rPr lang="en-US" sz="2000" b="1" dirty="0" err="1">
                  <a:solidFill>
                    <a:srgbClr val="FF7C0A"/>
                  </a:solidFill>
                </a:rPr>
                <a:t>theo</a:t>
              </a:r>
              <a:r>
                <a:rPr lang="en-US" sz="2000" b="1" dirty="0">
                  <a:solidFill>
                    <a:srgbClr val="FF7C0A"/>
                  </a:solidFill>
                </a:rPr>
                <a:t> </a:t>
              </a:r>
              <a:r>
                <a:rPr lang="en-US" sz="2000" b="1" dirty="0" err="1">
                  <a:solidFill>
                    <a:srgbClr val="FF7C0A"/>
                  </a:solidFill>
                </a:rPr>
                <a:t>chủ</a:t>
              </a:r>
              <a:r>
                <a:rPr lang="en-US" sz="2000" b="1" dirty="0">
                  <a:solidFill>
                    <a:srgbClr val="FF7C0A"/>
                  </a:solidFill>
                </a:rPr>
                <a:t> </a:t>
              </a:r>
              <a:r>
                <a:rPr lang="en-US" sz="2000" b="1" dirty="0" err="1">
                  <a:solidFill>
                    <a:srgbClr val="FF7C0A"/>
                  </a:solidFill>
                </a:rPr>
                <a:t>đề</a:t>
              </a:r>
              <a:endParaRPr lang="vi-VN" sz="2000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7669EA1-6F2F-4505-83EA-3EC779CB60C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7556" y="1484975"/>
            <a:ext cx="6928888" cy="331145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669C2B11-23CD-4400-817C-5467A0424D42}"/>
              </a:ext>
            </a:extLst>
          </p:cNvPr>
          <p:cNvSpPr/>
          <p:nvPr/>
        </p:nvSpPr>
        <p:spPr>
          <a:xfrm>
            <a:off x="671622" y="1646899"/>
            <a:ext cx="1327299" cy="45417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>
                <a:solidFill>
                  <a:srgbClr val="0070C0"/>
                </a:solidFill>
              </a:rPr>
              <a:t>Khẩu trang</a:t>
            </a:r>
            <a:endParaRPr lang="vi-VN" sz="1600" b="1" dirty="0">
              <a:solidFill>
                <a:srgbClr val="0070C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901B4E3D-762F-4CDE-8854-312B638B5361}"/>
              </a:ext>
            </a:extLst>
          </p:cNvPr>
          <p:cNvSpPr/>
          <p:nvPr/>
        </p:nvSpPr>
        <p:spPr>
          <a:xfrm>
            <a:off x="3823290" y="1653332"/>
            <a:ext cx="1327299" cy="45417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rgbClr val="0070C0"/>
                </a:solidFill>
              </a:rPr>
              <a:t>Xà phòng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A7BD97DE-4419-4D32-8C6B-0DE88C7C763D}"/>
              </a:ext>
            </a:extLst>
          </p:cNvPr>
          <p:cNvSpPr/>
          <p:nvPr/>
        </p:nvSpPr>
        <p:spPr>
          <a:xfrm>
            <a:off x="6974958" y="1653332"/>
            <a:ext cx="1327299" cy="45417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>
                <a:solidFill>
                  <a:srgbClr val="0070C0"/>
                </a:solidFill>
              </a:rPr>
              <a:t>Nước muối</a:t>
            </a:r>
            <a:endParaRPr lang="vi-VN" sz="1600" b="1" dirty="0">
              <a:solidFill>
                <a:srgbClr val="0070C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1DD3BA45-9E8A-4C3E-A834-57F3B967288B}"/>
              </a:ext>
            </a:extLst>
          </p:cNvPr>
          <p:cNvSpPr/>
          <p:nvPr/>
        </p:nvSpPr>
        <p:spPr>
          <a:xfrm>
            <a:off x="671622" y="3179594"/>
            <a:ext cx="1327299" cy="45417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rgbClr val="0070C0"/>
                </a:solidFill>
              </a:rPr>
              <a:t>Mũ, nón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3AA208C8-29FB-4E15-8640-0426AF9FD505}"/>
              </a:ext>
            </a:extLst>
          </p:cNvPr>
          <p:cNvSpPr/>
          <p:nvPr/>
        </p:nvSpPr>
        <p:spPr>
          <a:xfrm>
            <a:off x="3823290" y="3186027"/>
            <a:ext cx="1327299" cy="45417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rgbClr val="0070C0"/>
                </a:solidFill>
              </a:rPr>
              <a:t>Ô, áo mưa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C9747525-6898-4195-9CF0-4609F47CFAFD}"/>
              </a:ext>
            </a:extLst>
          </p:cNvPr>
          <p:cNvSpPr/>
          <p:nvPr/>
        </p:nvSpPr>
        <p:spPr>
          <a:xfrm>
            <a:off x="6974958" y="3186027"/>
            <a:ext cx="1497420" cy="45417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>
                <a:solidFill>
                  <a:srgbClr val="0070C0"/>
                </a:solidFill>
              </a:rPr>
              <a:t>Mũ bảo hiểm</a:t>
            </a:r>
            <a:endParaRPr lang="vi-VN" sz="1600" b="1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149B5CA-FF25-4D8E-908F-895C6FA45C3F}"/>
              </a:ext>
            </a:extLst>
          </p:cNvPr>
          <p:cNvSpPr txBox="1"/>
          <p:nvPr/>
        </p:nvSpPr>
        <p:spPr>
          <a:xfrm>
            <a:off x="531010" y="2673100"/>
            <a:ext cx="2541799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</a:rPr>
              <a:t>Tránh lây lan vi khuẩn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BA7167D-72FA-4EF2-BD96-D1701A08221D}"/>
              </a:ext>
            </a:extLst>
          </p:cNvPr>
          <p:cNvSpPr txBox="1"/>
          <p:nvPr/>
        </p:nvSpPr>
        <p:spPr>
          <a:xfrm>
            <a:off x="4800293" y="2673100"/>
            <a:ext cx="2541799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</a:rPr>
              <a:t>Sát khuẩn, diệt khuẩn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DAC7A2A-C154-48E5-A8C8-4B4CC4A1D364}"/>
              </a:ext>
            </a:extLst>
          </p:cNvPr>
          <p:cNvSpPr txBox="1"/>
          <p:nvPr/>
        </p:nvSpPr>
        <p:spPr>
          <a:xfrm>
            <a:off x="671622" y="4306913"/>
            <a:ext cx="138922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>
                <a:solidFill>
                  <a:srgbClr val="FF0000"/>
                </a:solidFill>
              </a:rPr>
              <a:t>Tránh nắng</a:t>
            </a:r>
            <a:endParaRPr lang="vi-VN" sz="18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743FE07-7EFB-4038-B3EB-9D75334483A7}"/>
              </a:ext>
            </a:extLst>
          </p:cNvPr>
          <p:cNvSpPr txBox="1"/>
          <p:nvPr/>
        </p:nvSpPr>
        <p:spPr>
          <a:xfrm>
            <a:off x="3132980" y="4306913"/>
            <a:ext cx="138922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>
                <a:solidFill>
                  <a:srgbClr val="FF0000"/>
                </a:solidFill>
              </a:rPr>
              <a:t>Tránh mưa</a:t>
            </a:r>
            <a:endParaRPr lang="vi-VN" sz="18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C16A7A5-2A2C-4214-8F86-D33050B2A3E2}"/>
              </a:ext>
            </a:extLst>
          </p:cNvPr>
          <p:cNvSpPr txBox="1"/>
          <p:nvPr/>
        </p:nvSpPr>
        <p:spPr>
          <a:xfrm>
            <a:off x="5595529" y="4306913"/>
            <a:ext cx="138922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</a:rPr>
              <a:t>Bảo vệ đầu</a:t>
            </a:r>
          </a:p>
        </p:txBody>
      </p:sp>
    </p:spTree>
    <p:extLst>
      <p:ext uri="{BB962C8B-B14F-4D97-AF65-F5344CB8AC3E}">
        <p14:creationId xmlns:p14="http://schemas.microsoft.com/office/powerpoint/2010/main" val="252081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5EA6FA6-0409-4968-8F2A-D104D5DEBAA9}"/>
              </a:ext>
            </a:extLst>
          </p:cNvPr>
          <p:cNvSpPr txBox="1"/>
          <p:nvPr/>
        </p:nvSpPr>
        <p:spPr>
          <a:xfrm>
            <a:off x="532720" y="289712"/>
            <a:ext cx="8311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2.</a:t>
            </a:r>
            <a:r>
              <a:rPr lang="vi-VN" sz="2400" dirty="0">
                <a:solidFill>
                  <a:schemeClr val="tx2">
                    <a:lumMod val="10000"/>
                  </a:schemeClr>
                </a:solidFill>
              </a:rPr>
              <a:t> Thực hành sử dụng các vật dụng để bảo vệ mình.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754EFCD-0093-4119-980A-7DD2E63AAB63}"/>
              </a:ext>
            </a:extLst>
          </p:cNvPr>
          <p:cNvSpPr/>
          <p:nvPr/>
        </p:nvSpPr>
        <p:spPr>
          <a:xfrm>
            <a:off x="532719" y="631102"/>
            <a:ext cx="83112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vi-VN" sz="2400" dirty="0">
                <a:solidFill>
                  <a:schemeClr val="tx2">
                    <a:lumMod val="10000"/>
                  </a:schemeClr>
                </a:solidFill>
              </a:rPr>
              <a:t>Tập làm trong nhóm.</a:t>
            </a:r>
          </a:p>
          <a:p>
            <a:pPr marL="342900" indent="-342900">
              <a:buFontTx/>
              <a:buChar char="-"/>
            </a:pPr>
            <a:r>
              <a:rPr lang="vi-VN" sz="2400" dirty="0">
                <a:solidFill>
                  <a:schemeClr val="tx2">
                    <a:lumMod val="10000"/>
                  </a:schemeClr>
                </a:solidFill>
              </a:rPr>
              <a:t>Thực hành trước lớp.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FC92BF4-09A2-492E-A7C4-3AC59B1D6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865" y="1415801"/>
            <a:ext cx="8016949" cy="26070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8C64EB2-BA91-4422-91BC-EFE3EADBE345}"/>
              </a:ext>
            </a:extLst>
          </p:cNvPr>
          <p:cNvSpPr txBox="1"/>
          <p:nvPr/>
        </p:nvSpPr>
        <p:spPr>
          <a:xfrm>
            <a:off x="775559" y="3930458"/>
            <a:ext cx="1850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</a:rPr>
              <a:t>Đeo khẩu trang để tránh lây lan vi khuẩn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A48E364-ACB3-4C2A-B72B-6816DB605115}"/>
              </a:ext>
            </a:extLst>
          </p:cNvPr>
          <p:cNvSpPr txBox="1"/>
          <p:nvPr/>
        </p:nvSpPr>
        <p:spPr>
          <a:xfrm>
            <a:off x="2773389" y="3930458"/>
            <a:ext cx="1850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</a:rPr>
              <a:t>Rửa tay sát khuẩn thường xuyên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B817E1A-A2CE-4C95-9371-0458CC8083BE}"/>
              </a:ext>
            </a:extLst>
          </p:cNvPr>
          <p:cNvSpPr txBox="1"/>
          <p:nvPr/>
        </p:nvSpPr>
        <p:spPr>
          <a:xfrm>
            <a:off x="4771219" y="3930458"/>
            <a:ext cx="1850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</a:rPr>
              <a:t>Nhỏ thuốc mũi để làm sạch đường hô hấp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6C4BECD-1C91-427D-88C8-CE372A9915E8}"/>
              </a:ext>
            </a:extLst>
          </p:cNvPr>
          <p:cNvSpPr txBox="1"/>
          <p:nvPr/>
        </p:nvSpPr>
        <p:spPr>
          <a:xfrm>
            <a:off x="6769049" y="3930458"/>
            <a:ext cx="1850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</a:rPr>
              <a:t>Đội mũ bảo hiểm để bảo vệ vùng đầu</a:t>
            </a:r>
          </a:p>
        </p:txBody>
      </p:sp>
    </p:spTree>
    <p:extLst>
      <p:ext uri="{BB962C8B-B14F-4D97-AF65-F5344CB8AC3E}">
        <p14:creationId xmlns:p14="http://schemas.microsoft.com/office/powerpoint/2010/main" val="215918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9" grpId="0" build="p"/>
      <p:bldP spid="5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B2FF9607-6D8D-4B98-A5EB-A2B0C8D2F53C}"/>
              </a:ext>
            </a:extLst>
          </p:cNvPr>
          <p:cNvGrpSpPr/>
          <p:nvPr/>
        </p:nvGrpSpPr>
        <p:grpSpPr>
          <a:xfrm>
            <a:off x="488950" y="345721"/>
            <a:ext cx="8166100" cy="1648179"/>
            <a:chOff x="488950" y="345721"/>
            <a:chExt cx="8166100" cy="164817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90B970D3-415C-4E02-B66F-FFD0FD224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1866"/>
            <a:stretch/>
          </p:blipFill>
          <p:spPr>
            <a:xfrm>
              <a:off x="488950" y="368830"/>
              <a:ext cx="8166100" cy="1625070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54EEC395-BD3E-46C9-91D5-843BF564C4F6}"/>
                </a:ext>
              </a:extLst>
            </p:cNvPr>
            <p:cNvSpPr/>
            <p:nvPr/>
          </p:nvSpPr>
          <p:spPr>
            <a:xfrm>
              <a:off x="1532384" y="345721"/>
              <a:ext cx="4094391" cy="6588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A651"/>
                  </a:solidFill>
                </a:rPr>
                <a:t>Hoạt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động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sau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giờ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học</a:t>
              </a:r>
              <a:endParaRPr lang="en-US" sz="2800" b="1" dirty="0">
                <a:solidFill>
                  <a:srgbClr val="00A65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5F9BACBD-7E6D-47DD-90A1-D6EFC17CEBF7}"/>
                </a:ext>
              </a:extLst>
            </p:cNvPr>
            <p:cNvSpPr txBox="1"/>
            <p:nvPr/>
          </p:nvSpPr>
          <p:spPr>
            <a:xfrm>
              <a:off x="1250257" y="1052712"/>
              <a:ext cx="71698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dirty="0"/>
                <a:t>Thường xuyên sử dụng các vật dụng để bảo vệ sức khỏe của em.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11EE77CE-B078-4762-9AE2-5C7211CA853C}"/>
                </a:ext>
              </a:extLst>
            </p:cNvPr>
            <p:cNvSpPr/>
            <p:nvPr/>
          </p:nvSpPr>
          <p:spPr>
            <a:xfrm>
              <a:off x="627538" y="345721"/>
              <a:ext cx="766258" cy="766106"/>
            </a:xfrm>
            <a:prstGeom prst="ellipse">
              <a:avLst/>
            </a:prstGeom>
            <a:solidFill>
              <a:srgbClr val="00A651"/>
            </a:solidFill>
            <a:ln>
              <a:solidFill>
                <a:srgbClr val="1A8C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xmlns="" id="{DE3C670E-8440-45B9-BD08-3106088D3E94}"/>
                </a:ext>
              </a:extLst>
            </p:cNvPr>
            <p:cNvSpPr/>
            <p:nvPr/>
          </p:nvSpPr>
          <p:spPr>
            <a:xfrm>
              <a:off x="692249" y="454039"/>
              <a:ext cx="653240" cy="512660"/>
            </a:xfrm>
            <a:custGeom>
              <a:avLst/>
              <a:gdLst>
                <a:gd name="connsiteX0" fmla="*/ 85725 w 2714625"/>
                <a:gd name="connsiteY0" fmla="*/ 1038225 h 2124075"/>
                <a:gd name="connsiteX1" fmla="*/ 1166812 w 2714625"/>
                <a:gd name="connsiteY1" fmla="*/ 190500 h 2124075"/>
                <a:gd name="connsiteX2" fmla="*/ 1700212 w 2714625"/>
                <a:gd name="connsiteY2" fmla="*/ 466725 h 2124075"/>
                <a:gd name="connsiteX3" fmla="*/ 1700212 w 2714625"/>
                <a:gd name="connsiteY3" fmla="*/ 219075 h 2124075"/>
                <a:gd name="connsiteX4" fmla="*/ 1909762 w 2714625"/>
                <a:gd name="connsiteY4" fmla="*/ 219075 h 2124075"/>
                <a:gd name="connsiteX5" fmla="*/ 1909762 w 2714625"/>
                <a:gd name="connsiteY5" fmla="*/ 633413 h 2124075"/>
                <a:gd name="connsiteX6" fmla="*/ 2357437 w 2714625"/>
                <a:gd name="connsiteY6" fmla="*/ 1081088 h 2124075"/>
                <a:gd name="connsiteX7" fmla="*/ 2176462 w 2714625"/>
                <a:gd name="connsiteY7" fmla="*/ 1162050 h 2124075"/>
                <a:gd name="connsiteX8" fmla="*/ 2176462 w 2714625"/>
                <a:gd name="connsiteY8" fmla="*/ 1924050 h 2124075"/>
                <a:gd name="connsiteX9" fmla="*/ 1857375 w 2714625"/>
                <a:gd name="connsiteY9" fmla="*/ 1924050 h 2124075"/>
                <a:gd name="connsiteX10" fmla="*/ 1857375 w 2714625"/>
                <a:gd name="connsiteY10" fmla="*/ 1385888 h 2124075"/>
                <a:gd name="connsiteX11" fmla="*/ 1390650 w 2714625"/>
                <a:gd name="connsiteY11" fmla="*/ 1385888 h 2124075"/>
                <a:gd name="connsiteX12" fmla="*/ 1390650 w 2714625"/>
                <a:gd name="connsiteY12" fmla="*/ 1905000 h 2124075"/>
                <a:gd name="connsiteX13" fmla="*/ 1066800 w 2714625"/>
                <a:gd name="connsiteY13" fmla="*/ 1581150 h 2124075"/>
                <a:gd name="connsiteX14" fmla="*/ 52387 w 2714625"/>
                <a:gd name="connsiteY14" fmla="*/ 1181100 h 2124075"/>
                <a:gd name="connsiteX15" fmla="*/ 52387 w 2714625"/>
                <a:gd name="connsiteY15" fmla="*/ 1371600 h 2124075"/>
                <a:gd name="connsiteX16" fmla="*/ 847725 w 2714625"/>
                <a:gd name="connsiteY16" fmla="*/ 1666875 h 2124075"/>
                <a:gd name="connsiteX17" fmla="*/ 738187 w 2714625"/>
                <a:gd name="connsiteY17" fmla="*/ 1757363 h 2124075"/>
                <a:gd name="connsiteX18" fmla="*/ 138112 w 2714625"/>
                <a:gd name="connsiteY18" fmla="*/ 1543050 h 2124075"/>
                <a:gd name="connsiteX19" fmla="*/ 138112 w 2714625"/>
                <a:gd name="connsiteY19" fmla="*/ 1695450 h 2124075"/>
                <a:gd name="connsiteX20" fmla="*/ 776287 w 2714625"/>
                <a:gd name="connsiteY20" fmla="*/ 1924050 h 2124075"/>
                <a:gd name="connsiteX21" fmla="*/ 757237 w 2714625"/>
                <a:gd name="connsiteY21" fmla="*/ 1947863 h 2124075"/>
                <a:gd name="connsiteX22" fmla="*/ 219075 w 2714625"/>
                <a:gd name="connsiteY22" fmla="*/ 1747838 h 2124075"/>
                <a:gd name="connsiteX23" fmla="*/ 176212 w 2714625"/>
                <a:gd name="connsiteY23" fmla="*/ 1862138 h 2124075"/>
                <a:gd name="connsiteX24" fmla="*/ 776287 w 2714625"/>
                <a:gd name="connsiteY24" fmla="*/ 2100263 h 2124075"/>
                <a:gd name="connsiteX25" fmla="*/ 1162050 w 2714625"/>
                <a:gd name="connsiteY25" fmla="*/ 2124075 h 2124075"/>
                <a:gd name="connsiteX26" fmla="*/ 1162050 w 2714625"/>
                <a:gd name="connsiteY26" fmla="*/ 2066925 h 2124075"/>
                <a:gd name="connsiteX27" fmla="*/ 1576387 w 2714625"/>
                <a:gd name="connsiteY27" fmla="*/ 2066925 h 2124075"/>
                <a:gd name="connsiteX28" fmla="*/ 1576387 w 2714625"/>
                <a:gd name="connsiteY28" fmla="*/ 1743075 h 2124075"/>
                <a:gd name="connsiteX29" fmla="*/ 1538287 w 2714625"/>
                <a:gd name="connsiteY29" fmla="*/ 1743075 h 2124075"/>
                <a:gd name="connsiteX30" fmla="*/ 1538287 w 2714625"/>
                <a:gd name="connsiteY30" fmla="*/ 1519238 h 2124075"/>
                <a:gd name="connsiteX31" fmla="*/ 1695450 w 2714625"/>
                <a:gd name="connsiteY31" fmla="*/ 1519238 h 2124075"/>
                <a:gd name="connsiteX32" fmla="*/ 1695450 w 2714625"/>
                <a:gd name="connsiteY32" fmla="*/ 2124075 h 2124075"/>
                <a:gd name="connsiteX33" fmla="*/ 1871662 w 2714625"/>
                <a:gd name="connsiteY33" fmla="*/ 2124075 h 2124075"/>
                <a:gd name="connsiteX34" fmla="*/ 1871662 w 2714625"/>
                <a:gd name="connsiteY34" fmla="*/ 2066925 h 2124075"/>
                <a:gd name="connsiteX35" fmla="*/ 2352675 w 2714625"/>
                <a:gd name="connsiteY35" fmla="*/ 2066925 h 2124075"/>
                <a:gd name="connsiteX36" fmla="*/ 2352675 w 2714625"/>
                <a:gd name="connsiteY36" fmla="*/ 1766888 h 2124075"/>
                <a:gd name="connsiteX37" fmla="*/ 2400300 w 2714625"/>
                <a:gd name="connsiteY37" fmla="*/ 1766888 h 2124075"/>
                <a:gd name="connsiteX38" fmla="*/ 2400300 w 2714625"/>
                <a:gd name="connsiteY38" fmla="*/ 1266825 h 2124075"/>
                <a:gd name="connsiteX39" fmla="*/ 2447925 w 2714625"/>
                <a:gd name="connsiteY39" fmla="*/ 1266825 h 2124075"/>
                <a:gd name="connsiteX40" fmla="*/ 2447925 w 2714625"/>
                <a:gd name="connsiteY40" fmla="*/ 1223963 h 2124075"/>
                <a:gd name="connsiteX41" fmla="*/ 2714625 w 2714625"/>
                <a:gd name="connsiteY41" fmla="*/ 1223963 h 2124075"/>
                <a:gd name="connsiteX42" fmla="*/ 2714625 w 2714625"/>
                <a:gd name="connsiteY42" fmla="*/ 1138238 h 2124075"/>
                <a:gd name="connsiteX43" fmla="*/ 2686050 w 2714625"/>
                <a:gd name="connsiteY43" fmla="*/ 1138238 h 2124075"/>
                <a:gd name="connsiteX44" fmla="*/ 2686050 w 2714625"/>
                <a:gd name="connsiteY44" fmla="*/ 1085850 h 2124075"/>
                <a:gd name="connsiteX45" fmla="*/ 2595562 w 2714625"/>
                <a:gd name="connsiteY45" fmla="*/ 1085850 h 2124075"/>
                <a:gd name="connsiteX46" fmla="*/ 2043112 w 2714625"/>
                <a:gd name="connsiteY46" fmla="*/ 533400 h 2124075"/>
                <a:gd name="connsiteX47" fmla="*/ 2043112 w 2714625"/>
                <a:gd name="connsiteY47" fmla="*/ 95250 h 2124075"/>
                <a:gd name="connsiteX48" fmla="*/ 1562100 w 2714625"/>
                <a:gd name="connsiteY48" fmla="*/ 95250 h 2124075"/>
                <a:gd name="connsiteX49" fmla="*/ 1562100 w 2714625"/>
                <a:gd name="connsiteY49" fmla="*/ 223838 h 2124075"/>
                <a:gd name="connsiteX50" fmla="*/ 1166812 w 2714625"/>
                <a:gd name="connsiteY50" fmla="*/ 0 h 2124075"/>
                <a:gd name="connsiteX51" fmla="*/ 0 w 2714625"/>
                <a:gd name="connsiteY51" fmla="*/ 890588 h 2124075"/>
                <a:gd name="connsiteX52" fmla="*/ 85725 w 2714625"/>
                <a:gd name="connsiteY52" fmla="*/ 1038225 h 212407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57237 w 2714625"/>
                <a:gd name="connsiteY21" fmla="*/ 1954213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64381 w 2714625"/>
                <a:gd name="connsiteY21" fmla="*/ 1947070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714625" h="2130425">
                  <a:moveTo>
                    <a:pt x="85725" y="1044575"/>
                  </a:moveTo>
                  <a:lnTo>
                    <a:pt x="1166812" y="196850"/>
                  </a:lnTo>
                  <a:lnTo>
                    <a:pt x="1700212" y="473075"/>
                  </a:lnTo>
                  <a:lnTo>
                    <a:pt x="1700212" y="225425"/>
                  </a:lnTo>
                  <a:lnTo>
                    <a:pt x="1909762" y="225425"/>
                  </a:lnTo>
                  <a:lnTo>
                    <a:pt x="1909762" y="639763"/>
                  </a:lnTo>
                  <a:lnTo>
                    <a:pt x="2357437" y="1087438"/>
                  </a:lnTo>
                  <a:lnTo>
                    <a:pt x="2176462" y="1168400"/>
                  </a:lnTo>
                  <a:lnTo>
                    <a:pt x="2176462" y="1930400"/>
                  </a:lnTo>
                  <a:lnTo>
                    <a:pt x="1857375" y="1930400"/>
                  </a:lnTo>
                  <a:lnTo>
                    <a:pt x="1857375" y="1392238"/>
                  </a:lnTo>
                  <a:lnTo>
                    <a:pt x="1390650" y="1392238"/>
                  </a:lnTo>
                  <a:lnTo>
                    <a:pt x="1390650" y="1911350"/>
                  </a:lnTo>
                  <a:lnTo>
                    <a:pt x="1066800" y="1587500"/>
                  </a:lnTo>
                  <a:lnTo>
                    <a:pt x="52387" y="1187450"/>
                  </a:lnTo>
                  <a:lnTo>
                    <a:pt x="52387" y="1377950"/>
                  </a:lnTo>
                  <a:lnTo>
                    <a:pt x="847725" y="1673225"/>
                  </a:lnTo>
                  <a:lnTo>
                    <a:pt x="738187" y="1763713"/>
                  </a:lnTo>
                  <a:lnTo>
                    <a:pt x="138112" y="1549400"/>
                  </a:lnTo>
                  <a:lnTo>
                    <a:pt x="138112" y="1701800"/>
                  </a:lnTo>
                  <a:lnTo>
                    <a:pt x="776287" y="1930400"/>
                  </a:lnTo>
                  <a:lnTo>
                    <a:pt x="764381" y="1947070"/>
                  </a:lnTo>
                  <a:lnTo>
                    <a:pt x="219075" y="1754188"/>
                  </a:lnTo>
                  <a:lnTo>
                    <a:pt x="176212" y="1868488"/>
                  </a:lnTo>
                  <a:lnTo>
                    <a:pt x="776287" y="2106613"/>
                  </a:lnTo>
                  <a:lnTo>
                    <a:pt x="1162050" y="2130425"/>
                  </a:lnTo>
                  <a:lnTo>
                    <a:pt x="1162050" y="2073275"/>
                  </a:lnTo>
                  <a:lnTo>
                    <a:pt x="1576387" y="2073275"/>
                  </a:lnTo>
                  <a:lnTo>
                    <a:pt x="1576387" y="1749425"/>
                  </a:lnTo>
                  <a:lnTo>
                    <a:pt x="1538287" y="1749425"/>
                  </a:lnTo>
                  <a:lnTo>
                    <a:pt x="1538287" y="1525588"/>
                  </a:lnTo>
                  <a:lnTo>
                    <a:pt x="1695450" y="1525588"/>
                  </a:lnTo>
                  <a:lnTo>
                    <a:pt x="1695450" y="2130425"/>
                  </a:lnTo>
                  <a:lnTo>
                    <a:pt x="1871662" y="2130425"/>
                  </a:lnTo>
                  <a:lnTo>
                    <a:pt x="1871662" y="2073275"/>
                  </a:lnTo>
                  <a:lnTo>
                    <a:pt x="2352675" y="2073275"/>
                  </a:lnTo>
                  <a:lnTo>
                    <a:pt x="2352675" y="1773238"/>
                  </a:lnTo>
                  <a:lnTo>
                    <a:pt x="2400300" y="1773238"/>
                  </a:lnTo>
                  <a:lnTo>
                    <a:pt x="2400300" y="1273175"/>
                  </a:lnTo>
                  <a:lnTo>
                    <a:pt x="2447925" y="1273175"/>
                  </a:lnTo>
                  <a:lnTo>
                    <a:pt x="2447925" y="1230313"/>
                  </a:lnTo>
                  <a:lnTo>
                    <a:pt x="2714625" y="1230313"/>
                  </a:lnTo>
                  <a:lnTo>
                    <a:pt x="2714625" y="1144588"/>
                  </a:lnTo>
                  <a:lnTo>
                    <a:pt x="2686050" y="1144588"/>
                  </a:lnTo>
                  <a:lnTo>
                    <a:pt x="2686050" y="1092200"/>
                  </a:lnTo>
                  <a:lnTo>
                    <a:pt x="2595562" y="1092200"/>
                  </a:lnTo>
                  <a:lnTo>
                    <a:pt x="2043112" y="539750"/>
                  </a:lnTo>
                  <a:lnTo>
                    <a:pt x="2043112" y="101600"/>
                  </a:lnTo>
                  <a:lnTo>
                    <a:pt x="1562100" y="101600"/>
                  </a:lnTo>
                  <a:lnTo>
                    <a:pt x="1562100" y="230188"/>
                  </a:lnTo>
                  <a:lnTo>
                    <a:pt x="1135062" y="0"/>
                  </a:lnTo>
                  <a:lnTo>
                    <a:pt x="0" y="896938"/>
                  </a:lnTo>
                  <a:lnTo>
                    <a:pt x="85725" y="10445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xmlns="" id="{06D8A0B4-06C3-4AC7-9B9F-E0EC2372E202}"/>
                </a:ext>
              </a:extLst>
            </p:cNvPr>
            <p:cNvSpPr/>
            <p:nvPr/>
          </p:nvSpPr>
          <p:spPr>
            <a:xfrm>
              <a:off x="1198768" y="486524"/>
              <a:ext cx="102976" cy="118508"/>
            </a:xfrm>
            <a:custGeom>
              <a:avLst/>
              <a:gdLst>
                <a:gd name="connsiteX0" fmla="*/ 155609 w 427928"/>
                <a:gd name="connsiteY0" fmla="*/ 70 h 492474"/>
                <a:gd name="connsiteX1" fmla="*/ 57184 w 427928"/>
                <a:gd name="connsiteY1" fmla="*/ 111195 h 492474"/>
                <a:gd name="connsiteX2" fmla="*/ 34 w 427928"/>
                <a:gd name="connsiteY2" fmla="*/ 235020 h 492474"/>
                <a:gd name="connsiteX3" fmla="*/ 50834 w 427928"/>
                <a:gd name="connsiteY3" fmla="*/ 393770 h 492474"/>
                <a:gd name="connsiteX4" fmla="*/ 171484 w 427928"/>
                <a:gd name="connsiteY4" fmla="*/ 469970 h 492474"/>
                <a:gd name="connsiteX5" fmla="*/ 292134 w 427928"/>
                <a:gd name="connsiteY5" fmla="*/ 492195 h 492474"/>
                <a:gd name="connsiteX6" fmla="*/ 349284 w 427928"/>
                <a:gd name="connsiteY6" fmla="*/ 479495 h 492474"/>
                <a:gd name="connsiteX7" fmla="*/ 412784 w 427928"/>
                <a:gd name="connsiteY7" fmla="*/ 438220 h 492474"/>
                <a:gd name="connsiteX8" fmla="*/ 406434 w 427928"/>
                <a:gd name="connsiteY8" fmla="*/ 422345 h 492474"/>
                <a:gd name="connsiteX9" fmla="*/ 184184 w 427928"/>
                <a:gd name="connsiteY9" fmla="*/ 215970 h 492474"/>
                <a:gd name="connsiteX10" fmla="*/ 168309 w 427928"/>
                <a:gd name="connsiteY10" fmla="*/ 171520 h 492474"/>
                <a:gd name="connsiteX11" fmla="*/ 165134 w 427928"/>
                <a:gd name="connsiteY11" fmla="*/ 95320 h 492474"/>
                <a:gd name="connsiteX12" fmla="*/ 155609 w 427928"/>
                <a:gd name="connsiteY12" fmla="*/ 70 h 49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7928" h="492474">
                  <a:moveTo>
                    <a:pt x="155609" y="70"/>
                  </a:moveTo>
                  <a:cubicBezTo>
                    <a:pt x="137617" y="2716"/>
                    <a:pt x="83113" y="72037"/>
                    <a:pt x="57184" y="111195"/>
                  </a:cubicBezTo>
                  <a:cubicBezTo>
                    <a:pt x="31255" y="150353"/>
                    <a:pt x="1092" y="187924"/>
                    <a:pt x="34" y="235020"/>
                  </a:cubicBezTo>
                  <a:cubicBezTo>
                    <a:pt x="-1024" y="282116"/>
                    <a:pt x="22259" y="354612"/>
                    <a:pt x="50834" y="393770"/>
                  </a:cubicBezTo>
                  <a:cubicBezTo>
                    <a:pt x="79409" y="432928"/>
                    <a:pt x="131267" y="453566"/>
                    <a:pt x="171484" y="469970"/>
                  </a:cubicBezTo>
                  <a:cubicBezTo>
                    <a:pt x="211701" y="486374"/>
                    <a:pt x="262501" y="490608"/>
                    <a:pt x="292134" y="492195"/>
                  </a:cubicBezTo>
                  <a:cubicBezTo>
                    <a:pt x="321767" y="493782"/>
                    <a:pt x="329176" y="488491"/>
                    <a:pt x="349284" y="479495"/>
                  </a:cubicBezTo>
                  <a:cubicBezTo>
                    <a:pt x="369392" y="470499"/>
                    <a:pt x="403259" y="447745"/>
                    <a:pt x="412784" y="438220"/>
                  </a:cubicBezTo>
                  <a:cubicBezTo>
                    <a:pt x="422309" y="428695"/>
                    <a:pt x="444534" y="459387"/>
                    <a:pt x="406434" y="422345"/>
                  </a:cubicBezTo>
                  <a:cubicBezTo>
                    <a:pt x="368334" y="385303"/>
                    <a:pt x="223872" y="257774"/>
                    <a:pt x="184184" y="215970"/>
                  </a:cubicBezTo>
                  <a:cubicBezTo>
                    <a:pt x="144496" y="174166"/>
                    <a:pt x="171484" y="191628"/>
                    <a:pt x="168309" y="171520"/>
                  </a:cubicBezTo>
                  <a:cubicBezTo>
                    <a:pt x="165134" y="151412"/>
                    <a:pt x="165663" y="120720"/>
                    <a:pt x="165134" y="95320"/>
                  </a:cubicBezTo>
                  <a:cubicBezTo>
                    <a:pt x="164605" y="69920"/>
                    <a:pt x="173601" y="-2576"/>
                    <a:pt x="155609" y="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80B358FF-4610-4CAF-A6AE-91BE30924F15}"/>
                </a:ext>
              </a:extLst>
            </p:cNvPr>
            <p:cNvSpPr/>
            <p:nvPr/>
          </p:nvSpPr>
          <p:spPr>
            <a:xfrm>
              <a:off x="923328" y="585327"/>
              <a:ext cx="118573" cy="116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7BB118B4-5882-4BD1-8D6F-6EB143197783}"/>
                </a:ext>
              </a:extLst>
            </p:cNvPr>
            <p:cNvSpPr/>
            <p:nvPr/>
          </p:nvSpPr>
          <p:spPr>
            <a:xfrm>
              <a:off x="957964" y="618967"/>
              <a:ext cx="50398" cy="49148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xmlns="" id="{FB67C750-8051-46CC-9E23-84511BBDF0B5}"/>
                </a:ext>
              </a:extLst>
            </p:cNvPr>
            <p:cNvSpPr/>
            <p:nvPr/>
          </p:nvSpPr>
          <p:spPr>
            <a:xfrm>
              <a:off x="900904" y="860161"/>
              <a:ext cx="64178" cy="75065"/>
            </a:xfrm>
            <a:custGeom>
              <a:avLst/>
              <a:gdLst>
                <a:gd name="connsiteX0" fmla="*/ 266700 w 266700"/>
                <a:gd name="connsiteY0" fmla="*/ 97631 h 311944"/>
                <a:gd name="connsiteX1" fmla="*/ 266700 w 266700"/>
                <a:gd name="connsiteY1" fmla="*/ 311944 h 311944"/>
                <a:gd name="connsiteX2" fmla="*/ 85725 w 266700"/>
                <a:gd name="connsiteY2" fmla="*/ 311944 h 311944"/>
                <a:gd name="connsiteX3" fmla="*/ 85725 w 266700"/>
                <a:gd name="connsiteY3" fmla="*/ 276225 h 311944"/>
                <a:gd name="connsiteX4" fmla="*/ 190500 w 266700"/>
                <a:gd name="connsiteY4" fmla="*/ 276225 h 311944"/>
                <a:gd name="connsiteX5" fmla="*/ 104775 w 266700"/>
                <a:gd name="connsiteY5" fmla="*/ 190500 h 311944"/>
                <a:gd name="connsiteX6" fmla="*/ 0 w 266700"/>
                <a:gd name="connsiteY6" fmla="*/ 190500 h 311944"/>
                <a:gd name="connsiteX7" fmla="*/ 0 w 266700"/>
                <a:gd name="connsiteY7" fmla="*/ 140494 h 311944"/>
                <a:gd name="connsiteX8" fmla="*/ 69056 w 266700"/>
                <a:gd name="connsiteY8" fmla="*/ 140494 h 311944"/>
                <a:gd name="connsiteX9" fmla="*/ 69056 w 266700"/>
                <a:gd name="connsiteY9" fmla="*/ 104775 h 311944"/>
                <a:gd name="connsiteX10" fmla="*/ 130969 w 266700"/>
                <a:gd name="connsiteY10" fmla="*/ 104775 h 311944"/>
                <a:gd name="connsiteX11" fmla="*/ 130969 w 266700"/>
                <a:gd name="connsiteY11" fmla="*/ 64294 h 311944"/>
                <a:gd name="connsiteX12" fmla="*/ 83344 w 266700"/>
                <a:gd name="connsiteY12" fmla="*/ 64294 h 311944"/>
                <a:gd name="connsiteX13" fmla="*/ 83344 w 266700"/>
                <a:gd name="connsiteY13" fmla="*/ 0 h 311944"/>
                <a:gd name="connsiteX14" fmla="*/ 154781 w 266700"/>
                <a:gd name="connsiteY14" fmla="*/ 0 h 311944"/>
                <a:gd name="connsiteX15" fmla="*/ 266700 w 266700"/>
                <a:gd name="connsiteY15" fmla="*/ 97631 h 31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6700" h="311944">
                  <a:moveTo>
                    <a:pt x="266700" y="97631"/>
                  </a:moveTo>
                  <a:lnTo>
                    <a:pt x="266700" y="311944"/>
                  </a:lnTo>
                  <a:lnTo>
                    <a:pt x="85725" y="311944"/>
                  </a:lnTo>
                  <a:lnTo>
                    <a:pt x="85725" y="276225"/>
                  </a:lnTo>
                  <a:lnTo>
                    <a:pt x="190500" y="276225"/>
                  </a:lnTo>
                  <a:lnTo>
                    <a:pt x="104775" y="190500"/>
                  </a:lnTo>
                  <a:lnTo>
                    <a:pt x="0" y="190500"/>
                  </a:lnTo>
                  <a:lnTo>
                    <a:pt x="0" y="140494"/>
                  </a:lnTo>
                  <a:lnTo>
                    <a:pt x="69056" y="140494"/>
                  </a:lnTo>
                  <a:lnTo>
                    <a:pt x="69056" y="104775"/>
                  </a:lnTo>
                  <a:lnTo>
                    <a:pt x="130969" y="104775"/>
                  </a:lnTo>
                  <a:lnTo>
                    <a:pt x="130969" y="64294"/>
                  </a:lnTo>
                  <a:lnTo>
                    <a:pt x="83344" y="64294"/>
                  </a:lnTo>
                  <a:lnTo>
                    <a:pt x="83344" y="0"/>
                  </a:lnTo>
                  <a:lnTo>
                    <a:pt x="154781" y="0"/>
                  </a:lnTo>
                  <a:lnTo>
                    <a:pt x="266700" y="97631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B7DA783-2F09-4576-B458-0F34596A3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0256" y="1903345"/>
            <a:ext cx="6631394" cy="287132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94987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4B49901-C736-4A54-A636-69ED6CE8C113}"/>
              </a:ext>
            </a:extLst>
          </p:cNvPr>
          <p:cNvGrpSpPr/>
          <p:nvPr/>
        </p:nvGrpSpPr>
        <p:grpSpPr>
          <a:xfrm>
            <a:off x="535828" y="218723"/>
            <a:ext cx="3220223" cy="1027221"/>
            <a:chOff x="535828" y="218723"/>
            <a:chExt cx="3220223" cy="102722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1C80324B-3CD5-4D50-9C33-550A108A3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28" y="257493"/>
              <a:ext cx="1059055" cy="988451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41B362B8-F93C-4D48-94BF-2E31F0B78BF0}"/>
                </a:ext>
              </a:extLst>
            </p:cNvPr>
            <p:cNvSpPr/>
            <p:nvPr/>
          </p:nvSpPr>
          <p:spPr>
            <a:xfrm>
              <a:off x="1594882" y="218723"/>
              <a:ext cx="2161169" cy="5778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70C0"/>
                  </a:solidFill>
                </a:rPr>
                <a:t>Sinh</a:t>
              </a:r>
              <a:r>
                <a:rPr lang="en-US" sz="2400" b="1" dirty="0">
                  <a:solidFill>
                    <a:srgbClr val="0070C0"/>
                  </a:solidFill>
                </a:rPr>
                <a:t> </a:t>
              </a:r>
              <a:r>
                <a:rPr lang="vi-VN" sz="2400" b="1" dirty="0">
                  <a:solidFill>
                    <a:srgbClr val="0070C0"/>
                  </a:solidFill>
                </a:rPr>
                <a:t>hoạt lớp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410FDD5-782C-4979-9D02-E86211DC1FF7}"/>
              </a:ext>
            </a:extLst>
          </p:cNvPr>
          <p:cNvSpPr txBox="1"/>
          <p:nvPr/>
        </p:nvSpPr>
        <p:spPr>
          <a:xfrm>
            <a:off x="1594882" y="796573"/>
            <a:ext cx="7320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Chia sẻ về việc sử dụng các vật dụng bảo vệ sức khỏe của em ở nhà.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6B5C731-761E-4945-9F77-EFCAC21633A5}"/>
              </a:ext>
            </a:extLst>
          </p:cNvPr>
          <p:cNvSpPr txBox="1"/>
          <p:nvPr/>
        </p:nvSpPr>
        <p:spPr>
          <a:xfrm>
            <a:off x="1594881" y="1431081"/>
            <a:ext cx="6125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vi-VN" sz="2000" dirty="0"/>
              <a:t>Kể về những vật dụng em thường sử dụng</a:t>
            </a:r>
          </a:p>
          <a:p>
            <a:pPr marL="342900" indent="-342900" algn="just">
              <a:buFontTx/>
              <a:buChar char="-"/>
            </a:pPr>
            <a:r>
              <a:rPr lang="vi-VN" sz="2000" dirty="0"/>
              <a:t>Mô tả cách dùng các vật dụng đó.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7DCE19B-F971-4E20-B551-A7EA72FF02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4881" y="2155687"/>
            <a:ext cx="6276138" cy="22787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622BA43-BD33-4425-8395-BFADB78D1FBA}"/>
              </a:ext>
            </a:extLst>
          </p:cNvPr>
          <p:cNvSpPr txBox="1"/>
          <p:nvPr/>
        </p:nvSpPr>
        <p:spPr>
          <a:xfrm>
            <a:off x="535828" y="2155687"/>
            <a:ext cx="1987454" cy="230832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</a:rPr>
              <a:t>Em dùng bàn chải để đánh răng. Bàn chải đánh răng giúp làm sạch răng, không để thức ăn bám lại làm sâu răng, hỏng lợi.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69346D0-3A5A-452E-A881-4F54A5991F6B}"/>
              </a:ext>
            </a:extLst>
          </p:cNvPr>
          <p:cNvSpPr txBox="1"/>
          <p:nvPr/>
        </p:nvSpPr>
        <p:spPr>
          <a:xfrm>
            <a:off x="7360669" y="2038603"/>
            <a:ext cx="1554731" cy="230832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</a:rPr>
              <a:t>Em dùng ô để che mưa. Ô giúp cho em không bị ướt người và các đồ dùng em mang theo.</a:t>
            </a:r>
          </a:p>
        </p:txBody>
      </p:sp>
    </p:spTree>
    <p:extLst>
      <p:ext uri="{BB962C8B-B14F-4D97-AF65-F5344CB8AC3E}">
        <p14:creationId xmlns:p14="http://schemas.microsoft.com/office/powerpoint/2010/main" val="91499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2 - &amp;quot;Bài 22: Những vật dụng bảo vệ em&amp;quot;&quot;/&gt;&lt;property id=&quot;20307&quot; value=&quot;267&quot;/&gt;&lt;/object&gt;&lt;object type=&quot;3&quot; unique_id=&quot;10004&quot;&gt;&lt;property id=&quot;20148&quot; value=&quot;5&quot;/&gt;&lt;property id=&quot;20300&quot; value=&quot;Slide 3&quot;/&gt;&lt;property id=&quot;20307&quot; value=&quot;268&quot;/&gt;&lt;/object&gt;&lt;object type=&quot;3&quot; unique_id=&quot;10005&quot;&gt;&lt;property id=&quot;20148&quot; value=&quot;5&quot;/&gt;&lt;property id=&quot;20300&quot; value=&quot;Slide 4&quot;/&gt;&lt;property id=&quot;20307&quot; value=&quot;259&quot;/&gt;&lt;/object&gt;&lt;object type=&quot;3&quot; unique_id=&quot;10006&quot;&gt;&lt;property id=&quot;20148&quot; value=&quot;5&quot;/&gt;&lt;property id=&quot;20300&quot; value=&quot;Slide 5&quot;/&gt;&lt;property id=&quot;20307&quot; value=&quot;261&quot;/&gt;&lt;/object&gt;&lt;object type=&quot;3&quot; unique_id=&quot;10007&quot;&gt;&lt;property id=&quot;20148&quot; value=&quot;5&quot;/&gt;&lt;property id=&quot;20300&quot; value=&quot;Slide 6&quot;/&gt;&lt;property id=&quot;20307&quot; value=&quot;265&quot;/&gt;&lt;/object&gt;&lt;object type=&quot;3&quot; unique_id=&quot;10008&quot;&gt;&lt;property id=&quot;20148&quot; value=&quot;5&quot;/&gt;&lt;property id=&quot;20300&quot; value=&quot;Slide 7&quot;/&gt;&lt;property id=&quot;20307&quot; value=&quot;264&quot;/&gt;&lt;/object&gt;&lt;object type=&quot;3&quot; unique_id=&quot;10660&quot;&gt;&lt;property id=&quot;20148&quot; value=&quot;5&quot;/&gt;&lt;property id=&quot;20300&quot; value=&quot;Slide 1&quot;/&gt;&lt;property id=&quot;20307&quot; value=&quot;269&quot;/&gt;&lt;/object&gt;&lt;/object&gt;&lt;object type=&quot;8&quot; unique_id=&quot;1001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1175</TotalTime>
  <Words>301</Words>
  <Application>Microsoft Office PowerPoint</Application>
  <PresentationFormat>On-screen Show (16:9)</PresentationFormat>
  <Paragraphs>39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Calibri</vt:lpstr>
      <vt:lpstr>Lobster</vt:lpstr>
      <vt:lpstr>UTM Cookies</vt:lpstr>
      <vt:lpstr>Pangolin</vt:lpstr>
      <vt:lpstr>Times New Roman</vt:lpstr>
      <vt:lpstr>Arial</vt:lpstr>
      <vt:lpstr>Baloo 2</vt:lpstr>
      <vt:lpstr>Open Sans Bold</vt:lpstr>
      <vt:lpstr>UTM Androgyne</vt:lpstr>
      <vt:lpstr>English Vocabulary Workshop by Slidesgo</vt:lpstr>
      <vt:lpstr>PowerPoint Presentation</vt:lpstr>
      <vt:lpstr>Bài 22: Những vật dụng bảo vệ em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Microsoft account</cp:lastModifiedBy>
  <cp:revision>52</cp:revision>
  <dcterms:modified xsi:type="dcterms:W3CDTF">2024-01-29T01:07:46Z</dcterms:modified>
</cp:coreProperties>
</file>