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svg" ContentType="image/svg+xml"/>
  <Override PartName="/ppt/media/image17.svg" ContentType="image/svg+xml"/>
  <Override PartName="/ppt/media/image20.svg" ContentType="image/svg+xml"/>
  <Override PartName="/ppt/media/image22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1088420" r:id="rId3"/>
    <p:sldId id="264" r:id="rId5"/>
    <p:sldId id="266" r:id="rId6"/>
    <p:sldId id="11088414" r:id="rId7"/>
    <p:sldId id="11088413" r:id="rId8"/>
    <p:sldId id="260" r:id="rId9"/>
    <p:sldId id="11088412" r:id="rId10"/>
    <p:sldId id="1108840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584" y="60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D9D45-2B62-43B9-8466-B11E9CA3E9A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1830A-01DE-4ED9-9F6C-CFAD1387182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tiết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39A17-5EC3-4DF0-83FA-5F85696A5D6C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>
              <a:fillRect/>
            </a:stretch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>
              <a:fillRect/>
            </a:stretch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750507" y="983094"/>
            <a:ext cx="4506587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6030655" y="1261475"/>
            <a:ext cx="165826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232930" y="1148481"/>
            <a:ext cx="1798127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418365" y="1913421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484" y="3997564"/>
            <a:ext cx="2985278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751008" y="6560136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490474" y="6524284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9488" y="202020"/>
            <a:ext cx="8803758" cy="6507125"/>
          </a:xfrm>
          <a:custGeom>
            <a:avLst/>
            <a:gdLst>
              <a:gd name="connsiteX0" fmla="*/ 0 w 8803758"/>
              <a:gd name="connsiteY0" fmla="*/ 0 h 6507125"/>
              <a:gd name="connsiteX1" fmla="*/ 586917 w 8803758"/>
              <a:gd name="connsiteY1" fmla="*/ 0 h 6507125"/>
              <a:gd name="connsiteX2" fmla="*/ 1261872 w 8803758"/>
              <a:gd name="connsiteY2" fmla="*/ 0 h 6507125"/>
              <a:gd name="connsiteX3" fmla="*/ 2024864 w 8803758"/>
              <a:gd name="connsiteY3" fmla="*/ 0 h 6507125"/>
              <a:gd name="connsiteX4" fmla="*/ 2787857 w 8803758"/>
              <a:gd name="connsiteY4" fmla="*/ 0 h 6507125"/>
              <a:gd name="connsiteX5" fmla="*/ 3374774 w 8803758"/>
              <a:gd name="connsiteY5" fmla="*/ 0 h 6507125"/>
              <a:gd name="connsiteX6" fmla="*/ 3873654 w 8803758"/>
              <a:gd name="connsiteY6" fmla="*/ 0 h 6507125"/>
              <a:gd name="connsiteX7" fmla="*/ 4460571 w 8803758"/>
              <a:gd name="connsiteY7" fmla="*/ 0 h 6507125"/>
              <a:gd name="connsiteX8" fmla="*/ 5135525 w 8803758"/>
              <a:gd name="connsiteY8" fmla="*/ 0 h 6507125"/>
              <a:gd name="connsiteX9" fmla="*/ 5722443 w 8803758"/>
              <a:gd name="connsiteY9" fmla="*/ 0 h 6507125"/>
              <a:gd name="connsiteX10" fmla="*/ 6485435 w 8803758"/>
              <a:gd name="connsiteY10" fmla="*/ 0 h 6507125"/>
              <a:gd name="connsiteX11" fmla="*/ 7072352 w 8803758"/>
              <a:gd name="connsiteY11" fmla="*/ 0 h 6507125"/>
              <a:gd name="connsiteX12" fmla="*/ 7483194 w 8803758"/>
              <a:gd name="connsiteY12" fmla="*/ 0 h 6507125"/>
              <a:gd name="connsiteX13" fmla="*/ 8070111 w 8803758"/>
              <a:gd name="connsiteY13" fmla="*/ 0 h 6507125"/>
              <a:gd name="connsiteX14" fmla="*/ 8803758 w 8803758"/>
              <a:gd name="connsiteY14" fmla="*/ 0 h 6507125"/>
              <a:gd name="connsiteX15" fmla="*/ 8803758 w 8803758"/>
              <a:gd name="connsiteY15" fmla="*/ 591557 h 6507125"/>
              <a:gd name="connsiteX16" fmla="*/ 8803758 w 8803758"/>
              <a:gd name="connsiteY16" fmla="*/ 987900 h 6507125"/>
              <a:gd name="connsiteX17" fmla="*/ 8803758 w 8803758"/>
              <a:gd name="connsiteY17" fmla="*/ 1449314 h 6507125"/>
              <a:gd name="connsiteX18" fmla="*/ 8803758 w 8803758"/>
              <a:gd name="connsiteY18" fmla="*/ 2171014 h 6507125"/>
              <a:gd name="connsiteX19" fmla="*/ 8803758 w 8803758"/>
              <a:gd name="connsiteY19" fmla="*/ 2697499 h 6507125"/>
              <a:gd name="connsiteX20" fmla="*/ 8803758 w 8803758"/>
              <a:gd name="connsiteY20" fmla="*/ 3289056 h 6507125"/>
              <a:gd name="connsiteX21" fmla="*/ 8803758 w 8803758"/>
              <a:gd name="connsiteY21" fmla="*/ 3815541 h 6507125"/>
              <a:gd name="connsiteX22" fmla="*/ 8803758 w 8803758"/>
              <a:gd name="connsiteY22" fmla="*/ 4276956 h 6507125"/>
              <a:gd name="connsiteX23" fmla="*/ 8803758 w 8803758"/>
              <a:gd name="connsiteY23" fmla="*/ 4738370 h 6507125"/>
              <a:gd name="connsiteX24" fmla="*/ 8803758 w 8803758"/>
              <a:gd name="connsiteY24" fmla="*/ 5199784 h 6507125"/>
              <a:gd name="connsiteX25" fmla="*/ 8803758 w 8803758"/>
              <a:gd name="connsiteY25" fmla="*/ 5791341 h 6507125"/>
              <a:gd name="connsiteX26" fmla="*/ 8803758 w 8803758"/>
              <a:gd name="connsiteY26" fmla="*/ 6507125 h 6507125"/>
              <a:gd name="connsiteX27" fmla="*/ 8480954 w 8803758"/>
              <a:gd name="connsiteY27" fmla="*/ 6507125 h 6507125"/>
              <a:gd name="connsiteX28" fmla="*/ 7982074 w 8803758"/>
              <a:gd name="connsiteY28" fmla="*/ 6507125 h 6507125"/>
              <a:gd name="connsiteX29" fmla="*/ 7571232 w 8803758"/>
              <a:gd name="connsiteY29" fmla="*/ 6507125 h 6507125"/>
              <a:gd name="connsiteX30" fmla="*/ 6896277 w 8803758"/>
              <a:gd name="connsiteY30" fmla="*/ 6507125 h 6507125"/>
              <a:gd name="connsiteX31" fmla="*/ 6221322 w 8803758"/>
              <a:gd name="connsiteY31" fmla="*/ 6507125 h 6507125"/>
              <a:gd name="connsiteX32" fmla="*/ 5810480 w 8803758"/>
              <a:gd name="connsiteY32" fmla="*/ 6507125 h 6507125"/>
              <a:gd name="connsiteX33" fmla="*/ 5487676 w 8803758"/>
              <a:gd name="connsiteY33" fmla="*/ 6507125 h 6507125"/>
              <a:gd name="connsiteX34" fmla="*/ 4812721 w 8803758"/>
              <a:gd name="connsiteY34" fmla="*/ 6507125 h 6507125"/>
              <a:gd name="connsiteX35" fmla="*/ 4137766 w 8803758"/>
              <a:gd name="connsiteY35" fmla="*/ 6507125 h 6507125"/>
              <a:gd name="connsiteX36" fmla="*/ 3462811 w 8803758"/>
              <a:gd name="connsiteY36" fmla="*/ 6507125 h 6507125"/>
              <a:gd name="connsiteX37" fmla="*/ 2699819 w 8803758"/>
              <a:gd name="connsiteY37" fmla="*/ 6507125 h 6507125"/>
              <a:gd name="connsiteX38" fmla="*/ 2200940 w 8803758"/>
              <a:gd name="connsiteY38" fmla="*/ 6507125 h 6507125"/>
              <a:gd name="connsiteX39" fmla="*/ 1525985 w 8803758"/>
              <a:gd name="connsiteY39" fmla="*/ 6507125 h 6507125"/>
              <a:gd name="connsiteX40" fmla="*/ 1115143 w 8803758"/>
              <a:gd name="connsiteY40" fmla="*/ 6507125 h 6507125"/>
              <a:gd name="connsiteX41" fmla="*/ 704301 w 8803758"/>
              <a:gd name="connsiteY41" fmla="*/ 6507125 h 6507125"/>
              <a:gd name="connsiteX42" fmla="*/ 0 w 8803758"/>
              <a:gd name="connsiteY42" fmla="*/ 6507125 h 6507125"/>
              <a:gd name="connsiteX43" fmla="*/ 0 w 8803758"/>
              <a:gd name="connsiteY43" fmla="*/ 6045711 h 6507125"/>
              <a:gd name="connsiteX44" fmla="*/ 0 w 8803758"/>
              <a:gd name="connsiteY44" fmla="*/ 5454154 h 6507125"/>
              <a:gd name="connsiteX45" fmla="*/ 0 w 8803758"/>
              <a:gd name="connsiteY45" fmla="*/ 4732455 h 6507125"/>
              <a:gd name="connsiteX46" fmla="*/ 0 w 8803758"/>
              <a:gd name="connsiteY46" fmla="*/ 4271040 h 6507125"/>
              <a:gd name="connsiteX47" fmla="*/ 0 w 8803758"/>
              <a:gd name="connsiteY47" fmla="*/ 3549341 h 6507125"/>
              <a:gd name="connsiteX48" fmla="*/ 0 w 8803758"/>
              <a:gd name="connsiteY48" fmla="*/ 2827642 h 6507125"/>
              <a:gd name="connsiteX49" fmla="*/ 0 w 8803758"/>
              <a:gd name="connsiteY49" fmla="*/ 2431299 h 6507125"/>
              <a:gd name="connsiteX50" fmla="*/ 0 w 8803758"/>
              <a:gd name="connsiteY50" fmla="*/ 1969884 h 6507125"/>
              <a:gd name="connsiteX51" fmla="*/ 0 w 8803758"/>
              <a:gd name="connsiteY51" fmla="*/ 1378327 h 6507125"/>
              <a:gd name="connsiteX52" fmla="*/ 0 w 8803758"/>
              <a:gd name="connsiteY52" fmla="*/ 786771 h 6507125"/>
              <a:gd name="connsiteX53" fmla="*/ 0 w 8803758"/>
              <a:gd name="connsiteY53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803758" h="6507125" fill="none" extrusionOk="0">
                <a:moveTo>
                  <a:pt x="0" y="0"/>
                </a:moveTo>
                <a:cubicBezTo>
                  <a:pt x="204568" y="-64925"/>
                  <a:pt x="372976" y="42860"/>
                  <a:pt x="586917" y="0"/>
                </a:cubicBezTo>
                <a:cubicBezTo>
                  <a:pt x="800858" y="-42860"/>
                  <a:pt x="1056980" y="50633"/>
                  <a:pt x="1261872" y="0"/>
                </a:cubicBezTo>
                <a:cubicBezTo>
                  <a:pt x="1466765" y="-50633"/>
                  <a:pt x="1760359" y="43127"/>
                  <a:pt x="2024864" y="0"/>
                </a:cubicBezTo>
                <a:cubicBezTo>
                  <a:pt x="2289369" y="-43127"/>
                  <a:pt x="2633081" y="73576"/>
                  <a:pt x="2787857" y="0"/>
                </a:cubicBezTo>
                <a:cubicBezTo>
                  <a:pt x="2942633" y="-73576"/>
                  <a:pt x="3130387" y="24780"/>
                  <a:pt x="3374774" y="0"/>
                </a:cubicBezTo>
                <a:cubicBezTo>
                  <a:pt x="3619161" y="-24780"/>
                  <a:pt x="3755203" y="8549"/>
                  <a:pt x="3873654" y="0"/>
                </a:cubicBezTo>
                <a:cubicBezTo>
                  <a:pt x="3992105" y="-8549"/>
                  <a:pt x="4308875" y="58862"/>
                  <a:pt x="4460571" y="0"/>
                </a:cubicBezTo>
                <a:cubicBezTo>
                  <a:pt x="4612267" y="-58862"/>
                  <a:pt x="4842309" y="44207"/>
                  <a:pt x="5135525" y="0"/>
                </a:cubicBezTo>
                <a:cubicBezTo>
                  <a:pt x="5428741" y="-44207"/>
                  <a:pt x="5430246" y="55509"/>
                  <a:pt x="5722443" y="0"/>
                </a:cubicBezTo>
                <a:cubicBezTo>
                  <a:pt x="6014640" y="-55509"/>
                  <a:pt x="6301868" y="44193"/>
                  <a:pt x="6485435" y="0"/>
                </a:cubicBezTo>
                <a:cubicBezTo>
                  <a:pt x="6669002" y="-44193"/>
                  <a:pt x="6949335" y="48166"/>
                  <a:pt x="7072352" y="0"/>
                </a:cubicBezTo>
                <a:cubicBezTo>
                  <a:pt x="7195369" y="-48166"/>
                  <a:pt x="7327656" y="45535"/>
                  <a:pt x="7483194" y="0"/>
                </a:cubicBezTo>
                <a:cubicBezTo>
                  <a:pt x="7638732" y="-45535"/>
                  <a:pt x="7816428" y="9191"/>
                  <a:pt x="8070111" y="0"/>
                </a:cubicBezTo>
                <a:cubicBezTo>
                  <a:pt x="8323794" y="-9191"/>
                  <a:pt x="8458533" y="83267"/>
                  <a:pt x="8803758" y="0"/>
                </a:cubicBezTo>
                <a:cubicBezTo>
                  <a:pt x="8859541" y="180409"/>
                  <a:pt x="8751184" y="388749"/>
                  <a:pt x="8803758" y="591557"/>
                </a:cubicBezTo>
                <a:cubicBezTo>
                  <a:pt x="8856332" y="794365"/>
                  <a:pt x="8771300" y="882209"/>
                  <a:pt x="8803758" y="987900"/>
                </a:cubicBezTo>
                <a:cubicBezTo>
                  <a:pt x="8836216" y="1093591"/>
                  <a:pt x="8763138" y="1322878"/>
                  <a:pt x="8803758" y="1449314"/>
                </a:cubicBezTo>
                <a:cubicBezTo>
                  <a:pt x="8844378" y="1575750"/>
                  <a:pt x="8801298" y="1964394"/>
                  <a:pt x="8803758" y="2171014"/>
                </a:cubicBezTo>
                <a:cubicBezTo>
                  <a:pt x="8806218" y="2377634"/>
                  <a:pt x="8757005" y="2540691"/>
                  <a:pt x="8803758" y="2697499"/>
                </a:cubicBezTo>
                <a:cubicBezTo>
                  <a:pt x="8850511" y="2854308"/>
                  <a:pt x="8742151" y="3093143"/>
                  <a:pt x="8803758" y="3289056"/>
                </a:cubicBezTo>
                <a:cubicBezTo>
                  <a:pt x="8865365" y="3484969"/>
                  <a:pt x="8777181" y="3597423"/>
                  <a:pt x="8803758" y="3815541"/>
                </a:cubicBezTo>
                <a:cubicBezTo>
                  <a:pt x="8830335" y="4033659"/>
                  <a:pt x="8772075" y="4055895"/>
                  <a:pt x="8803758" y="4276956"/>
                </a:cubicBezTo>
                <a:cubicBezTo>
                  <a:pt x="8835441" y="4498018"/>
                  <a:pt x="8760557" y="4568109"/>
                  <a:pt x="8803758" y="4738370"/>
                </a:cubicBezTo>
                <a:cubicBezTo>
                  <a:pt x="8846959" y="4908631"/>
                  <a:pt x="8760369" y="5037330"/>
                  <a:pt x="8803758" y="5199784"/>
                </a:cubicBezTo>
                <a:cubicBezTo>
                  <a:pt x="8847147" y="5362238"/>
                  <a:pt x="8784887" y="5569574"/>
                  <a:pt x="8803758" y="5791341"/>
                </a:cubicBezTo>
                <a:cubicBezTo>
                  <a:pt x="8822629" y="6013108"/>
                  <a:pt x="8746207" y="6319572"/>
                  <a:pt x="8803758" y="6507125"/>
                </a:cubicBezTo>
                <a:cubicBezTo>
                  <a:pt x="8653220" y="6534639"/>
                  <a:pt x="8585986" y="6489317"/>
                  <a:pt x="8480954" y="6507125"/>
                </a:cubicBezTo>
                <a:cubicBezTo>
                  <a:pt x="8375922" y="6524933"/>
                  <a:pt x="8100407" y="6504217"/>
                  <a:pt x="7982074" y="6507125"/>
                </a:cubicBezTo>
                <a:cubicBezTo>
                  <a:pt x="7863741" y="6510033"/>
                  <a:pt x="7666416" y="6460792"/>
                  <a:pt x="7571232" y="6507125"/>
                </a:cubicBezTo>
                <a:cubicBezTo>
                  <a:pt x="7476048" y="6553458"/>
                  <a:pt x="7189805" y="6450588"/>
                  <a:pt x="6896277" y="6507125"/>
                </a:cubicBezTo>
                <a:cubicBezTo>
                  <a:pt x="6602750" y="6563662"/>
                  <a:pt x="6404355" y="6467138"/>
                  <a:pt x="6221322" y="6507125"/>
                </a:cubicBezTo>
                <a:cubicBezTo>
                  <a:pt x="6038290" y="6547112"/>
                  <a:pt x="6008881" y="6473016"/>
                  <a:pt x="5810480" y="6507125"/>
                </a:cubicBezTo>
                <a:cubicBezTo>
                  <a:pt x="5612079" y="6541234"/>
                  <a:pt x="5587820" y="6471260"/>
                  <a:pt x="5487676" y="6507125"/>
                </a:cubicBezTo>
                <a:cubicBezTo>
                  <a:pt x="5387532" y="6542990"/>
                  <a:pt x="4992121" y="6480093"/>
                  <a:pt x="4812721" y="6507125"/>
                </a:cubicBezTo>
                <a:cubicBezTo>
                  <a:pt x="4633322" y="6534157"/>
                  <a:pt x="4373124" y="6491964"/>
                  <a:pt x="4137766" y="6507125"/>
                </a:cubicBezTo>
                <a:cubicBezTo>
                  <a:pt x="3902408" y="6522286"/>
                  <a:pt x="3664146" y="6451016"/>
                  <a:pt x="3462811" y="6507125"/>
                </a:cubicBezTo>
                <a:cubicBezTo>
                  <a:pt x="3261476" y="6563234"/>
                  <a:pt x="2914330" y="6455470"/>
                  <a:pt x="2699819" y="6507125"/>
                </a:cubicBezTo>
                <a:cubicBezTo>
                  <a:pt x="2485308" y="6558780"/>
                  <a:pt x="2430615" y="6481937"/>
                  <a:pt x="2200940" y="6507125"/>
                </a:cubicBezTo>
                <a:cubicBezTo>
                  <a:pt x="1971265" y="6532313"/>
                  <a:pt x="1857140" y="6430067"/>
                  <a:pt x="1525985" y="6507125"/>
                </a:cubicBezTo>
                <a:cubicBezTo>
                  <a:pt x="1194831" y="6584183"/>
                  <a:pt x="1284074" y="6502484"/>
                  <a:pt x="1115143" y="6507125"/>
                </a:cubicBezTo>
                <a:cubicBezTo>
                  <a:pt x="946212" y="6511766"/>
                  <a:pt x="857222" y="6484866"/>
                  <a:pt x="704301" y="6507125"/>
                </a:cubicBezTo>
                <a:cubicBezTo>
                  <a:pt x="551380" y="6529384"/>
                  <a:pt x="249169" y="6491503"/>
                  <a:pt x="0" y="6507125"/>
                </a:cubicBezTo>
                <a:cubicBezTo>
                  <a:pt x="-2012" y="6318706"/>
                  <a:pt x="490" y="6147265"/>
                  <a:pt x="0" y="6045711"/>
                </a:cubicBezTo>
                <a:cubicBezTo>
                  <a:pt x="-490" y="5944157"/>
                  <a:pt x="40206" y="5748101"/>
                  <a:pt x="0" y="5454154"/>
                </a:cubicBezTo>
                <a:cubicBezTo>
                  <a:pt x="-40206" y="5160207"/>
                  <a:pt x="81604" y="4888096"/>
                  <a:pt x="0" y="4732455"/>
                </a:cubicBezTo>
                <a:cubicBezTo>
                  <a:pt x="-81604" y="4576814"/>
                  <a:pt x="46021" y="4377054"/>
                  <a:pt x="0" y="4271040"/>
                </a:cubicBezTo>
                <a:cubicBezTo>
                  <a:pt x="-46021" y="4165026"/>
                  <a:pt x="52317" y="3755598"/>
                  <a:pt x="0" y="3549341"/>
                </a:cubicBezTo>
                <a:cubicBezTo>
                  <a:pt x="-52317" y="3343084"/>
                  <a:pt x="68707" y="3150663"/>
                  <a:pt x="0" y="2827642"/>
                </a:cubicBezTo>
                <a:cubicBezTo>
                  <a:pt x="-68707" y="2504621"/>
                  <a:pt x="17534" y="2544933"/>
                  <a:pt x="0" y="2431299"/>
                </a:cubicBezTo>
                <a:cubicBezTo>
                  <a:pt x="-17534" y="2317665"/>
                  <a:pt x="7490" y="2175698"/>
                  <a:pt x="0" y="1969884"/>
                </a:cubicBezTo>
                <a:cubicBezTo>
                  <a:pt x="-7490" y="1764070"/>
                  <a:pt x="67748" y="1576163"/>
                  <a:pt x="0" y="1378327"/>
                </a:cubicBezTo>
                <a:cubicBezTo>
                  <a:pt x="-67748" y="1180491"/>
                  <a:pt x="45956" y="989968"/>
                  <a:pt x="0" y="786771"/>
                </a:cubicBezTo>
                <a:cubicBezTo>
                  <a:pt x="-45956" y="583574"/>
                  <a:pt x="18546" y="270246"/>
                  <a:pt x="0" y="0"/>
                </a:cubicBezTo>
                <a:close/>
              </a:path>
              <a:path w="8803758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848714" y="35520"/>
                  <a:pt x="997759" y="0"/>
                </a:cubicBezTo>
                <a:cubicBezTo>
                  <a:pt x="1146804" y="-35520"/>
                  <a:pt x="1237504" y="1548"/>
                  <a:pt x="1320564" y="0"/>
                </a:cubicBezTo>
                <a:cubicBezTo>
                  <a:pt x="1403624" y="-1548"/>
                  <a:pt x="1506377" y="29498"/>
                  <a:pt x="1643368" y="0"/>
                </a:cubicBezTo>
                <a:cubicBezTo>
                  <a:pt x="1780359" y="-29498"/>
                  <a:pt x="2020756" y="60612"/>
                  <a:pt x="2230285" y="0"/>
                </a:cubicBezTo>
                <a:cubicBezTo>
                  <a:pt x="2439814" y="-60612"/>
                  <a:pt x="2531120" y="59266"/>
                  <a:pt x="2817203" y="0"/>
                </a:cubicBezTo>
                <a:cubicBezTo>
                  <a:pt x="3103286" y="-59266"/>
                  <a:pt x="3068190" y="47414"/>
                  <a:pt x="3316082" y="0"/>
                </a:cubicBezTo>
                <a:cubicBezTo>
                  <a:pt x="3563974" y="-47414"/>
                  <a:pt x="3781681" y="64462"/>
                  <a:pt x="3902999" y="0"/>
                </a:cubicBezTo>
                <a:cubicBezTo>
                  <a:pt x="4024317" y="-64462"/>
                  <a:pt x="4284621" y="371"/>
                  <a:pt x="4401879" y="0"/>
                </a:cubicBezTo>
                <a:cubicBezTo>
                  <a:pt x="4519137" y="-371"/>
                  <a:pt x="4583681" y="4985"/>
                  <a:pt x="4724683" y="0"/>
                </a:cubicBezTo>
                <a:cubicBezTo>
                  <a:pt x="4865685" y="-4985"/>
                  <a:pt x="4989566" y="20026"/>
                  <a:pt x="5135525" y="0"/>
                </a:cubicBezTo>
                <a:cubicBezTo>
                  <a:pt x="5281484" y="-20026"/>
                  <a:pt x="5655158" y="49688"/>
                  <a:pt x="5898518" y="0"/>
                </a:cubicBezTo>
                <a:cubicBezTo>
                  <a:pt x="6141878" y="-49688"/>
                  <a:pt x="6198097" y="24348"/>
                  <a:pt x="6397397" y="0"/>
                </a:cubicBezTo>
                <a:cubicBezTo>
                  <a:pt x="6596697" y="-24348"/>
                  <a:pt x="6609862" y="11330"/>
                  <a:pt x="6808240" y="0"/>
                </a:cubicBezTo>
                <a:cubicBezTo>
                  <a:pt x="7006618" y="-11330"/>
                  <a:pt x="7122647" y="68070"/>
                  <a:pt x="7395157" y="0"/>
                </a:cubicBezTo>
                <a:cubicBezTo>
                  <a:pt x="7667667" y="-68070"/>
                  <a:pt x="7627463" y="21698"/>
                  <a:pt x="7805999" y="0"/>
                </a:cubicBezTo>
                <a:cubicBezTo>
                  <a:pt x="7984535" y="-21698"/>
                  <a:pt x="8413431" y="20452"/>
                  <a:pt x="8803758" y="0"/>
                </a:cubicBezTo>
                <a:cubicBezTo>
                  <a:pt x="8843843" y="152765"/>
                  <a:pt x="8758163" y="249926"/>
                  <a:pt x="8803758" y="396343"/>
                </a:cubicBezTo>
                <a:cubicBezTo>
                  <a:pt x="8849353" y="542760"/>
                  <a:pt x="8760950" y="871936"/>
                  <a:pt x="8803758" y="1052971"/>
                </a:cubicBezTo>
                <a:cubicBezTo>
                  <a:pt x="8846566" y="1234006"/>
                  <a:pt x="8789134" y="1370224"/>
                  <a:pt x="8803758" y="1579457"/>
                </a:cubicBezTo>
                <a:cubicBezTo>
                  <a:pt x="8818382" y="1788690"/>
                  <a:pt x="8793434" y="1874288"/>
                  <a:pt x="8803758" y="1975800"/>
                </a:cubicBezTo>
                <a:cubicBezTo>
                  <a:pt x="8814082" y="2077312"/>
                  <a:pt x="8798777" y="2327482"/>
                  <a:pt x="8803758" y="2437214"/>
                </a:cubicBezTo>
                <a:cubicBezTo>
                  <a:pt x="8808739" y="2546946"/>
                  <a:pt x="8749266" y="2749257"/>
                  <a:pt x="8803758" y="2963700"/>
                </a:cubicBezTo>
                <a:cubicBezTo>
                  <a:pt x="8858250" y="3178143"/>
                  <a:pt x="8795990" y="3441086"/>
                  <a:pt x="8803758" y="3620328"/>
                </a:cubicBezTo>
                <a:cubicBezTo>
                  <a:pt x="8811526" y="3799570"/>
                  <a:pt x="8776512" y="3871107"/>
                  <a:pt x="8803758" y="4016671"/>
                </a:cubicBezTo>
                <a:cubicBezTo>
                  <a:pt x="8831004" y="4162235"/>
                  <a:pt x="8758003" y="4381429"/>
                  <a:pt x="8803758" y="4543156"/>
                </a:cubicBezTo>
                <a:cubicBezTo>
                  <a:pt x="8849513" y="4704884"/>
                  <a:pt x="8788223" y="4817701"/>
                  <a:pt x="8803758" y="4939499"/>
                </a:cubicBezTo>
                <a:cubicBezTo>
                  <a:pt x="8819293" y="5061297"/>
                  <a:pt x="8754352" y="5289981"/>
                  <a:pt x="8803758" y="5465985"/>
                </a:cubicBezTo>
                <a:cubicBezTo>
                  <a:pt x="8853164" y="5641989"/>
                  <a:pt x="8768092" y="5723594"/>
                  <a:pt x="8803758" y="5927399"/>
                </a:cubicBezTo>
                <a:cubicBezTo>
                  <a:pt x="8839424" y="6131204"/>
                  <a:pt x="8794984" y="6261895"/>
                  <a:pt x="8803758" y="6507125"/>
                </a:cubicBezTo>
                <a:cubicBezTo>
                  <a:pt x="8453849" y="6534993"/>
                  <a:pt x="8313381" y="6492032"/>
                  <a:pt x="8040766" y="6507125"/>
                </a:cubicBezTo>
                <a:cubicBezTo>
                  <a:pt x="7768151" y="6522218"/>
                  <a:pt x="7813049" y="6506404"/>
                  <a:pt x="7717961" y="6507125"/>
                </a:cubicBezTo>
                <a:cubicBezTo>
                  <a:pt x="7622874" y="6507846"/>
                  <a:pt x="7501270" y="6470602"/>
                  <a:pt x="7395157" y="6507125"/>
                </a:cubicBezTo>
                <a:cubicBezTo>
                  <a:pt x="7289044" y="6543648"/>
                  <a:pt x="7043779" y="6443987"/>
                  <a:pt x="6808240" y="6507125"/>
                </a:cubicBezTo>
                <a:cubicBezTo>
                  <a:pt x="6572701" y="6570263"/>
                  <a:pt x="6444121" y="6498620"/>
                  <a:pt x="6309360" y="6507125"/>
                </a:cubicBezTo>
                <a:cubicBezTo>
                  <a:pt x="6174599" y="6515630"/>
                  <a:pt x="5875845" y="6501598"/>
                  <a:pt x="5722443" y="6507125"/>
                </a:cubicBezTo>
                <a:cubicBezTo>
                  <a:pt x="5569041" y="6512652"/>
                  <a:pt x="5540622" y="6506914"/>
                  <a:pt x="5399638" y="6507125"/>
                </a:cubicBezTo>
                <a:cubicBezTo>
                  <a:pt x="5258655" y="6507336"/>
                  <a:pt x="5165067" y="6494191"/>
                  <a:pt x="5076834" y="6507125"/>
                </a:cubicBezTo>
                <a:cubicBezTo>
                  <a:pt x="4988601" y="6520059"/>
                  <a:pt x="4857327" y="6495320"/>
                  <a:pt x="4754029" y="6507125"/>
                </a:cubicBezTo>
                <a:cubicBezTo>
                  <a:pt x="4650731" y="6518930"/>
                  <a:pt x="4433111" y="6490206"/>
                  <a:pt x="4255150" y="6507125"/>
                </a:cubicBezTo>
                <a:cubicBezTo>
                  <a:pt x="4077189" y="6524044"/>
                  <a:pt x="3652566" y="6438751"/>
                  <a:pt x="3492157" y="6507125"/>
                </a:cubicBezTo>
                <a:cubicBezTo>
                  <a:pt x="3331748" y="6575499"/>
                  <a:pt x="3112853" y="6465260"/>
                  <a:pt x="2817203" y="6507125"/>
                </a:cubicBezTo>
                <a:cubicBezTo>
                  <a:pt x="2521553" y="6548990"/>
                  <a:pt x="2526377" y="6501144"/>
                  <a:pt x="2406361" y="6507125"/>
                </a:cubicBezTo>
                <a:cubicBezTo>
                  <a:pt x="2286345" y="6513106"/>
                  <a:pt x="2077025" y="6497360"/>
                  <a:pt x="1819443" y="6507125"/>
                </a:cubicBezTo>
                <a:cubicBezTo>
                  <a:pt x="1561861" y="6516890"/>
                  <a:pt x="1599107" y="6501681"/>
                  <a:pt x="1408601" y="6507125"/>
                </a:cubicBezTo>
                <a:cubicBezTo>
                  <a:pt x="1218095" y="6512569"/>
                  <a:pt x="924033" y="6432922"/>
                  <a:pt x="733647" y="6507125"/>
                </a:cubicBezTo>
                <a:cubicBezTo>
                  <a:pt x="543261" y="6581328"/>
                  <a:pt x="334204" y="6448766"/>
                  <a:pt x="0" y="6507125"/>
                </a:cubicBezTo>
                <a:cubicBezTo>
                  <a:pt x="-17056" y="6415594"/>
                  <a:pt x="30291" y="6272113"/>
                  <a:pt x="0" y="6110782"/>
                </a:cubicBezTo>
                <a:cubicBezTo>
                  <a:pt x="-30291" y="5949451"/>
                  <a:pt x="35274" y="5839279"/>
                  <a:pt x="0" y="5584296"/>
                </a:cubicBezTo>
                <a:cubicBezTo>
                  <a:pt x="-35274" y="5329313"/>
                  <a:pt x="61219" y="5013556"/>
                  <a:pt x="0" y="4862597"/>
                </a:cubicBezTo>
                <a:cubicBezTo>
                  <a:pt x="-61219" y="4711638"/>
                  <a:pt x="29474" y="4628622"/>
                  <a:pt x="0" y="4466254"/>
                </a:cubicBezTo>
                <a:cubicBezTo>
                  <a:pt x="-29474" y="4303886"/>
                  <a:pt x="40712" y="4126168"/>
                  <a:pt x="0" y="3939768"/>
                </a:cubicBezTo>
                <a:cubicBezTo>
                  <a:pt x="-40712" y="3753368"/>
                  <a:pt x="81907" y="3420473"/>
                  <a:pt x="0" y="3218069"/>
                </a:cubicBezTo>
                <a:cubicBezTo>
                  <a:pt x="-81907" y="3015665"/>
                  <a:pt x="67267" y="2867040"/>
                  <a:pt x="0" y="2561441"/>
                </a:cubicBezTo>
                <a:cubicBezTo>
                  <a:pt x="-67267" y="2255842"/>
                  <a:pt x="2591" y="2290767"/>
                  <a:pt x="0" y="2165098"/>
                </a:cubicBezTo>
                <a:cubicBezTo>
                  <a:pt x="-2591" y="2039429"/>
                  <a:pt x="56520" y="1760180"/>
                  <a:pt x="0" y="1573541"/>
                </a:cubicBezTo>
                <a:cubicBezTo>
                  <a:pt x="-56520" y="1386902"/>
                  <a:pt x="9746" y="1313635"/>
                  <a:pt x="0" y="1112127"/>
                </a:cubicBezTo>
                <a:cubicBezTo>
                  <a:pt x="-9746" y="910619"/>
                  <a:pt x="32405" y="337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 userDrawn="1"/>
        </p:nvSpPr>
        <p:spPr>
          <a:xfrm>
            <a:off x="6706953" y="-31899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8.png"/><Relationship Id="rId23" Type="http://schemas.openxmlformats.org/officeDocument/2006/relationships/image" Target="../media/image7.png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>
              <a:fillRect/>
            </a:stretch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>
              <a:fillRect/>
            </a:stretch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CFC6D3-0E24-43B2-9541-BA485EAAED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0D334A-6668-4CC8-82CC-80956D5DF4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svg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3.png"/><Relationship Id="rId12" Type="http://schemas.openxmlformats.org/officeDocument/2006/relationships/image" Target="../media/image22.svg"/><Relationship Id="rId11" Type="http://schemas.openxmlformats.org/officeDocument/2006/relationships/image" Target="../media/image21.png"/><Relationship Id="rId10" Type="http://schemas.openxmlformats.org/officeDocument/2006/relationships/image" Target="../media/image20.svg"/><Relationship Id="rId1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31.png"/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audio1.wav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857250"/>
            <a:ext cx="9144000" cy="540424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grpSp>
        <p:nvGrpSpPr>
          <p:cNvPr id="2" name="Group 2"/>
          <p:cNvGrpSpPr/>
          <p:nvPr/>
        </p:nvGrpSpPr>
        <p:grpSpPr>
          <a:xfrm>
            <a:off x="158198" y="909987"/>
            <a:ext cx="8757201" cy="4902129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9600"/>
              <a:endParaRPr lang="en-US" sz="9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609600">
                <a:lnSpc>
                  <a:spcPts val="1775"/>
                </a:lnSpc>
                <a:spcBef>
                  <a:spcPct val="0"/>
                </a:spcBef>
              </a:pPr>
              <a:endParaRPr sz="9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239918" y="1160185"/>
            <a:ext cx="1389732" cy="86825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38396" y="2059798"/>
            <a:ext cx="7734080" cy="3063951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9600">
              <a:lnSpc>
                <a:spcPts val="6425"/>
              </a:lnSpc>
              <a:spcBef>
                <a:spcPct val="0"/>
              </a:spcBef>
            </a:pPr>
            <a:r>
              <a:rPr lang="en-US" sz="3445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BÀI GIẢNG </a:t>
            </a:r>
            <a:r>
              <a:rPr lang="en-US" sz="375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ĐIỆN</a:t>
            </a:r>
            <a:r>
              <a:rPr lang="en-US" sz="3445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 TỬ THÁNG 12</a:t>
            </a:r>
            <a:endParaRPr lang="en-US" sz="3445" dirty="0">
              <a:solidFill>
                <a:srgbClr val="FF0000"/>
              </a:solidFill>
              <a:effectLst>
                <a:outerShdw dist="50800" dir="5400000" algn="ctr" rotWithShape="0">
                  <a:srgbClr val="F79646">
                    <a:lumMod val="40000"/>
                    <a:lumOff val="60000"/>
                  </a:srgbClr>
                </a:outerShdw>
              </a:effectLst>
              <a:latin typeface="Open Sans Bold" panose="020B0806030504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1432" y="3024129"/>
            <a:ext cx="7717323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920"/>
              </a:lnSpc>
              <a:spcBef>
                <a:spcPct val="0"/>
              </a:spcBef>
            </a:pPr>
            <a:r>
              <a:rPr lang="en-US" sz="3300" dirty="0">
                <a:solidFill>
                  <a:schemeClr val="accent3">
                    <a:lumMod val="75000"/>
                  </a:schemeClr>
                </a:solidFill>
                <a:latin typeface="Open Sans Bold" panose="020B0806030504020204"/>
              </a:rPr>
              <a:t>Môn: </a:t>
            </a:r>
            <a:r>
              <a:rPr lang="en-US" sz="3300" dirty="0" err="1">
                <a:solidFill>
                  <a:schemeClr val="accent3">
                    <a:lumMod val="75000"/>
                  </a:schemeClr>
                </a:solidFill>
                <a:latin typeface="Open Sans Bold" panose="020B0806030504020204"/>
              </a:rPr>
              <a:t>Toán</a:t>
            </a:r>
            <a:endParaRPr lang="en-US" sz="3300" dirty="0">
              <a:solidFill>
                <a:schemeClr val="accent3">
                  <a:lumMod val="75000"/>
                </a:schemeClr>
              </a:solidFill>
              <a:latin typeface="Open Sans Bold" panose="020B080603050402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191936" y="4280522"/>
            <a:ext cx="3292132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3660"/>
              </a:lnSpc>
            </a:pPr>
            <a:r>
              <a:rPr lang="en-US" sz="1960" dirty="0" err="1">
                <a:solidFill>
                  <a:srgbClr val="000000"/>
                </a:solidFill>
                <a:latin typeface="Lobster" panose="00000500000000000000"/>
              </a:rPr>
              <a:t>Năm</a:t>
            </a:r>
            <a:r>
              <a:rPr lang="en-US" sz="1960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1960" dirty="0" err="1">
                <a:solidFill>
                  <a:srgbClr val="000000"/>
                </a:solidFill>
                <a:latin typeface="Lobster" panose="00000500000000000000"/>
              </a:rPr>
              <a:t>học</a:t>
            </a:r>
            <a:r>
              <a:rPr lang="en-US" sz="1960" dirty="0">
                <a:solidFill>
                  <a:srgbClr val="000000"/>
                </a:solidFill>
                <a:latin typeface="Lobster" panose="00000500000000000000"/>
              </a:rPr>
              <a:t> 2024 - 2025</a:t>
            </a:r>
            <a:endParaRPr lang="en-US" sz="1960" dirty="0">
              <a:solidFill>
                <a:srgbClr val="000000"/>
              </a:solidFill>
              <a:latin typeface="Lobster" panose="00000500000000000000"/>
            </a:endParaRPr>
          </a:p>
        </p:txBody>
      </p:sp>
      <p:pic>
        <p:nvPicPr>
          <p:cNvPr id="20" name="Picture 19" descr="A logo with a person holding a book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5" y="1155280"/>
            <a:ext cx="1076780" cy="1076780"/>
          </a:xfrm>
          <a:prstGeom prst="rect">
            <a:avLst/>
          </a:prstGeom>
        </p:spPr>
      </p:pic>
      <p:sp>
        <p:nvSpPr>
          <p:cNvPr id="21" name="TextBox 16"/>
          <p:cNvSpPr txBox="1"/>
          <p:nvPr/>
        </p:nvSpPr>
        <p:spPr>
          <a:xfrm>
            <a:off x="871346" y="2370393"/>
            <a:ext cx="7717323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920"/>
              </a:lnSpc>
              <a:spcBef>
                <a:spcPct val="0"/>
              </a:spcBef>
            </a:pPr>
            <a:r>
              <a:rPr lang="en-US" sz="3750" dirty="0">
                <a:solidFill>
                  <a:srgbClr val="002060"/>
                </a:solidFill>
                <a:latin typeface="Open Sans Bold" panose="020B0806030504020204"/>
              </a:rPr>
              <a:t>KHỐI 2</a:t>
            </a:r>
            <a:endParaRPr lang="en-US" sz="3750" dirty="0">
              <a:solidFill>
                <a:srgbClr val="002060"/>
              </a:solidFill>
              <a:latin typeface="Open Sans Bold" panose="020B0806030504020204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2544366" y="1197317"/>
            <a:ext cx="4055267" cy="469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3660"/>
              </a:lnSpc>
            </a:pPr>
            <a:r>
              <a:rPr lang="en-US" sz="1960" dirty="0" err="1">
                <a:solidFill>
                  <a:srgbClr val="000000"/>
                </a:solidFill>
                <a:latin typeface="Lobster" panose="00000500000000000000"/>
              </a:rPr>
              <a:t>Trường</a:t>
            </a:r>
            <a:r>
              <a:rPr lang="en-US" sz="1960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1960" dirty="0" err="1">
                <a:solidFill>
                  <a:srgbClr val="000000"/>
                </a:solidFill>
                <a:latin typeface="Lobster" panose="00000500000000000000"/>
              </a:rPr>
              <a:t>Tiểu</a:t>
            </a:r>
            <a:r>
              <a:rPr lang="en-US" sz="1960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1960" dirty="0" err="1">
                <a:solidFill>
                  <a:srgbClr val="000000"/>
                </a:solidFill>
                <a:latin typeface="Lobster" panose="00000500000000000000"/>
              </a:rPr>
              <a:t>học</a:t>
            </a:r>
            <a:r>
              <a:rPr lang="en-US" sz="1960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1960" dirty="0" err="1">
                <a:solidFill>
                  <a:srgbClr val="000000"/>
                </a:solidFill>
                <a:latin typeface="Lobster" panose="00000500000000000000"/>
              </a:rPr>
              <a:t>Nguyễn</a:t>
            </a:r>
            <a:r>
              <a:rPr lang="en-US" sz="1960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1960" dirty="0" err="1">
                <a:solidFill>
                  <a:srgbClr val="000000"/>
                </a:solidFill>
                <a:latin typeface="Lobster" panose="00000500000000000000"/>
              </a:rPr>
              <a:t>Bỉnh</a:t>
            </a:r>
            <a:r>
              <a:rPr lang="en-US" sz="1960" dirty="0">
                <a:solidFill>
                  <a:srgbClr val="000000"/>
                </a:solidFill>
                <a:latin typeface="Lobster" panose="00000500000000000000"/>
              </a:rPr>
              <a:t> Khiêm</a:t>
            </a:r>
            <a:endParaRPr lang="en-US" sz="1960" dirty="0">
              <a:solidFill>
                <a:srgbClr val="000000"/>
              </a:solidFill>
              <a:latin typeface="Lobster" panose="0000050000000000000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683376" y="3470234"/>
            <a:ext cx="7717323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920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002060"/>
                </a:solidFill>
                <a:latin typeface="Open Sans Bold" panose="020B0806030504020204"/>
              </a:rPr>
              <a:t>Tên</a:t>
            </a:r>
            <a:r>
              <a:rPr lang="en-US" sz="3300" dirty="0">
                <a:solidFill>
                  <a:srgbClr val="002060"/>
                </a:solidFill>
                <a:latin typeface="Open Sans Bold" panose="020B0806030504020204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Open Sans Bold" panose="020B0806030504020204"/>
              </a:rPr>
              <a:t>bài</a:t>
            </a:r>
            <a:r>
              <a:rPr lang="en-US" sz="3300" dirty="0">
                <a:solidFill>
                  <a:srgbClr val="002060"/>
                </a:solidFill>
                <a:latin typeface="Open Sans Bold" panose="020B0806030504020204"/>
              </a:rPr>
              <a:t>: Vẽ đoạn thẳng</a:t>
            </a:r>
            <a:endParaRPr lang="en-US" sz="3300" dirty="0">
              <a:solidFill>
                <a:srgbClr val="002060"/>
              </a:solidFill>
              <a:latin typeface="Open Sans Bold" panose="020B0806030504020204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63107" y="5287918"/>
            <a:ext cx="257208" cy="372766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8657" y="5175781"/>
            <a:ext cx="4658648" cy="1050669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97" y="5287918"/>
            <a:ext cx="3989781" cy="946577"/>
          </a:xfrm>
          <a:prstGeom prst="rect">
            <a:avLst/>
          </a:prstGeom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7397" y="4190089"/>
            <a:ext cx="1746252" cy="1586907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2143" y="4064804"/>
            <a:ext cx="1945673" cy="1712192"/>
          </a:xfrm>
          <a:prstGeom prst="rect">
            <a:avLst/>
          </a:prstGeom>
        </p:spPr>
      </p:pic>
      <p:pic>
        <p:nvPicPr>
          <p:cNvPr id="2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3164033" y="4613118"/>
            <a:ext cx="1849160" cy="1326773"/>
          </a:xfrm>
          <a:prstGeom prst="rect">
            <a:avLst/>
          </a:prstGeom>
        </p:spPr>
      </p:pic>
      <p:pic>
        <p:nvPicPr>
          <p:cNvPr id="30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96"/>
          <a:stretch>
            <a:fillRect/>
          </a:stretch>
        </p:blipFill>
        <p:spPr>
          <a:xfrm>
            <a:off x="6327092" y="5186826"/>
            <a:ext cx="2832665" cy="1050669"/>
          </a:xfrm>
          <a:prstGeom prst="rect">
            <a:avLst/>
          </a:prstGeom>
        </p:spPr>
      </p:pic>
      <p:sp>
        <p:nvSpPr>
          <p:cNvPr id="31" name="Freeform 8"/>
          <p:cNvSpPr/>
          <p:nvPr/>
        </p:nvSpPr>
        <p:spPr>
          <a:xfrm>
            <a:off x="7089537" y="4049517"/>
            <a:ext cx="1912826" cy="1682178"/>
          </a:xfrm>
          <a:custGeom>
            <a:avLst/>
            <a:gdLst/>
            <a:ahLst/>
            <a:cxnLst/>
            <a:rect l="l" t="t" r="r" b="b"/>
            <a:pathLst>
              <a:path w="4126633" h="4194798">
                <a:moveTo>
                  <a:pt x="0" y="0"/>
                </a:moveTo>
                <a:lnTo>
                  <a:pt x="4126633" y="0"/>
                </a:lnTo>
                <a:lnTo>
                  <a:pt x="4126633" y="4194798"/>
                </a:lnTo>
                <a:lnTo>
                  <a:pt x="0" y="41947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 sz="1350" dirty="0"/>
          </a:p>
        </p:txBody>
      </p:sp>
    </p:spTree>
  </p:cSld>
  <p:clrMapOvr>
    <a:masterClrMapping/>
  </p:clrMapOvr>
  <p:transition spd="slow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1240"/>
            <a:ext cx="9140694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762" y="1570300"/>
            <a:ext cx="85335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</a:t>
            </a: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27</a:t>
            </a:r>
            <a:r>
              <a:rPr kumimoji="0" lang="vi-VN" sz="6600" b="1" i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– Tiết 2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1133" y="857250"/>
            <a:ext cx="2192867" cy="169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3779912" y="886062"/>
            <a:ext cx="2002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657" y="1700808"/>
            <a:ext cx="72539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184" y="2132856"/>
            <a:ext cx="74942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17406" y="5721642"/>
            <a:ext cx="3326332" cy="247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8862" y="1428750"/>
            <a:ext cx="3729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/>
              <a:t>Vẽ</a:t>
            </a:r>
            <a:r>
              <a:rPr lang="en-US" sz="2100" dirty="0"/>
              <a:t> </a:t>
            </a:r>
            <a:r>
              <a:rPr lang="en-US" sz="2100" dirty="0" err="1"/>
              <a:t>đoạn</a:t>
            </a:r>
            <a:r>
              <a:rPr lang="en-US" sz="2100" dirty="0"/>
              <a:t> </a:t>
            </a:r>
            <a:r>
              <a:rPr lang="en-US" sz="2100" dirty="0" err="1"/>
              <a:t>thẳng</a:t>
            </a:r>
            <a:r>
              <a:rPr lang="en-US" sz="2100" dirty="0"/>
              <a:t> </a:t>
            </a:r>
            <a:r>
              <a:rPr lang="en-US" sz="2100" dirty="0" err="1"/>
              <a:t>dài</a:t>
            </a:r>
            <a:r>
              <a:rPr lang="en-US" sz="2100" dirty="0"/>
              <a:t> 7cm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1839272" y="3015560"/>
            <a:ext cx="34336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95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>
            <a:fillRect/>
          </a:stretch>
        </p:blipFill>
        <p:spPr>
          <a:xfrm>
            <a:off x="1171575" y="3478684"/>
            <a:ext cx="6400800" cy="1369829"/>
          </a:xfrm>
          <a:prstGeom prst="rect">
            <a:avLst/>
          </a:prstGeom>
        </p:spPr>
      </p:pic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>
            <a:fillRect/>
          </a:stretch>
        </p:blipFill>
        <p:spPr bwMode="auto">
          <a:xfrm>
            <a:off x="6057900" y="2547041"/>
            <a:ext cx="1073876" cy="10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9302" y="3015560"/>
            <a:ext cx="34336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95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78345" y="3606110"/>
            <a:ext cx="407955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>
            <a:fillRect/>
          </a:stretch>
        </p:blipFill>
        <p:spPr bwMode="auto">
          <a:xfrm>
            <a:off x="1978345" y="2547041"/>
            <a:ext cx="1073876" cy="10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29037" y="3198030"/>
            <a:ext cx="3729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7cm</a:t>
            </a:r>
            <a:endParaRPr lang="en-US" sz="2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3" y="1304639"/>
            <a:ext cx="1552415" cy="7762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45633" y="5721642"/>
            <a:ext cx="3326332" cy="247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248" y="133985"/>
            <a:ext cx="172021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7992888" cy="2513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3960" y="1957480"/>
            <a:ext cx="7469219" cy="528286"/>
            <a:chOff x="857087" y="446662"/>
            <a:chExt cx="9958959" cy="704382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04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100" dirty="0" err="1"/>
                <a:t>Đo</a:t>
              </a:r>
              <a:r>
                <a:rPr lang="en-US" sz="2100" dirty="0"/>
                <a:t> </a:t>
              </a:r>
              <a:r>
                <a:rPr lang="en-US" sz="2100" dirty="0" err="1"/>
                <a:t>độ</a:t>
              </a:r>
              <a:r>
                <a:rPr lang="en-US" sz="2100" dirty="0"/>
                <a:t> </a:t>
              </a:r>
              <a:r>
                <a:rPr lang="en-US" sz="2100" dirty="0" err="1"/>
                <a:t>dài</a:t>
              </a:r>
              <a:r>
                <a:rPr lang="en-US" sz="2100" dirty="0"/>
                <a:t> </a:t>
              </a:r>
              <a:r>
                <a:rPr lang="en-US" sz="2100" dirty="0" err="1"/>
                <a:t>mỗi</a:t>
              </a:r>
              <a:r>
                <a:rPr lang="en-US" sz="2100" dirty="0"/>
                <a:t> </a:t>
              </a:r>
              <a:r>
                <a:rPr lang="en-US" sz="2100" dirty="0" err="1"/>
                <a:t>đoạn</a:t>
              </a:r>
              <a:r>
                <a:rPr lang="en-US" sz="2100" dirty="0"/>
                <a:t> </a:t>
              </a:r>
              <a:r>
                <a:rPr lang="en-US" sz="2100" dirty="0" err="1"/>
                <a:t>thẳng</a:t>
              </a:r>
              <a:r>
                <a:rPr lang="en-US" sz="2100" dirty="0"/>
                <a:t> </a:t>
              </a:r>
              <a:r>
                <a:rPr lang="en-US" sz="2100" dirty="0" err="1"/>
                <a:t>dưới</a:t>
              </a:r>
              <a:r>
                <a:rPr lang="en-US" sz="2100" dirty="0"/>
                <a:t> </a:t>
              </a:r>
              <a:r>
                <a:rPr lang="en-US" sz="2100" dirty="0" err="1"/>
                <a:t>đây</a:t>
              </a:r>
              <a:endParaRPr lang="en-US" sz="21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1" dirty="0"/>
                <a:t>2</a:t>
              </a:r>
              <a:endParaRPr lang="en-US" sz="3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9512" y="2303757"/>
            <a:ext cx="6684388" cy="2714990"/>
            <a:chOff x="1239349" y="1928675"/>
            <a:chExt cx="8912517" cy="361998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482834" y="2547148"/>
              <a:ext cx="45781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55582" y="2839536"/>
              <a:ext cx="48987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A</a:t>
              </a:r>
              <a:endParaRPr lang="en-US" sz="2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678" y="3160527"/>
              <a:ext cx="4663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B</a:t>
              </a:r>
              <a:endParaRPr lang="en-US" sz="2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1634" y="2946468"/>
              <a:ext cx="45781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60481" y="4146177"/>
              <a:ext cx="45781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55884" y="3841377"/>
              <a:ext cx="45781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694047" y="1928675"/>
              <a:ext cx="45781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69275" y="4409889"/>
              <a:ext cx="45781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39349" y="4437785"/>
              <a:ext cx="47491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C</a:t>
              </a:r>
              <a:endParaRPr lang="en-US" sz="2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2703" y="4025215"/>
              <a:ext cx="52407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D</a:t>
              </a:r>
              <a:endParaRPr lang="en-US" sz="2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52179" y="2225512"/>
              <a:ext cx="54544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M</a:t>
              </a:r>
              <a:endParaRPr lang="en-US" sz="21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207119" y="4949373"/>
              <a:ext cx="52407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N</a:t>
              </a:r>
              <a:endParaRPr lang="en-US" sz="2100" dirty="0"/>
            </a:p>
          </p:txBody>
        </p:sp>
      </p:grpSp>
      <p:sp>
        <p:nvSpPr>
          <p:cNvPr id="21" name="TextBox 20"/>
          <p:cNvSpPr txBox="1"/>
          <p:nvPr/>
        </p:nvSpPr>
        <p:spPr>
          <a:xfrm rot="322671">
            <a:off x="3525375" y="3096654"/>
            <a:ext cx="688934" cy="531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/>
              <a:t>cm</a:t>
            </a:r>
            <a:endParaRPr lang="en-US" sz="2100" dirty="0"/>
          </a:p>
        </p:txBody>
      </p:sp>
      <p:sp>
        <p:nvSpPr>
          <p:cNvPr id="22" name="TextBox 21"/>
          <p:cNvSpPr txBox="1"/>
          <p:nvPr/>
        </p:nvSpPr>
        <p:spPr>
          <a:xfrm rot="21379289">
            <a:off x="3857688" y="3994119"/>
            <a:ext cx="688934" cy="531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/>
              <a:t>cm</a:t>
            </a:r>
            <a:endParaRPr lang="en-US" sz="2100" dirty="0"/>
          </a:p>
        </p:txBody>
      </p:sp>
      <p:sp>
        <p:nvSpPr>
          <p:cNvPr id="23" name="TextBox 22"/>
          <p:cNvSpPr txBox="1"/>
          <p:nvPr/>
        </p:nvSpPr>
        <p:spPr>
          <a:xfrm rot="327986">
            <a:off x="7565636" y="3566941"/>
            <a:ext cx="688934" cy="531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/>
              <a:t>cm</a:t>
            </a:r>
            <a:endParaRPr lang="en-US" sz="21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3" y="1221481"/>
            <a:ext cx="1744100" cy="87205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4545633" y="5721642"/>
            <a:ext cx="3326332" cy="247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43429" y="1051859"/>
            <a:ext cx="3977990" cy="4721590"/>
            <a:chOff x="1111832" y="190203"/>
            <a:chExt cx="5303986" cy="6295452"/>
          </a:xfrm>
        </p:grpSpPr>
        <p:sp>
          <p:nvSpPr>
            <p:cNvPr id="3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21" name="Straight Connector 20"/>
              <p:cNvCxnSpPr>
                <a:stCxn id="20" idx="0"/>
                <a:endCxn id="20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0" idx="1"/>
                <a:endCxn id="20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8" name="Straight Connector 17"/>
              <p:cNvCxnSpPr>
                <a:stCxn id="17" idx="0"/>
                <a:endCxn id="17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7" idx="1"/>
                <a:endCxn id="17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1277" y="1165880"/>
              <a:ext cx="48987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A</a:t>
              </a:r>
              <a:endParaRPr lang="en-US" sz="2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00630" y="190203"/>
              <a:ext cx="54544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M</a:t>
              </a:r>
              <a:endParaRPr lang="en-US" sz="2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23710" y="1213198"/>
              <a:ext cx="52407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G</a:t>
              </a:r>
              <a:endParaRPr lang="en-US" sz="2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91743" y="1998990"/>
              <a:ext cx="52407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N</a:t>
              </a:r>
              <a:endParaRPr lang="en-US" sz="2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1242" y="2747942"/>
              <a:ext cx="51980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H</a:t>
              </a:r>
              <a:endParaRPr lang="en-US" sz="2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35321" y="2891819"/>
              <a:ext cx="47491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C</a:t>
              </a:r>
              <a:endParaRPr lang="en-US" sz="2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1832" y="5931657"/>
              <a:ext cx="4663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B</a:t>
              </a:r>
              <a:endParaRPr lang="en-US" sz="2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56830" y="5931658"/>
              <a:ext cx="44926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P</a:t>
              </a:r>
              <a:endParaRPr lang="en-US" sz="2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35321" y="5790271"/>
              <a:ext cx="52407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D</a:t>
              </a:r>
              <a:endParaRPr lang="en-US" sz="21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7262" y="1171601"/>
            <a:ext cx="3503823" cy="1982530"/>
            <a:chOff x="857087" y="446662"/>
            <a:chExt cx="4671764" cy="2643372"/>
          </a:xfrm>
        </p:grpSpPr>
        <p:sp>
          <p:nvSpPr>
            <p:cNvPr id="24" name="TextBox 23"/>
            <p:cNvSpPr txBox="1"/>
            <p:nvPr/>
          </p:nvSpPr>
          <p:spPr>
            <a:xfrm>
              <a:off x="1475044" y="446662"/>
              <a:ext cx="4053807" cy="2643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100" dirty="0" err="1"/>
                <a:t>Đo</a:t>
              </a:r>
              <a:r>
                <a:rPr lang="en-US" sz="2100" dirty="0"/>
                <a:t> </a:t>
              </a:r>
              <a:r>
                <a:rPr lang="en-US" sz="2100" dirty="0" err="1"/>
                <a:t>độ</a:t>
              </a:r>
              <a:r>
                <a:rPr lang="en-US" sz="2100" dirty="0"/>
                <a:t> </a:t>
              </a:r>
              <a:r>
                <a:rPr lang="en-US" sz="2100" dirty="0" err="1"/>
                <a:t>dài</a:t>
              </a:r>
              <a:r>
                <a:rPr lang="en-US" sz="2100" dirty="0"/>
                <a:t> </a:t>
              </a:r>
              <a:r>
                <a:rPr lang="en-US" sz="2100" dirty="0" err="1"/>
                <a:t>các</a:t>
              </a:r>
              <a:r>
                <a:rPr lang="en-US" sz="2100" dirty="0"/>
                <a:t> </a:t>
              </a:r>
              <a:r>
                <a:rPr lang="en-US" sz="2100" dirty="0" err="1"/>
                <a:t>đoạn</a:t>
              </a:r>
              <a:r>
                <a:rPr lang="en-US" sz="2100" dirty="0"/>
                <a:t> AB, CD, GH, MN, NP.</a:t>
              </a:r>
              <a:endParaRPr lang="en-US" sz="2100" dirty="0"/>
            </a:p>
            <a:p>
              <a:pPr>
                <a:lnSpc>
                  <a:spcPct val="150000"/>
                </a:lnSpc>
              </a:pPr>
              <a:r>
                <a:rPr lang="en-US" sz="2100" dirty="0" err="1"/>
                <a:t>Vẽ</a:t>
              </a:r>
              <a:r>
                <a:rPr lang="en-US" sz="2100" dirty="0"/>
                <a:t> </a:t>
              </a:r>
              <a:r>
                <a:rPr lang="en-US" sz="2100" dirty="0" err="1"/>
                <a:t>các</a:t>
              </a:r>
              <a:r>
                <a:rPr lang="en-US" sz="2100" dirty="0"/>
                <a:t> </a:t>
              </a:r>
              <a:r>
                <a:rPr lang="en-US" sz="2100" dirty="0" err="1"/>
                <a:t>đoạn</a:t>
              </a:r>
              <a:r>
                <a:rPr lang="en-US" sz="2100" dirty="0"/>
                <a:t> </a:t>
              </a:r>
              <a:r>
                <a:rPr lang="en-US" sz="2100" dirty="0" err="1"/>
                <a:t>thẳng</a:t>
              </a:r>
              <a:r>
                <a:rPr lang="en-US" sz="2100" dirty="0"/>
                <a:t> </a:t>
              </a:r>
              <a:r>
                <a:rPr lang="en-US" sz="2100" dirty="0" err="1"/>
                <a:t>có</a:t>
              </a:r>
              <a:r>
                <a:rPr lang="en-US" sz="2100" dirty="0"/>
                <a:t> </a:t>
              </a:r>
              <a:r>
                <a:rPr lang="en-US" sz="2100" dirty="0" err="1"/>
                <a:t>độ</a:t>
              </a:r>
              <a:r>
                <a:rPr lang="en-US" sz="2100" dirty="0"/>
                <a:t> </a:t>
              </a:r>
              <a:r>
                <a:rPr lang="en-US" sz="2100" dirty="0" err="1"/>
                <a:t>dài</a:t>
              </a:r>
              <a:r>
                <a:rPr lang="en-US" sz="2100" dirty="0"/>
                <a:t> </a:t>
              </a:r>
              <a:r>
                <a:rPr lang="en-US" sz="2100" dirty="0" err="1"/>
                <a:t>như</a:t>
              </a:r>
              <a:r>
                <a:rPr lang="en-US" sz="2100" dirty="0"/>
                <a:t> </a:t>
              </a:r>
              <a:r>
                <a:rPr lang="en-US" sz="2100" dirty="0" err="1"/>
                <a:t>vậy</a:t>
              </a:r>
              <a:r>
                <a:rPr lang="en-US" sz="2100" dirty="0"/>
                <a:t> </a:t>
              </a:r>
              <a:r>
                <a:rPr lang="en-US" sz="2100" dirty="0" err="1"/>
                <a:t>vào</a:t>
              </a:r>
              <a:r>
                <a:rPr lang="en-US" sz="2100" dirty="0"/>
                <a:t> </a:t>
              </a:r>
              <a:r>
                <a:rPr lang="en-US" sz="2100" dirty="0" err="1"/>
                <a:t>vở</a:t>
              </a:r>
              <a:endParaRPr lang="en-US" sz="21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1" dirty="0"/>
                <a:t>3</a:t>
              </a:r>
              <a:endParaRPr lang="en-US" sz="30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 rot="16200000">
            <a:off x="4277621" y="3501244"/>
            <a:ext cx="632425" cy="531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/>
              <a:t>cm</a:t>
            </a:r>
            <a:endParaRPr lang="en-US" sz="21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5939614" y="4194134"/>
            <a:ext cx="632425" cy="531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/>
              <a:t>cm</a:t>
            </a:r>
            <a:endParaRPr lang="en-US" sz="21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6972223" y="2242287"/>
            <a:ext cx="624365" cy="531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/>
              <a:t>cm</a:t>
            </a:r>
            <a:endParaRPr lang="en-US" sz="2100" dirty="0"/>
          </a:p>
        </p:txBody>
      </p:sp>
      <p:sp>
        <p:nvSpPr>
          <p:cNvPr id="29" name="TextBox 28"/>
          <p:cNvSpPr txBox="1"/>
          <p:nvPr/>
        </p:nvSpPr>
        <p:spPr>
          <a:xfrm rot="2531584">
            <a:off x="7466314" y="1784038"/>
            <a:ext cx="624365" cy="531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/>
              <a:t>cm</a:t>
            </a:r>
            <a:endParaRPr lang="en-US" sz="2100" dirty="0"/>
          </a:p>
        </p:txBody>
      </p:sp>
      <p:sp>
        <p:nvSpPr>
          <p:cNvPr id="30" name="TextBox 29"/>
          <p:cNvSpPr txBox="1"/>
          <p:nvPr/>
        </p:nvSpPr>
        <p:spPr>
          <a:xfrm rot="5400000">
            <a:off x="8044709" y="4178061"/>
            <a:ext cx="624365" cy="531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/>
              <a:t>cm</a:t>
            </a:r>
            <a:endParaRPr lang="en-US" sz="2100" dirty="0"/>
          </a:p>
        </p:txBody>
      </p:sp>
      <p:sp>
        <p:nvSpPr>
          <p:cNvPr id="31" name="Rounded Rectangle 30"/>
          <p:cNvSpPr/>
          <p:nvPr/>
        </p:nvSpPr>
        <p:spPr>
          <a:xfrm>
            <a:off x="5621240" y="857251"/>
            <a:ext cx="3326332" cy="194609"/>
          </a:xfrm>
          <a:prstGeom prst="roundRect">
            <a:avLst/>
          </a:prstGeom>
          <a:solidFill>
            <a:srgbClr val="E3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166201"/>
            <a:ext cx="5591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463</Words>
  <Application>WPS Presentation</Application>
  <PresentationFormat>On-screen Show (4:3)</PresentationFormat>
  <Paragraphs>101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SimSun</vt:lpstr>
      <vt:lpstr>Wingdings</vt:lpstr>
      <vt:lpstr>Arial</vt:lpstr>
      <vt:lpstr>等线</vt:lpstr>
      <vt:lpstr>等线</vt:lpstr>
      <vt:lpstr>Times New Roman</vt:lpstr>
      <vt:lpstr>字魂17号-萌趣果冻体</vt:lpstr>
      <vt:lpstr>Segoe Print</vt:lpstr>
      <vt:lpstr>Microsoft YaHei</vt:lpstr>
      <vt:lpstr>Arial Unicode MS</vt:lpstr>
      <vt:lpstr>Garamond</vt:lpstr>
      <vt:lpstr>Calibri</vt:lpstr>
      <vt:lpstr>Calibri</vt:lpstr>
      <vt:lpstr>Open Sans Bold</vt:lpstr>
      <vt:lpstr>Lobster</vt:lpstr>
      <vt:lpstr>Lobster 1.4</vt:lpstr>
      <vt:lpstr>Organic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 mi</dc:creator>
  <cp:lastModifiedBy>Mỹ Linh</cp:lastModifiedBy>
  <cp:revision>6</cp:revision>
  <dcterms:created xsi:type="dcterms:W3CDTF">2021-08-17T08:29:00Z</dcterms:created>
  <dcterms:modified xsi:type="dcterms:W3CDTF">2024-12-27T05:04:22Z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62733205B2FA40F7ADF7D4B96150A93C_12</vt:lpwstr>
  </property>
  <property fmtid="{D5CDD505-2E9C-101B-9397-08002B2CF9AE}" pid="3" name="KSOProductBuildVer">
    <vt:lpwstr>1033-12.2.0.19307</vt:lpwstr>
  </property>
</Properties>
</file>