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2.svg" ContentType="image/svg+xml"/>
  <Override PartName="/ppt/media/image5.svg" ContentType="image/svg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7" r:id="rId3"/>
    <p:sldId id="256" r:id="rId5"/>
    <p:sldId id="257" r:id="rId6"/>
    <p:sldId id="272" r:id="rId7"/>
    <p:sldId id="273" r:id="rId8"/>
    <p:sldId id="268" r:id="rId9"/>
    <p:sldId id="261" r:id="rId10"/>
    <p:sldId id="269" r:id="rId11"/>
    <p:sldId id="280" r:id="rId12"/>
    <p:sldId id="282" r:id="rId13"/>
    <p:sldId id="263" r:id="rId14"/>
    <p:sldId id="281" r:id="rId15"/>
    <p:sldId id="266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6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36" autoAdjust="0"/>
  </p:normalViewPr>
  <p:slideViewPr>
    <p:cSldViewPr snapToGrid="0">
      <p:cViewPr varScale="1">
        <p:scale>
          <a:sx n="81" d="100"/>
          <a:sy n="81" d="100"/>
        </p:scale>
        <p:origin x="-89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bìa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tiết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39A17-5EC3-4DF0-83FA-5F85696A5D6C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svg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13.png"/><Relationship Id="rId12" Type="http://schemas.openxmlformats.org/officeDocument/2006/relationships/image" Target="../media/image12.svg"/><Relationship Id="rId11" Type="http://schemas.openxmlformats.org/officeDocument/2006/relationships/image" Target="../media/image11.png"/><Relationship Id="rId10" Type="http://schemas.openxmlformats.org/officeDocument/2006/relationships/image" Target="../media/image10.svg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1.png"/><Relationship Id="rId6" Type="http://schemas.openxmlformats.org/officeDocument/2006/relationships/tags" Target="../tags/tag4.xml"/><Relationship Id="rId5" Type="http://schemas.openxmlformats.org/officeDocument/2006/relationships/image" Target="../media/image34.png"/><Relationship Id="rId4" Type="http://schemas.microsoft.com/office/2007/relationships/hdphoto" Target="../media/image33.wdp"/><Relationship Id="rId3" Type="http://schemas.openxmlformats.org/officeDocument/2006/relationships/image" Target="../media/image32.png"/><Relationship Id="rId2" Type="http://schemas.microsoft.com/office/2007/relationships/hdphoto" Target="../media/image18.wdp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microsoft.com/office/2007/relationships/hdphoto" Target="../media/image36.wdp"/><Relationship Id="rId3" Type="http://schemas.openxmlformats.org/officeDocument/2006/relationships/image" Target="../media/image35.png"/><Relationship Id="rId2" Type="http://schemas.microsoft.com/office/2007/relationships/hdphoto" Target="../media/image18.wdp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18.wdp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microsoft.com/office/2007/relationships/hdphoto" Target="../media/image18.wdp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microsoft.com/office/2007/relationships/hdphoto" Target="../media/image18.wdp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microsoft.com/office/2007/relationships/hdphoto" Target="../media/image18.wdp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1.png"/><Relationship Id="rId2" Type="http://schemas.microsoft.com/office/2007/relationships/hdphoto" Target="../media/image20.wdp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microsoft.com/office/2007/relationships/hdphoto" Target="../media/image23.wdp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microsoft.com/office/2007/relationships/hdphoto" Target="../media/image20.wdp"/><Relationship Id="rId1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1.png"/><Relationship Id="rId2" Type="http://schemas.microsoft.com/office/2007/relationships/hdphoto" Target="../media/image20.wdp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microsoft.com/office/2007/relationships/hdphoto" Target="../media/image26.wdp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21.png"/><Relationship Id="rId2" Type="http://schemas.microsoft.com/office/2007/relationships/hdphoto" Target="../media/image20.wdp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1.png"/><Relationship Id="rId2" Type="http://schemas.microsoft.com/office/2007/relationships/hdphoto" Target="../media/image20.wdp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1.png"/><Relationship Id="rId7" Type="http://schemas.microsoft.com/office/2007/relationships/hdphoto" Target="../media/image20.wdp"/><Relationship Id="rId6" Type="http://schemas.openxmlformats.org/officeDocument/2006/relationships/image" Target="../media/image19.png"/><Relationship Id="rId5" Type="http://schemas.openxmlformats.org/officeDocument/2006/relationships/image" Target="../media/image30.png"/><Relationship Id="rId4" Type="http://schemas.microsoft.com/office/2007/relationships/hdphoto" Target="../media/image29.wdp"/><Relationship Id="rId3" Type="http://schemas.openxmlformats.org/officeDocument/2006/relationships/image" Target="../media/image28.png"/><Relationship Id="rId2" Type="http://schemas.microsoft.com/office/2007/relationships/hdphoto" Target="../media/image18.wdp"/><Relationship Id="rId10" Type="http://schemas.openxmlformats.org/officeDocument/2006/relationships/notesSlide" Target="../notesSlides/notesSlide5.xml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../media/image31.png"/><Relationship Id="rId3" Type="http://schemas.openxmlformats.org/officeDocument/2006/relationships/tags" Target="../tags/tag1.xml"/><Relationship Id="rId2" Type="http://schemas.microsoft.com/office/2007/relationships/hdphoto" Target="../media/image18.wdp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72056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" name="Group 2"/>
          <p:cNvGrpSpPr/>
          <p:nvPr/>
        </p:nvGrpSpPr>
        <p:grpSpPr>
          <a:xfrm>
            <a:off x="210931" y="70316"/>
            <a:ext cx="11676268" cy="6536172"/>
            <a:chOff x="0" y="-38100"/>
            <a:chExt cx="4612847" cy="2582191"/>
          </a:xfrm>
        </p:grpSpPr>
        <p:sp>
          <p:nvSpPr>
            <p:cNvPr id="3" name="Freeform 3"/>
            <p:cNvSpPr/>
            <p:nvPr/>
          </p:nvSpPr>
          <p:spPr>
            <a:xfrm>
              <a:off x="40138" y="64570"/>
              <a:ext cx="4572709" cy="2479521"/>
            </a:xfrm>
            <a:custGeom>
              <a:avLst/>
              <a:gdLst/>
              <a:ahLst/>
              <a:cxnLst/>
              <a:rect l="l" t="t" r="r" b="b"/>
              <a:pathLst>
                <a:path w="4671746" h="2573212">
                  <a:moveTo>
                    <a:pt x="28370" y="0"/>
                  </a:moveTo>
                  <a:lnTo>
                    <a:pt x="4643376" y="0"/>
                  </a:lnTo>
                  <a:cubicBezTo>
                    <a:pt x="4659044" y="0"/>
                    <a:pt x="4671746" y="12702"/>
                    <a:pt x="4671746" y="28370"/>
                  </a:cubicBezTo>
                  <a:lnTo>
                    <a:pt x="4671746" y="2544843"/>
                  </a:lnTo>
                  <a:cubicBezTo>
                    <a:pt x="4671746" y="2560511"/>
                    <a:pt x="4659044" y="2573212"/>
                    <a:pt x="4643376" y="2573212"/>
                  </a:cubicBezTo>
                  <a:lnTo>
                    <a:pt x="28370" y="2573212"/>
                  </a:lnTo>
                  <a:cubicBezTo>
                    <a:pt x="12702" y="2573212"/>
                    <a:pt x="0" y="2560511"/>
                    <a:pt x="0" y="2544843"/>
                  </a:cubicBezTo>
                  <a:lnTo>
                    <a:pt x="0" y="28370"/>
                  </a:lnTo>
                  <a:cubicBezTo>
                    <a:pt x="0" y="12702"/>
                    <a:pt x="12702" y="0"/>
                    <a:pt x="28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609600"/>
              <a:endParaRPr 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00">
                <a:lnSpc>
                  <a:spcPts val="1775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653224" y="403913"/>
            <a:ext cx="1852976" cy="115767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117861" y="1603397"/>
            <a:ext cx="10312107" cy="4085268"/>
          </a:xfrm>
          <a:prstGeom prst="rect">
            <a:avLst/>
          </a:prstGeom>
        </p:spPr>
        <p:txBody>
          <a:bodyPr spcFirstLastPara="1" lIns="0" tIns="0" rIns="0" bIns="0" numCol="1" rtlCol="0" anchor="t">
            <a:prstTxWarp prst="textArchUp">
              <a:avLst>
                <a:gd name="adj" fmla="val 10137940"/>
              </a:avLst>
            </a:prstTxWarp>
            <a:spAutoFit/>
          </a:bodyPr>
          <a:lstStyle/>
          <a:p>
            <a:pPr algn="ctr" defTabSz="609600">
              <a:lnSpc>
                <a:spcPts val="6425"/>
              </a:lnSpc>
              <a:spcBef>
                <a:spcPct val="0"/>
              </a:spcBef>
            </a:pPr>
            <a:r>
              <a:rPr lang="en-US" sz="4590" dirty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 panose="020B0806030504020204"/>
              </a:rPr>
              <a:t>BÀI GIẢNG </a:t>
            </a:r>
            <a:r>
              <a:rPr lang="en-US" sz="5000" dirty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 panose="020B0806030504020204"/>
              </a:rPr>
              <a:t>ĐIỆN</a:t>
            </a:r>
            <a:r>
              <a:rPr lang="en-US" sz="4590" dirty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 panose="020B0806030504020204"/>
              </a:rPr>
              <a:t> TỬ THÁNG 12</a:t>
            </a:r>
            <a:endParaRPr lang="en-US" sz="4590" dirty="0">
              <a:solidFill>
                <a:srgbClr val="FF0000"/>
              </a:solidFill>
              <a:effectLst>
                <a:outerShdw dist="50800" dir="5400000" algn="ctr" rotWithShape="0">
                  <a:srgbClr val="F79646">
                    <a:lumMod val="40000"/>
                    <a:lumOff val="60000"/>
                  </a:srgbClr>
                </a:outerShdw>
              </a:effectLst>
              <a:latin typeface="Open Sans Bold" panose="020B0806030504020204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01909" y="2889172"/>
            <a:ext cx="10289764" cy="1015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00">
              <a:lnSpc>
                <a:spcPts val="7920"/>
              </a:lnSpc>
              <a:spcBef>
                <a:spcPct val="0"/>
              </a:spcBef>
            </a:pP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Open Sans Bold" panose="020B0806030504020204"/>
              </a:rPr>
              <a:t>Môn: </a:t>
            </a:r>
            <a:r>
              <a:rPr lang="en-US" sz="4400" dirty="0" err="1">
                <a:solidFill>
                  <a:schemeClr val="accent3">
                    <a:lumMod val="75000"/>
                  </a:schemeClr>
                </a:solidFill>
                <a:latin typeface="Open Sans Bold" panose="020B0806030504020204"/>
              </a:rPr>
              <a:t>Tiếng Việt</a:t>
            </a:r>
            <a:endParaRPr lang="en-US" sz="4400" dirty="0">
              <a:solidFill>
                <a:schemeClr val="accent3">
                  <a:lumMod val="75000"/>
                </a:schemeClr>
              </a:solidFill>
              <a:latin typeface="Open Sans Bold" panose="020B0806030504020204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255914" y="4564362"/>
            <a:ext cx="4389509" cy="436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00">
              <a:lnSpc>
                <a:spcPts val="3660"/>
              </a:lnSpc>
            </a:pPr>
            <a:r>
              <a:rPr lang="en-US" sz="2615" dirty="0" err="1">
                <a:solidFill>
                  <a:srgbClr val="000000"/>
                </a:solidFill>
                <a:latin typeface="Lobster" panose="00000500000000000000"/>
              </a:rPr>
              <a:t>Năm</a:t>
            </a:r>
            <a:r>
              <a:rPr lang="en-US" sz="2615" dirty="0">
                <a:solidFill>
                  <a:srgbClr val="000000"/>
                </a:solidFill>
                <a:latin typeface="Lobster" panose="00000500000000000000"/>
              </a:rPr>
              <a:t> </a:t>
            </a:r>
            <a:r>
              <a:rPr lang="en-US" sz="2615" dirty="0" err="1">
                <a:solidFill>
                  <a:srgbClr val="000000"/>
                </a:solidFill>
                <a:latin typeface="Lobster" panose="00000500000000000000"/>
              </a:rPr>
              <a:t>học</a:t>
            </a:r>
            <a:r>
              <a:rPr lang="en-US" sz="2615" dirty="0">
                <a:solidFill>
                  <a:srgbClr val="000000"/>
                </a:solidFill>
                <a:latin typeface="Lobster" panose="00000500000000000000"/>
              </a:rPr>
              <a:t> 2024 - 2025</a:t>
            </a:r>
            <a:endParaRPr lang="en-US" sz="2615" dirty="0">
              <a:solidFill>
                <a:srgbClr val="000000"/>
              </a:solidFill>
              <a:latin typeface="Lobster" panose="00000500000000000000"/>
            </a:endParaRPr>
          </a:p>
        </p:txBody>
      </p:sp>
      <p:pic>
        <p:nvPicPr>
          <p:cNvPr id="20" name="Picture 19" descr="A logo with a person holding a book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6" y="397373"/>
            <a:ext cx="1435706" cy="1435706"/>
          </a:xfrm>
          <a:prstGeom prst="rect">
            <a:avLst/>
          </a:prstGeom>
        </p:spPr>
      </p:pic>
      <p:sp>
        <p:nvSpPr>
          <p:cNvPr id="21" name="TextBox 16"/>
          <p:cNvSpPr txBox="1"/>
          <p:nvPr/>
        </p:nvSpPr>
        <p:spPr>
          <a:xfrm>
            <a:off x="1161794" y="2017524"/>
            <a:ext cx="10289764" cy="947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00">
              <a:lnSpc>
                <a:spcPts val="7920"/>
              </a:lnSpc>
              <a:spcBef>
                <a:spcPct val="0"/>
              </a:spcBef>
            </a:pPr>
            <a:r>
              <a:rPr lang="en-US" sz="5000" dirty="0">
                <a:solidFill>
                  <a:srgbClr val="002060"/>
                </a:solidFill>
                <a:latin typeface="Open Sans Bold" panose="020B0806030504020204"/>
              </a:rPr>
              <a:t>KHỐI 2</a:t>
            </a:r>
            <a:endParaRPr lang="en-US" sz="5000" dirty="0">
              <a:solidFill>
                <a:srgbClr val="002060"/>
              </a:solidFill>
              <a:latin typeface="Open Sans Bold" panose="020B0806030504020204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3392488" y="453422"/>
            <a:ext cx="5407023" cy="436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00">
              <a:lnSpc>
                <a:spcPts val="3660"/>
              </a:lnSpc>
            </a:pPr>
            <a:r>
              <a:rPr lang="en-US" sz="2615" dirty="0" err="1">
                <a:solidFill>
                  <a:srgbClr val="000000"/>
                </a:solidFill>
                <a:latin typeface="Lobster" panose="00000500000000000000"/>
              </a:rPr>
              <a:t>Trường</a:t>
            </a:r>
            <a:r>
              <a:rPr lang="en-US" sz="2615" dirty="0">
                <a:solidFill>
                  <a:srgbClr val="000000"/>
                </a:solidFill>
                <a:latin typeface="Lobster" panose="00000500000000000000"/>
              </a:rPr>
              <a:t> </a:t>
            </a:r>
            <a:r>
              <a:rPr lang="en-US" sz="2615" dirty="0" err="1">
                <a:solidFill>
                  <a:srgbClr val="000000"/>
                </a:solidFill>
                <a:latin typeface="Lobster" panose="00000500000000000000"/>
              </a:rPr>
              <a:t>Tiểu</a:t>
            </a:r>
            <a:r>
              <a:rPr lang="en-US" sz="2615" dirty="0">
                <a:solidFill>
                  <a:srgbClr val="000000"/>
                </a:solidFill>
                <a:latin typeface="Lobster" panose="00000500000000000000"/>
              </a:rPr>
              <a:t> </a:t>
            </a:r>
            <a:r>
              <a:rPr lang="en-US" sz="2615" dirty="0" err="1">
                <a:solidFill>
                  <a:srgbClr val="000000"/>
                </a:solidFill>
                <a:latin typeface="Lobster" panose="00000500000000000000"/>
              </a:rPr>
              <a:t>học</a:t>
            </a:r>
            <a:r>
              <a:rPr lang="en-US" sz="2615" dirty="0">
                <a:solidFill>
                  <a:srgbClr val="000000"/>
                </a:solidFill>
                <a:latin typeface="Lobster" panose="00000500000000000000"/>
              </a:rPr>
              <a:t> </a:t>
            </a:r>
            <a:r>
              <a:rPr lang="en-US" sz="2615" dirty="0" err="1">
                <a:solidFill>
                  <a:srgbClr val="000000"/>
                </a:solidFill>
                <a:latin typeface="Lobster" panose="00000500000000000000"/>
              </a:rPr>
              <a:t>Nguyễn</a:t>
            </a:r>
            <a:r>
              <a:rPr lang="en-US" sz="2615" dirty="0">
                <a:solidFill>
                  <a:srgbClr val="000000"/>
                </a:solidFill>
                <a:latin typeface="Lobster" panose="00000500000000000000"/>
              </a:rPr>
              <a:t> </a:t>
            </a:r>
            <a:r>
              <a:rPr lang="en-US" sz="2615" dirty="0" err="1">
                <a:solidFill>
                  <a:srgbClr val="000000"/>
                </a:solidFill>
                <a:latin typeface="Lobster" panose="00000500000000000000"/>
              </a:rPr>
              <a:t>Bỉnh</a:t>
            </a:r>
            <a:r>
              <a:rPr lang="en-US" sz="2615" dirty="0">
                <a:solidFill>
                  <a:srgbClr val="000000"/>
                </a:solidFill>
                <a:latin typeface="Lobster" panose="00000500000000000000"/>
              </a:rPr>
              <a:t> Khiêm</a:t>
            </a:r>
            <a:endParaRPr lang="en-US" sz="2615" dirty="0">
              <a:solidFill>
                <a:srgbClr val="000000"/>
              </a:solidFill>
              <a:latin typeface="Lobster" panose="00000500000000000000"/>
            </a:endParaRPr>
          </a:p>
        </p:txBody>
      </p:sp>
      <p:sp>
        <p:nvSpPr>
          <p:cNvPr id="9" name="TextBox 16"/>
          <p:cNvSpPr txBox="1"/>
          <p:nvPr/>
        </p:nvSpPr>
        <p:spPr>
          <a:xfrm>
            <a:off x="774008" y="3668552"/>
            <a:ext cx="10289764" cy="1015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00">
              <a:lnSpc>
                <a:spcPts val="7920"/>
              </a:lnSpc>
              <a:spcBef>
                <a:spcPct val="0"/>
              </a:spcBef>
            </a:pPr>
            <a:r>
              <a:rPr lang="en-US" sz="4400" dirty="0" err="1">
                <a:solidFill>
                  <a:srgbClr val="002060"/>
                </a:solidFill>
                <a:latin typeface="Open Sans Bold" panose="020B0806030504020204"/>
              </a:rPr>
              <a:t>Tên</a:t>
            </a:r>
            <a:r>
              <a:rPr lang="en-US" sz="4400" dirty="0">
                <a:solidFill>
                  <a:srgbClr val="002060"/>
                </a:solidFill>
                <a:latin typeface="Open Sans Bold" panose="020B0806030504020204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Open Sans Bold" panose="020B0806030504020204"/>
              </a:rPr>
              <a:t>bài</a:t>
            </a:r>
            <a:r>
              <a:rPr lang="en-US" sz="4400" dirty="0">
                <a:solidFill>
                  <a:srgbClr val="002060"/>
                </a:solidFill>
                <a:latin typeface="Open Sans Bold" panose="020B0806030504020204"/>
              </a:rPr>
              <a:t>: Kể chuyện búp bê biết khóc</a:t>
            </a:r>
            <a:endParaRPr lang="en-US" sz="4400" dirty="0">
              <a:solidFill>
                <a:srgbClr val="002060"/>
              </a:solidFill>
              <a:latin typeface="Open Sans Bold" panose="020B0806030504020204"/>
            </a:endParaRPr>
          </a:p>
        </p:txBody>
      </p:sp>
      <p:pic>
        <p:nvPicPr>
          <p:cNvPr id="23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17476" y="5907557"/>
            <a:ext cx="342944" cy="497021"/>
          </a:xfrm>
          <a:prstGeom prst="rect">
            <a:avLst/>
          </a:prstGeom>
        </p:spPr>
      </p:pic>
      <p:pic>
        <p:nvPicPr>
          <p:cNvPr id="24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58209" y="5758041"/>
            <a:ext cx="6211530" cy="1400892"/>
          </a:xfrm>
          <a:prstGeom prst="rect">
            <a:avLst/>
          </a:prstGeom>
        </p:spPr>
      </p:pic>
      <p:pic>
        <p:nvPicPr>
          <p:cNvPr id="25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729" y="5907557"/>
            <a:ext cx="5319708" cy="1262102"/>
          </a:xfrm>
          <a:prstGeom prst="rect">
            <a:avLst/>
          </a:prstGeom>
        </p:spPr>
      </p:pic>
      <p:pic>
        <p:nvPicPr>
          <p:cNvPr id="26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996529" y="4443785"/>
            <a:ext cx="2328336" cy="2115876"/>
          </a:xfrm>
          <a:prstGeom prst="rect">
            <a:avLst/>
          </a:prstGeom>
        </p:spPr>
      </p:pic>
      <p:pic>
        <p:nvPicPr>
          <p:cNvPr id="27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02857" y="4276739"/>
            <a:ext cx="2594231" cy="2282922"/>
          </a:xfrm>
          <a:prstGeom prst="rect">
            <a:avLst/>
          </a:prstGeom>
        </p:spPr>
      </p:pic>
      <p:pic>
        <p:nvPicPr>
          <p:cNvPr id="2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4218710" y="5007824"/>
            <a:ext cx="2465547" cy="1769030"/>
          </a:xfrm>
          <a:prstGeom prst="rect">
            <a:avLst/>
          </a:prstGeom>
        </p:spPr>
      </p:pic>
      <p:pic>
        <p:nvPicPr>
          <p:cNvPr id="30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9196"/>
          <a:stretch>
            <a:fillRect/>
          </a:stretch>
        </p:blipFill>
        <p:spPr>
          <a:xfrm>
            <a:off x="8436123" y="5772768"/>
            <a:ext cx="3776886" cy="1400892"/>
          </a:xfrm>
          <a:prstGeom prst="rect">
            <a:avLst/>
          </a:prstGeom>
        </p:spPr>
      </p:pic>
      <p:sp>
        <p:nvSpPr>
          <p:cNvPr id="31" name="Freeform 8"/>
          <p:cNvSpPr/>
          <p:nvPr/>
        </p:nvSpPr>
        <p:spPr>
          <a:xfrm>
            <a:off x="9452716" y="4256356"/>
            <a:ext cx="2550435" cy="2242904"/>
          </a:xfrm>
          <a:custGeom>
            <a:avLst/>
            <a:gdLst/>
            <a:ahLst/>
            <a:cxnLst/>
            <a:rect l="l" t="t" r="r" b="b"/>
            <a:pathLst>
              <a:path w="4126633" h="4194798">
                <a:moveTo>
                  <a:pt x="0" y="0"/>
                </a:moveTo>
                <a:lnTo>
                  <a:pt x="4126633" y="0"/>
                </a:lnTo>
                <a:lnTo>
                  <a:pt x="4126633" y="4194798"/>
                </a:lnTo>
                <a:lnTo>
                  <a:pt x="0" y="419479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vi-VN" dirty="0"/>
          </a:p>
        </p:txBody>
      </p:sp>
    </p:spTree>
  </p:cSld>
  <p:clrMapOvr>
    <a:masterClrMapping/>
  </p:clrMapOvr>
  <p:transition spd="slow" advTm="300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>
            <a:fillRect/>
          </a:stretch>
        </p:blipFill>
        <p:spPr>
          <a:xfrm>
            <a:off x="559497" y="851674"/>
            <a:ext cx="1649531" cy="20793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95" y="2747064"/>
            <a:ext cx="2798307" cy="2780017"/>
          </a:xfrm>
          <a:prstGeom prst="rect">
            <a:avLst/>
          </a:prstGeom>
        </p:spPr>
      </p:pic>
      <p:sp>
        <p:nvSpPr>
          <p:cNvPr id="12" name="Text Box 1736"/>
          <p:cNvSpPr txBox="1">
            <a:spLocks noChangeArrowheads="1"/>
          </p:cNvSpPr>
          <p:nvPr/>
        </p:nvSpPr>
        <p:spPr bwMode="auto">
          <a:xfrm>
            <a:off x="2396982" y="3957421"/>
            <a:ext cx="95022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nhủ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riêng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loại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546099" y="290114"/>
            <a:ext cx="8228461" cy="3125573"/>
            <a:chOff x="5813967" y="540947"/>
            <a:chExt cx="5694730" cy="2293564"/>
          </a:xfrm>
        </p:grpSpPr>
        <p:pic>
          <p:nvPicPr>
            <p:cNvPr id="14" name="PA_图片 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967" y="540947"/>
              <a:ext cx="5694730" cy="229356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206857" y="1128772"/>
              <a:ext cx="2908948" cy="951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qua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trên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81355" y="1709683"/>
            <a:ext cx="1195753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Em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200" b="1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</a:t>
            </a:r>
            <a:r>
              <a:rPr lang="en-US" sz="32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đó?</a:t>
            </a:r>
            <a:endParaRPr lang="en-US" sz="3200" b="1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Để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>
            <a:fillRect/>
          </a:stretch>
        </p:blipFill>
        <p:spPr>
          <a:xfrm>
            <a:off x="181811" y="107949"/>
            <a:ext cx="3110711" cy="24537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AutoShape 5"/>
          <p:cNvSpPr>
            <a:spLocks noChangeArrowheads="1"/>
          </p:cNvSpPr>
          <p:nvPr/>
        </p:nvSpPr>
        <p:spPr bwMode="gray">
          <a:xfrm>
            <a:off x="1965534" y="1586040"/>
            <a:ext cx="8746190" cy="1375462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5"/>
          </a:p>
        </p:txBody>
      </p:sp>
      <p:sp>
        <p:nvSpPr>
          <p:cNvPr id="23" name="Rectangle 22"/>
          <p:cNvSpPr/>
          <p:nvPr/>
        </p:nvSpPr>
        <p:spPr>
          <a:xfrm>
            <a:off x="2394284" y="1661993"/>
            <a:ext cx="80985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5335" y="3087149"/>
            <a:ext cx="11826665" cy="2361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G: 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(1-2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dung, ý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696" y="412773"/>
            <a:ext cx="285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VẬN DỤNG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pic>
        <p:nvPicPr>
          <p:cNvPr id="8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1" name="图片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5477" y="2655010"/>
            <a:ext cx="10084415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Hai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111.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图片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2" name="图片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96048" y="282449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iCiel Crocante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  <a:endParaRPr lang="en-US" sz="3200" dirty="0">
              <a:solidFill>
                <a:srgbClr val="FF0000"/>
              </a:solidFill>
              <a:latin typeface="iCiel Crocante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/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/>
          <a:srcRect l="13119" t="21925" b="23627"/>
          <a:stretch>
            <a:fillRect/>
          </a:stretch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/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r="32937"/>
            <a:stretch>
              <a:fillRect/>
            </a:stretch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r="34344"/>
            <a:stretch>
              <a:fillRect/>
            </a:stretch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"/>
          <a:srcRect l="13119" t="21925" b="23627"/>
          <a:stretch>
            <a:fillRect/>
          </a:stretch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/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22"/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23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altLang="zh-CN" sz="4800" b="1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文本框 22"/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5" name="文本框 22"/>
          <p:cNvSpPr txBox="1"/>
          <p:nvPr/>
        </p:nvSpPr>
        <p:spPr>
          <a:xfrm>
            <a:off x="2697163" y="3714957"/>
            <a:ext cx="68849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BÚP BÊ BIẾT KHÓC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52373"/>
            <a:ext cx="12192000" cy="250382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-23105" y="-48613"/>
            <a:ext cx="1048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đoán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43670" y="462761"/>
            <a:ext cx="7480765" cy="6333684"/>
            <a:chOff x="2243670" y="462761"/>
            <a:chExt cx="7480765" cy="633368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1053" t="32280" r="51645" b="16842"/>
            <a:stretch>
              <a:fillRect/>
            </a:stretch>
          </p:blipFill>
          <p:spPr>
            <a:xfrm>
              <a:off x="3169362" y="1148345"/>
              <a:ext cx="2592087" cy="1988637"/>
            </a:xfrm>
            <a:prstGeom prst="roundRect">
              <a:avLst>
                <a:gd name="adj" fmla="val 5977"/>
              </a:avLst>
            </a:prstGeom>
            <a:ln>
              <a:solidFill>
                <a:srgbClr val="002060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56152" t="32281" r="5756" b="16842"/>
            <a:stretch>
              <a:fillRect/>
            </a:stretch>
          </p:blipFill>
          <p:spPr>
            <a:xfrm>
              <a:off x="6605566" y="721758"/>
              <a:ext cx="2646947" cy="1988638"/>
            </a:xfrm>
            <a:prstGeom prst="roundRect">
              <a:avLst>
                <a:gd name="adj" fmla="val 2184"/>
              </a:avLst>
            </a:prstGeom>
            <a:ln>
              <a:solidFill>
                <a:srgbClr val="002060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11151" t="27019" r="49145" b="19122"/>
            <a:stretch>
              <a:fillRect/>
            </a:stretch>
          </p:blipFill>
          <p:spPr>
            <a:xfrm>
              <a:off x="3245562" y="4291120"/>
              <a:ext cx="2646948" cy="2105215"/>
            </a:xfrm>
            <a:prstGeom prst="roundRect">
              <a:avLst>
                <a:gd name="adj" fmla="val 2009"/>
              </a:avLst>
            </a:prstGeom>
            <a:ln>
              <a:solidFill>
                <a:srgbClr val="002060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56152" t="27895" r="5756" b="20000"/>
            <a:stretch>
              <a:fillRect/>
            </a:stretch>
          </p:blipFill>
          <p:spPr>
            <a:xfrm>
              <a:off x="6670698" y="3892532"/>
              <a:ext cx="2646947" cy="2105214"/>
            </a:xfrm>
            <a:prstGeom prst="roundRect">
              <a:avLst>
                <a:gd name="adj" fmla="val 2862"/>
              </a:avLst>
            </a:prstGeom>
            <a:ln>
              <a:solidFill>
                <a:srgbClr val="002060"/>
              </a:solidFill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2243670" y="3090791"/>
              <a:ext cx="41599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tròn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6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tuổi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tặng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quà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quà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</a:t>
              </a:r>
              <a:endParaRPr lang="en-US" sz="2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63909" y="2664093"/>
              <a:ext cx="346052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tròn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7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tuổi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tặng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quà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quà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</a:t>
              </a:r>
              <a:endParaRPr lang="en-US" sz="2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83421" y="6396335"/>
              <a:ext cx="30795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nằm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mơ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2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16874" y="5992353"/>
              <a:ext cx="34605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endParaRPr lang="en-US" sz="2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ctr"/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2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81448" y="462761"/>
              <a:ext cx="38062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Búp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bê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khóc</a:t>
              </a:r>
              <a:endPara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0" y="1041447"/>
            <a:ext cx="41599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b="1" dirty="0">
              <a:solidFill>
                <a:srgbClr val="0099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08" y="3693586"/>
            <a:ext cx="4405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dịp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nhật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6, 7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tuổi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b="1" dirty="0">
              <a:solidFill>
                <a:srgbClr val="0099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850" y="1669324"/>
            <a:ext cx="51254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9780" y="4369525"/>
            <a:ext cx="5089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tuổi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tuổi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0.20247 -0.0085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17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8" grpId="0"/>
      <p:bldP spid="28" grpId="1"/>
      <p:bldP spid="33" grpId="0"/>
      <p:bldP spid="33" grpId="1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52373"/>
            <a:ext cx="12192000" cy="250382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478870" y="233353"/>
            <a:ext cx="7480765" cy="6395239"/>
            <a:chOff x="2243670" y="462761"/>
            <a:chExt cx="7480765" cy="639523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1053" t="32280" r="51645" b="16842"/>
            <a:stretch>
              <a:fillRect/>
            </a:stretch>
          </p:blipFill>
          <p:spPr>
            <a:xfrm>
              <a:off x="3169362" y="1148345"/>
              <a:ext cx="2592087" cy="1988637"/>
            </a:xfrm>
            <a:prstGeom prst="roundRect">
              <a:avLst>
                <a:gd name="adj" fmla="val 5977"/>
              </a:avLst>
            </a:prstGeom>
            <a:ln>
              <a:solidFill>
                <a:srgbClr val="002060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56152" t="32281" r="5756" b="16842"/>
            <a:stretch>
              <a:fillRect/>
            </a:stretch>
          </p:blipFill>
          <p:spPr>
            <a:xfrm>
              <a:off x="6605566" y="721758"/>
              <a:ext cx="2646947" cy="1988638"/>
            </a:xfrm>
            <a:prstGeom prst="roundRect">
              <a:avLst>
                <a:gd name="adj" fmla="val 2184"/>
              </a:avLst>
            </a:prstGeom>
            <a:ln>
              <a:solidFill>
                <a:srgbClr val="002060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11151" t="27019" r="49145" b="19122"/>
            <a:stretch>
              <a:fillRect/>
            </a:stretch>
          </p:blipFill>
          <p:spPr>
            <a:xfrm>
              <a:off x="3245562" y="4291120"/>
              <a:ext cx="2646948" cy="2105215"/>
            </a:xfrm>
            <a:prstGeom prst="roundRect">
              <a:avLst>
                <a:gd name="adj" fmla="val 2009"/>
              </a:avLst>
            </a:prstGeom>
            <a:ln>
              <a:solidFill>
                <a:srgbClr val="002060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56152" t="27895" r="5756" b="20000"/>
            <a:stretch>
              <a:fillRect/>
            </a:stretch>
          </p:blipFill>
          <p:spPr>
            <a:xfrm>
              <a:off x="6670698" y="3892532"/>
              <a:ext cx="2646947" cy="2105214"/>
            </a:xfrm>
            <a:prstGeom prst="roundRect">
              <a:avLst>
                <a:gd name="adj" fmla="val 2862"/>
              </a:avLst>
            </a:prstGeom>
            <a:ln>
              <a:solidFill>
                <a:srgbClr val="002060"/>
              </a:solidFill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2243670" y="3090791"/>
              <a:ext cx="41599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tròn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6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tặng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quà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quà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</a:t>
              </a:r>
              <a:endPara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63909" y="2664093"/>
              <a:ext cx="346052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tròn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7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tặng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quà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quà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</a:t>
              </a:r>
              <a:endPara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83421" y="6396335"/>
              <a:ext cx="30795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nằm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mơ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16874" y="5992353"/>
              <a:ext cx="34605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endPara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063509" y="462761"/>
              <a:ext cx="320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Búp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bê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khóc</a:t>
              </a:r>
              <a:endPara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34802" y="1335218"/>
            <a:ext cx="38732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Quan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đoán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solidFill>
                <a:srgbClr val="0099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clrChange>
              <a:clrFrom>
                <a:srgbClr val="F8C700"/>
              </a:clrFrom>
              <a:clrTo>
                <a:srgbClr val="F8C7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16" y="3809043"/>
            <a:ext cx="4208528" cy="24067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053" t="32280" r="51645" b="16842"/>
          <a:stretch>
            <a:fillRect/>
          </a:stretch>
        </p:blipFill>
        <p:spPr>
          <a:xfrm>
            <a:off x="91645" y="241842"/>
            <a:ext cx="2924821" cy="2243910"/>
          </a:xfrm>
          <a:prstGeom prst="roundRect">
            <a:avLst>
              <a:gd name="adj" fmla="val 5977"/>
            </a:avLst>
          </a:prstGeom>
          <a:ln>
            <a:solidFill>
              <a:srgbClr val="00206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6152" t="32281" r="5756" b="16842"/>
          <a:stretch>
            <a:fillRect/>
          </a:stretch>
        </p:blipFill>
        <p:spPr>
          <a:xfrm>
            <a:off x="3066994" y="1645912"/>
            <a:ext cx="2986726" cy="2243912"/>
          </a:xfrm>
          <a:prstGeom prst="roundRect">
            <a:avLst>
              <a:gd name="adj" fmla="val 2184"/>
            </a:avLst>
          </a:prstGeom>
          <a:ln>
            <a:solidFill>
              <a:srgbClr val="00206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1151" t="27019" r="49145" b="19122"/>
          <a:stretch>
            <a:fillRect/>
          </a:stretch>
        </p:blipFill>
        <p:spPr>
          <a:xfrm>
            <a:off x="6104248" y="2866752"/>
            <a:ext cx="2986726" cy="2375453"/>
          </a:xfrm>
          <a:prstGeom prst="roundRect">
            <a:avLst>
              <a:gd name="adj" fmla="val 2009"/>
            </a:avLst>
          </a:prstGeom>
          <a:ln>
            <a:solidFill>
              <a:srgbClr val="00206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6152" t="27895" r="5756" b="20000"/>
          <a:stretch>
            <a:fillRect/>
          </a:stretch>
        </p:blipFill>
        <p:spPr>
          <a:xfrm>
            <a:off x="9141502" y="4324485"/>
            <a:ext cx="2986725" cy="2375452"/>
          </a:xfrm>
          <a:prstGeom prst="roundRect">
            <a:avLst>
              <a:gd name="adj" fmla="val 2862"/>
            </a:avLst>
          </a:prstGeom>
          <a:ln>
            <a:solidFill>
              <a:srgbClr val="00206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288844" y="549346"/>
            <a:ext cx="6124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38282" y="1978059"/>
            <a:ext cx="577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402" y="4254023"/>
            <a:ext cx="5808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2017" y="5654768"/>
            <a:ext cx="8398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0" y="479242"/>
            <a:ext cx="3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Nghe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053" t="32280" r="51645" b="16842"/>
          <a:stretch>
            <a:fillRect/>
          </a:stretch>
        </p:blipFill>
        <p:spPr>
          <a:xfrm>
            <a:off x="892063" y="1648218"/>
            <a:ext cx="3444987" cy="2642979"/>
          </a:xfrm>
          <a:prstGeom prst="roundRect">
            <a:avLst>
              <a:gd name="adj" fmla="val 5977"/>
            </a:avLst>
          </a:prstGeom>
          <a:ln>
            <a:solidFill>
              <a:srgbClr val="00206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6152" t="32281" r="5756" b="16842"/>
          <a:stretch>
            <a:fillRect/>
          </a:stretch>
        </p:blipFill>
        <p:spPr>
          <a:xfrm>
            <a:off x="4532144" y="199727"/>
            <a:ext cx="3517902" cy="2642982"/>
          </a:xfrm>
          <a:prstGeom prst="roundRect">
            <a:avLst>
              <a:gd name="adj" fmla="val 2184"/>
            </a:avLst>
          </a:prstGeom>
          <a:ln>
            <a:solidFill>
              <a:srgbClr val="00206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1151" t="27019" r="49145" b="19122"/>
          <a:stretch>
            <a:fillRect/>
          </a:stretch>
        </p:blipFill>
        <p:spPr>
          <a:xfrm>
            <a:off x="8180109" y="2515069"/>
            <a:ext cx="3517902" cy="2797917"/>
          </a:xfrm>
          <a:prstGeom prst="roundRect">
            <a:avLst>
              <a:gd name="adj" fmla="val 2009"/>
            </a:avLst>
          </a:prstGeom>
          <a:ln>
            <a:solidFill>
              <a:srgbClr val="00206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56152" t="27895" r="5756" b="20000"/>
          <a:stretch>
            <a:fillRect/>
          </a:stretch>
        </p:blipFill>
        <p:spPr>
          <a:xfrm>
            <a:off x="4532146" y="4008098"/>
            <a:ext cx="3517900" cy="2797915"/>
          </a:xfrm>
          <a:prstGeom prst="roundRect">
            <a:avLst>
              <a:gd name="adj" fmla="val 2862"/>
            </a:avLst>
          </a:prstGeom>
          <a:ln>
            <a:solidFill>
              <a:srgbClr val="00206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784615" y="3146239"/>
            <a:ext cx="348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Búp bê biết khóc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299" y="5879055"/>
            <a:ext cx="763045" cy="763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835" l="0" r="100000">
                        <a14:foregroundMark x1="41693" y1="25785" x2="43291" y2="27934"/>
                        <a14:foregroundMark x1="22045" y1="32893" x2="25080" y2="35537"/>
                        <a14:foregroundMark x1="24441" y1="41157" x2="28435" y2="41818"/>
                        <a14:foregroundMark x1="29872" y1="47273" x2="32268" y2="46612"/>
                        <a14:foregroundMark x1="33706" y1="50909" x2="36581" y2="49917"/>
                        <a14:foregroundMark x1="40415" y1="53058" x2="41693" y2="52562"/>
                        <a14:foregroundMark x1="66294" y1="64628" x2="66134" y2="60992"/>
                        <a14:foregroundMark x1="71725" y1="62479" x2="75240" y2="55868"/>
                        <a14:foregroundMark x1="62939" y1="54380" x2="77316" y2="47603"/>
                        <a14:foregroundMark x1="75240" y1="50744" x2="71086" y2="49256"/>
                        <a14:foregroundMark x1="69649" y1="53884" x2="67732" y2="51736"/>
                        <a14:foregroundMark x1="81949" y1="40165" x2="84824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242" y="-173281"/>
            <a:ext cx="2193758" cy="22225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78" b="-3461"/>
          <a:stretch>
            <a:fillRect/>
          </a:stretch>
        </p:blipFill>
        <p:spPr>
          <a:xfrm>
            <a:off x="0" y="5294380"/>
            <a:ext cx="4250424" cy="27251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9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053" t="32280" r="51645" b="16842"/>
          <a:stretch>
            <a:fillRect/>
          </a:stretch>
        </p:blipFill>
        <p:spPr>
          <a:xfrm>
            <a:off x="293786" y="422447"/>
            <a:ext cx="1966161" cy="1508430"/>
          </a:xfrm>
          <a:prstGeom prst="roundRect">
            <a:avLst>
              <a:gd name="adj" fmla="val 5977"/>
            </a:avLst>
          </a:prstGeom>
          <a:ln>
            <a:solidFill>
              <a:srgbClr val="00206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6152" t="32281" r="5756" b="16842"/>
          <a:stretch>
            <a:fillRect/>
          </a:stretch>
        </p:blipFill>
        <p:spPr>
          <a:xfrm>
            <a:off x="1293825" y="1980873"/>
            <a:ext cx="2007776" cy="1508432"/>
          </a:xfrm>
          <a:prstGeom prst="roundRect">
            <a:avLst>
              <a:gd name="adj" fmla="val 2184"/>
            </a:avLst>
          </a:prstGeom>
          <a:ln>
            <a:solidFill>
              <a:srgbClr val="00206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1151" t="27019" r="49145" b="19122"/>
          <a:stretch>
            <a:fillRect/>
          </a:stretch>
        </p:blipFill>
        <p:spPr>
          <a:xfrm>
            <a:off x="258187" y="3559597"/>
            <a:ext cx="2007776" cy="1596858"/>
          </a:xfrm>
          <a:prstGeom prst="roundRect">
            <a:avLst>
              <a:gd name="adj" fmla="val 2009"/>
            </a:avLst>
          </a:prstGeom>
          <a:ln>
            <a:solidFill>
              <a:srgbClr val="00206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6152" t="27895" r="5756" b="20000"/>
          <a:stretch>
            <a:fillRect/>
          </a:stretch>
        </p:blipFill>
        <p:spPr>
          <a:xfrm>
            <a:off x="1368707" y="5223042"/>
            <a:ext cx="2007775" cy="1596857"/>
          </a:xfrm>
          <a:prstGeom prst="roundRect">
            <a:avLst>
              <a:gd name="adj" fmla="val 2862"/>
            </a:avLst>
          </a:prstGeom>
          <a:ln>
            <a:solidFill>
              <a:srgbClr val="00206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297713" y="635978"/>
            <a:ext cx="97286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tuổi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7695" y="2260284"/>
            <a:ext cx="87943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tuổi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72594" y="4131009"/>
            <a:ext cx="9411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9294" y="5790462"/>
            <a:ext cx="6292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97568" y="368302"/>
            <a:ext cx="9797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>
            <a:fillRect/>
          </a:stretch>
        </p:blipFill>
        <p:spPr>
          <a:xfrm>
            <a:off x="116494" y="4114622"/>
            <a:ext cx="3173528" cy="19707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>
            <a:fillRect/>
          </a:stretch>
        </p:blipFill>
        <p:spPr>
          <a:xfrm>
            <a:off x="1126194" y="1487834"/>
            <a:ext cx="1323474" cy="1545406"/>
          </a:xfrm>
          <a:prstGeom prst="rect">
            <a:avLst/>
          </a:prstGeom>
        </p:spPr>
      </p:pic>
      <p:sp>
        <p:nvSpPr>
          <p:cNvPr id="9" name="Freeform 24"/>
          <p:cNvSpPr>
            <a:spLocks noEditPoints="1"/>
          </p:cNvSpPr>
          <p:nvPr/>
        </p:nvSpPr>
        <p:spPr bwMode="auto">
          <a:xfrm rot="577143">
            <a:off x="1690247" y="3170986"/>
            <a:ext cx="315055" cy="720939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565">
              <a:defRPr/>
            </a:pPr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053" t="32280" r="51645" b="16842"/>
          <a:stretch>
            <a:fillRect/>
          </a:stretch>
        </p:blipFill>
        <p:spPr>
          <a:xfrm>
            <a:off x="3256515" y="2396701"/>
            <a:ext cx="2871176" cy="2202754"/>
          </a:xfrm>
          <a:prstGeom prst="roundRect">
            <a:avLst>
              <a:gd name="adj" fmla="val 5977"/>
            </a:avLst>
          </a:prstGeom>
          <a:ln>
            <a:solidFill>
              <a:srgbClr val="00206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6152" t="32281" r="5756" b="16842"/>
          <a:stretch>
            <a:fillRect/>
          </a:stretch>
        </p:blipFill>
        <p:spPr>
          <a:xfrm>
            <a:off x="6176305" y="1084999"/>
            <a:ext cx="2931946" cy="2202756"/>
          </a:xfrm>
          <a:prstGeom prst="roundRect">
            <a:avLst>
              <a:gd name="adj" fmla="val 2184"/>
            </a:avLst>
          </a:prstGeom>
          <a:ln>
            <a:solidFill>
              <a:srgbClr val="00206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/>
          <a:srcRect l="11151" t="27019" r="49145" b="19122"/>
          <a:stretch>
            <a:fillRect/>
          </a:stretch>
        </p:blipFill>
        <p:spPr>
          <a:xfrm>
            <a:off x="9189486" y="2365512"/>
            <a:ext cx="2931946" cy="2331885"/>
          </a:xfrm>
          <a:prstGeom prst="roundRect">
            <a:avLst>
              <a:gd name="adj" fmla="val 2009"/>
            </a:avLst>
          </a:prstGeom>
          <a:ln>
            <a:solidFill>
              <a:srgbClr val="00206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/>
          <a:srcRect l="56152" t="27895" r="5756" b="20000"/>
          <a:stretch>
            <a:fillRect/>
          </a:stretch>
        </p:blipFill>
        <p:spPr>
          <a:xfrm>
            <a:off x="6201407" y="4420603"/>
            <a:ext cx="2931944" cy="2331883"/>
          </a:xfrm>
          <a:prstGeom prst="roundRect">
            <a:avLst>
              <a:gd name="adj" fmla="val 2862"/>
            </a:avLst>
          </a:prstGeom>
          <a:ln>
            <a:solidFill>
              <a:srgbClr val="00206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127690" y="3506482"/>
            <a:ext cx="353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Arrow: Curved Down 14"/>
          <p:cNvSpPr/>
          <p:nvPr/>
        </p:nvSpPr>
        <p:spPr>
          <a:xfrm rot="18779252">
            <a:off x="5132347" y="1753939"/>
            <a:ext cx="1003300" cy="327980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Curved Down 19"/>
          <p:cNvSpPr/>
          <p:nvPr/>
        </p:nvSpPr>
        <p:spPr>
          <a:xfrm rot="2579252">
            <a:off x="9158513" y="1724064"/>
            <a:ext cx="1003300" cy="306967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Curved Down 20"/>
          <p:cNvSpPr/>
          <p:nvPr/>
        </p:nvSpPr>
        <p:spPr>
          <a:xfrm rot="7979252">
            <a:off x="9143669" y="5075396"/>
            <a:ext cx="1003300" cy="313661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877873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6693328" y="1317572"/>
            <a:ext cx="4957314" cy="3251044"/>
            <a:chOff x="-3765218" y="2205463"/>
            <a:chExt cx="4957314" cy="3251044"/>
          </a:xfrm>
        </p:grpSpPr>
        <p:pic>
          <p:nvPicPr>
            <p:cNvPr id="32" name="PA_图片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515184" y="3381741"/>
            <a:ext cx="7679107" cy="3785552"/>
            <a:chOff x="2827063" y="3191960"/>
            <a:chExt cx="7679107" cy="3785552"/>
          </a:xfrm>
        </p:grpSpPr>
        <p:pic>
          <p:nvPicPr>
            <p:cNvPr id="35" name="PA_图片 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4187085" y="4109890"/>
              <a:ext cx="4630366" cy="194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42534" y="1209028"/>
            <a:ext cx="5694730" cy="3295447"/>
            <a:chOff x="6435112" y="1133830"/>
            <a:chExt cx="5694730" cy="3295447"/>
          </a:xfrm>
        </p:grpSpPr>
        <p:pic>
          <p:nvPicPr>
            <p:cNvPr id="36" name="PA_图片 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endPara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PA" val="v3.2.0"/>
</p:tagLst>
</file>

<file path=ppt/tags/tag3.xml><?xml version="1.0" encoding="utf-8"?>
<p:tagLst xmlns:p="http://schemas.openxmlformats.org/presentationml/2006/main">
  <p:tag name="PA" val="v3.2.0"/>
</p:tagLst>
</file>

<file path=ppt/tags/tag4.xml><?xml version="1.0" encoding="utf-8"?>
<p:tagLst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2369</Words>
  <Application>WPS Presentation</Application>
  <PresentationFormat>Custom</PresentationFormat>
  <Paragraphs>114</Paragraphs>
  <Slides>14</Slides>
  <Notes>5</Notes>
  <HiddenSlides>0</HiddenSlides>
  <MMClips>1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6" baseType="lpstr">
      <vt:lpstr>Arial</vt:lpstr>
      <vt:lpstr>SimSun</vt:lpstr>
      <vt:lpstr>Wingdings</vt:lpstr>
      <vt:lpstr>Arial-Rounded</vt:lpstr>
      <vt:lpstr>Segoe UI Symbol</vt:lpstr>
      <vt:lpstr>iCiel Cadena</vt:lpstr>
      <vt:lpstr>思源黑体 CN Bold</vt:lpstr>
      <vt:lpstr>iCiel Nabila</vt:lpstr>
      <vt:lpstr>Segoe Print</vt:lpstr>
      <vt:lpstr>iCiel Crocante</vt:lpstr>
      <vt:lpstr>Wide Latin</vt:lpstr>
      <vt:lpstr>Calibri</vt:lpstr>
      <vt:lpstr>Corbel</vt:lpstr>
      <vt:lpstr>Microsoft YaHei</vt:lpstr>
      <vt:lpstr>Arial Unicode MS</vt:lpstr>
      <vt:lpstr>Calibri Light</vt:lpstr>
      <vt:lpstr>Calibri</vt:lpstr>
      <vt:lpstr>Open Sans Bold</vt:lpstr>
      <vt:lpstr>Times New Roman</vt:lpstr>
      <vt:lpstr>Lobster</vt:lpstr>
      <vt:lpstr>Lobster 1.4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Mỹ Linh</cp:lastModifiedBy>
  <cp:revision>150</cp:revision>
  <dcterms:created xsi:type="dcterms:W3CDTF">2021-06-15T15:52:00Z</dcterms:created>
  <dcterms:modified xsi:type="dcterms:W3CDTF">2024-12-27T05:07:34Z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943E3597009F4E7AAB286AAC88683C77_12</vt:lpwstr>
  </property>
  <property fmtid="{D5CDD505-2E9C-101B-9397-08002B2CF9AE}" pid="3" name="KSOProductBuildVer">
    <vt:lpwstr>1033-12.2.0.19307</vt:lpwstr>
  </property>
</Properties>
</file>