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1.svg" ContentType="image/svg+xml"/>
  <Override PartName="/ppt/media/image33.svg" ContentType="image/svg+xml"/>
  <Override PartName="/ppt/media/image36.svg" ContentType="image/svg+xml"/>
  <Override PartName="/ppt/media/image3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77" r:id="rId4"/>
  </p:sldMasterIdLst>
  <p:notesMasterIdLst>
    <p:notesMasterId r:id="rId6"/>
  </p:notesMasterIdLst>
  <p:sldIdLst>
    <p:sldId id="528" r:id="rId5"/>
    <p:sldId id="515" r:id="rId7"/>
    <p:sldId id="522" r:id="rId8"/>
    <p:sldId id="513" r:id="rId9"/>
    <p:sldId id="516" r:id="rId10"/>
    <p:sldId id="519" r:id="rId11"/>
    <p:sldId id="518" r:id="rId12"/>
    <p:sldId id="52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 showGuides="1">
      <p:cViewPr varScale="1">
        <p:scale>
          <a:sx n="38" d="100"/>
          <a:sy n="38" d="100"/>
        </p:scale>
        <p:origin x="24" y="9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svg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5.xml"/><Relationship Id="rId13" Type="http://schemas.openxmlformats.org/officeDocument/2006/relationships/image" Target="../media/image39.png"/><Relationship Id="rId12" Type="http://schemas.openxmlformats.org/officeDocument/2006/relationships/image" Target="../media/image38.svg"/><Relationship Id="rId11" Type="http://schemas.openxmlformats.org/officeDocument/2006/relationships/image" Target="../media/image37.png"/><Relationship Id="rId10" Type="http://schemas.openxmlformats.org/officeDocument/2006/relationships/image" Target="../media/image36.svg"/><Relationship Id="rId1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audio1.wav"/><Relationship Id="rId1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00">
              <a:lnSpc>
                <a:spcPts val="6425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 panose="020B0806030504020204"/>
              </a:rPr>
              <a:t> TỬ THÁNG 12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 panose="020B080603050402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 panose="020B0806030504020204"/>
              </a:rPr>
              <a:t>Tiếng Việt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 panose="020B080603050402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558049" y="660017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Năm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2024 - 2025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7920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 panose="020B0806030504020204"/>
              </a:rPr>
              <a:t>KHỐI 2</a:t>
            </a:r>
            <a:endParaRPr lang="en-US" sz="5000" dirty="0">
              <a:solidFill>
                <a:srgbClr val="002060"/>
              </a:solidFill>
              <a:latin typeface="Open Sans Bold" panose="020B0806030504020204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3660"/>
              </a:lnSpc>
            </a:pP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Trường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Tiểu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học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Nguyễn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</a:t>
            </a:r>
            <a:r>
              <a:rPr lang="en-US" sz="2615" dirty="0" err="1">
                <a:solidFill>
                  <a:srgbClr val="000000"/>
                </a:solidFill>
                <a:latin typeface="Lobster" panose="00000500000000000000"/>
              </a:rPr>
              <a:t>Bỉnh</a:t>
            </a:r>
            <a:r>
              <a:rPr lang="en-US" sz="2615" dirty="0">
                <a:solidFill>
                  <a:srgbClr val="000000"/>
                </a:solidFill>
                <a:latin typeface="Lobster" panose="00000500000000000000"/>
              </a:rPr>
              <a:t> Khiêm</a:t>
            </a:r>
            <a:endParaRPr lang="en-US" sz="2615" dirty="0">
              <a:solidFill>
                <a:srgbClr val="000000"/>
              </a:solidFill>
              <a:latin typeface="Lobster" panose="00000500000000000000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/>
          <p:cNvSpPr/>
          <p:nvPr/>
        </p:nvSpPr>
        <p:spPr>
          <a:xfrm>
            <a:off x="9452716" y="4256356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9" name="TextBox 16"/>
          <p:cNvSpPr txBox="1"/>
          <p:nvPr/>
        </p:nvSpPr>
        <p:spPr>
          <a:xfrm>
            <a:off x="716915" y="3759200"/>
            <a:ext cx="11113135" cy="1353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 panose="020B0806030504020204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 panose="020B0806030504020204"/>
              </a:rPr>
              <a:t>: </a:t>
            </a:r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Mở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rộng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vốn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tình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cảm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gia đình</a:t>
            </a:r>
            <a:r>
              <a:rPr lang="en-US" sz="4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;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chấm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chấm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hỏi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chấm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ea"/>
              </a:rPr>
              <a:t> than.</a:t>
            </a:r>
            <a:endParaRPr lang="en-US" sz="4400" dirty="0">
              <a:solidFill>
                <a:srgbClr val="002060"/>
              </a:solidFill>
              <a:latin typeface="Open Sans Bold" panose="020B0806030504020204"/>
            </a:endParaRPr>
          </a:p>
        </p:txBody>
      </p:sp>
    </p:spTree>
  </p:cSld>
  <p:clrMapOvr>
    <a:masterClrMapping/>
  </p:clrMapOvr>
  <p:transition spd="slow" advTm="3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6087" y="1821127"/>
            <a:ext cx="723131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kumimoji="0" lang="vi-VN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28</a:t>
            </a:r>
            <a:endParaRPr kumimoji="0" lang="vi-VN" sz="45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Mở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rộng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vốn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tình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gia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đình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;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Dấu</a:t>
            </a:r>
            <a:r>
              <a:rPr lang="en-US" sz="4500" b="1" baseline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500" b="1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chấm</a:t>
            </a:r>
            <a:r>
              <a:rPr lang="en-US" sz="4500" b="1" baseline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4500" b="1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dấu</a:t>
            </a:r>
            <a:r>
              <a:rPr lang="en-US" sz="4500" b="1" baseline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500" b="1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chấm</a:t>
            </a:r>
            <a:r>
              <a:rPr lang="en-US" sz="4500" b="1" baseline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500" b="1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lang="en-US" sz="4500" b="1" baseline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4500" b="1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dấu</a:t>
            </a:r>
            <a:r>
              <a:rPr lang="en-US" sz="4500" b="1" baseline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500" b="1" baseline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chấm</a:t>
            </a:r>
            <a:r>
              <a:rPr lang="en-US" sz="4500" b="1" baseline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than.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1377963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2022666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/>
          <a:srcRect l="7607" t="9720" r="7737" b="54882"/>
          <a:stretch>
            <a:fillRect/>
          </a:stretch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/>
          <p:cNvSpPr txBox="1"/>
          <p:nvPr/>
        </p:nvSpPr>
        <p:spPr>
          <a:xfrm>
            <a:off x="3259063" y="142973"/>
            <a:ext cx="61940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3200" y="1531567"/>
            <a:ext cx="10056923" cy="1143495"/>
            <a:chOff x="774356" y="888444"/>
            <a:chExt cx="10056923" cy="11434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926199" y="107783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vốn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92061" y="3364876"/>
            <a:ext cx="10186081" cy="1027773"/>
            <a:chOff x="752655" y="2065203"/>
            <a:chExt cx="10186081" cy="10277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2033656" y="21388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than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126" y="1167703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vi-VN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từ chỉ tình cảm của người thân trong gia đình</a:t>
            </a:r>
            <a:r>
              <a:rPr lang="en-US" sz="3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2276253" y="221381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5031228" y="221381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7786204" y="2213810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2371946" y="3462438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079075" y="3462439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7786204" y="3465853"/>
            <a:ext cx="2195997" cy="6085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11910" y="546434"/>
            <a:ext cx="1191097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 useBgFill="1">
        <p:nvSpPr>
          <p:cNvPr id="3" name="Content Placeholder 2"/>
          <p:cNvSpPr txBox="1"/>
          <p:nvPr/>
        </p:nvSpPr>
        <p:spPr>
          <a:xfrm>
            <a:off x="336698" y="1899611"/>
            <a:ext cx="11855302" cy="15566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Khi dạy em học, bố rất kiên nhẫn. Khi chơi cùng em, bố rất vui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Mỗi khi em mắc lỗi, bố rất nghiêm khắc dạy bảo nhưng cũng dễ tha thứ.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685547" y="2460318"/>
            <a:ext cx="205441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785589" y="3046508"/>
            <a:ext cx="125002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90042" y="3046508"/>
            <a:ext cx="188289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57409" y="3679424"/>
            <a:ext cx="277663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3997" y="576924"/>
            <a:ext cx="10767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3.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Chọn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dấu</a:t>
            </a:r>
            <a:r>
              <a:rPr lang="en-US" sz="36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chấm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dấu</a:t>
            </a:r>
            <a:r>
              <a:rPr lang="en-US" sz="36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chấm</a:t>
            </a:r>
            <a:r>
              <a:rPr lang="en-US" sz="36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lang="en-US" sz="36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hoặc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dấu</a:t>
            </a:r>
            <a:r>
              <a:rPr lang="en-US" sz="36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chấm</a:t>
            </a:r>
            <a:r>
              <a:rPr lang="en-US" sz="36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than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thay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cho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ô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vuông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3600" b="1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07077" y="2106024"/>
            <a:ext cx="105849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9600" algn="ct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Đặt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  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 Nam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ơi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  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Con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“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”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nhé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Con: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uống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phê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Bố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   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từ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“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”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đâu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just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Con: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-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Dạ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đường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ở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cốc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cà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phê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rồi</a:t>
            </a: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ạ.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indent="609600" algn="r" defTabSz="121920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(Theo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Truyện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cười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thông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minh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dí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dỏm</a:t>
            </a:r>
            <a:r>
              <a:rPr lang="en-US" sz="32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)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88841" y="3109529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9" name="Rectangle 8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cxnSp>
          <p:nvCxnSpPr>
            <p:cNvPr id="10" name="Straight Connector 9"/>
            <p:cNvCxnSpPr>
              <a:stCxn id="9" idx="0"/>
              <a:endCxn id="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9" idx="3"/>
              <a:endCxn id="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088841" y="3026931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!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042737" y="3114052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15" name="Rectangle 14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cxnSp>
          <p:nvCxnSpPr>
            <p:cNvPr id="16" name="Straight Connector 15"/>
            <p:cNvCxnSpPr>
              <a:stCxn id="15" idx="0"/>
              <a:endCxn id="1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5" idx="3"/>
              <a:endCxn id="1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1058850" y="3026931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!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33435" y="4632359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21" name="Rectangle 20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cxnSp>
          <p:nvCxnSpPr>
            <p:cNvPr id="22" name="Straight Connector 21"/>
            <p:cNvCxnSpPr>
              <a:stCxn id="21" idx="0"/>
              <a:endCxn id="2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3"/>
              <a:endCxn id="2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899538" y="3847695"/>
            <a:ext cx="348977" cy="348977"/>
            <a:chOff x="7507111" y="2996098"/>
            <a:chExt cx="417689" cy="417689"/>
          </a:xfrm>
          <a:solidFill>
            <a:srgbClr val="FFFF00"/>
          </a:solidFill>
        </p:grpSpPr>
        <p:sp>
          <p:nvSpPr>
            <p:cNvPr id="27" name="Rectangle 26"/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2800" kern="0">
                <a:solidFill>
                  <a:srgbClr val="BAE5E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cxnSp>
          <p:nvCxnSpPr>
            <p:cNvPr id="28" name="Straight Connector 27"/>
            <p:cNvCxnSpPr>
              <a:stCxn id="27" idx="0"/>
              <a:endCxn id="2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7" idx="3"/>
              <a:endCxn id="2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6247681" y="4545238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928729" y="3760574"/>
            <a:ext cx="320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  <p:bldP spid="31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1023</Words>
  <Application>WPS Presentation</Application>
  <PresentationFormat>Widescreen</PresentationFormat>
  <Paragraphs>60</Paragraphs>
  <Slides>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8</vt:i4>
      </vt:variant>
    </vt:vector>
  </HeadingPairs>
  <TitlesOfParts>
    <vt:vector size="32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Segoe UI Symbol</vt:lpstr>
      <vt:lpstr>Times New Roman</vt:lpstr>
      <vt:lpstr>字魂17号-萌趣果冻体</vt:lpstr>
      <vt:lpstr>Segoe Print</vt:lpstr>
      <vt:lpstr>iCiel Cadena</vt:lpstr>
      <vt:lpstr>Corbel</vt:lpstr>
      <vt:lpstr>思源黑体 CN Bold</vt:lpstr>
      <vt:lpstr>Microsoft YaHei</vt:lpstr>
      <vt:lpstr>Arial Unicode MS</vt:lpstr>
      <vt:lpstr>Open Sans Bold</vt:lpstr>
      <vt:lpstr>Lobster</vt:lpstr>
      <vt:lpstr>Lobster 1.4</vt:lpstr>
      <vt:lpstr>Office Theme</vt:lpstr>
      <vt:lpstr>2_Office 主题​​</vt:lpstr>
      <vt:lpstr>5_Office Theme</vt:lpstr>
      <vt:lpstr>PowerPoint 演示文稿</vt:lpstr>
      <vt:lpstr>PowerPoint 演示文稿</vt:lpstr>
      <vt:lpstr>PowerPoint 演示文稿</vt:lpstr>
      <vt:lpstr>1. Những từ chỉ tình cảm của người thân trong gia đình?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Mỹ Linh</cp:lastModifiedBy>
  <cp:revision>33</cp:revision>
  <dcterms:created xsi:type="dcterms:W3CDTF">2021-07-20T01:55:00Z</dcterms:created>
  <dcterms:modified xsi:type="dcterms:W3CDTF">2024-12-27T05:09:54Z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47DA3E8BC94E4B84B7B3EECA30905C3A_12</vt:lpwstr>
  </property>
  <property fmtid="{D5CDD505-2E9C-101B-9397-08002B2CF9AE}" pid="3" name="KSOProductBuildVer">
    <vt:lpwstr>1033-12.2.0.19307</vt:lpwstr>
  </property>
</Properties>
</file>