
<file path=[Content_Types].xml><?xml version="1.0" encoding="utf-8"?>
<Types xmlns="http://schemas.openxmlformats.org/package/2006/content-types">
  <Default Extension="jpeg" ContentType="image/jpeg"/>
  <Default Extension="JPG" ContentType="image/.jpg"/>
  <Default Extension="png" ContentType="image/png"/>
  <Default Extension="gif" ContentType="image/gif"/>
  <Default Extension="emf" ContentType="image/x-emf"/>
  <Default Extension="wdp" ContentType="image/vnd.ms-photo"/>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ink/ink1.xml" ContentType="application/inkml+xml"/>
  <Override PartName="/ppt/ink/ink2.xml" ContentType="application/inkml+xml"/>
  <Override PartName="/ppt/media/image28.svg" ContentType="image/svg+xml"/>
  <Override PartName="/ppt/media/image30.svg" ContentType="image/svg+xml"/>
  <Override PartName="/ppt/media/image33.svg" ContentType="image/svg+xml"/>
  <Override PartName="/ppt/media/image35.svg" ContentType="image/svg+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71" r:id="rId3"/>
  </p:sldMasterIdLst>
  <p:notesMasterIdLst>
    <p:notesMasterId r:id="rId5"/>
  </p:notesMasterIdLst>
  <p:sldIdLst>
    <p:sldId id="531" r:id="rId4"/>
    <p:sldId id="509" r:id="rId6"/>
    <p:sldId id="524" r:id="rId7"/>
    <p:sldId id="526" r:id="rId8"/>
    <p:sldId id="515" r:id="rId9"/>
    <p:sldId id="375" r:id="rId10"/>
    <p:sldId id="525" r:id="rId11"/>
    <p:sldId id="277"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FF"/>
    <a:srgbClr val="E6CDFF"/>
    <a:srgbClr val="CCFFFF"/>
    <a:srgbClr val="FFE5FF"/>
    <a:srgbClr val="FF99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817" autoAdjust="0"/>
    <p:restoredTop sz="94660"/>
  </p:normalViewPr>
  <p:slideViewPr>
    <p:cSldViewPr snapToGrid="0" showGuides="1">
      <p:cViewPr varScale="1">
        <p:scale>
          <a:sx n="111" d="100"/>
          <a:sy n="111" d="100"/>
        </p:scale>
        <p:origin x="414" y="7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 Type="http://schemas.openxmlformats.org/officeDocument/2006/relationships/slide" Target="slides/slide2.xml"/><Relationship Id="rId5" Type="http://schemas.openxmlformats.org/officeDocument/2006/relationships/notesMaster" Target="notesMasters/notesMaster1.xml"/><Relationship Id="rId4" Type="http://schemas.openxmlformats.org/officeDocument/2006/relationships/slide" Target="slides/slide1.xml"/><Relationship Id="rId3" Type="http://schemas.openxmlformats.org/officeDocument/2006/relationships/slideMaster" Target="slideMasters/slideMaster2.xml"/><Relationship Id="rId2" Type="http://schemas.openxmlformats.org/officeDocument/2006/relationships/theme" Target="theme/theme1.xml"/><Relationship Id="rId15" Type="http://schemas.openxmlformats.org/officeDocument/2006/relationships/tableStyles" Target="tableStyles.xml"/><Relationship Id="rId14" Type="http://schemas.openxmlformats.org/officeDocument/2006/relationships/viewProps" Target="viewProps.xml"/><Relationship Id="rId13" Type="http://schemas.openxmlformats.org/officeDocument/2006/relationships/presProps" Target="presProps.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ink/ink1.xml><?xml version="1.0" encoding="utf-8"?>
<inkml:ink xmlns:inkml="http://www.w3.org/2003/InkML">
  <inkml:definitions>
    <inkml:context xml:id="ctx0">
      <inkml:inkSource xml:id="inkSrc0">
        <inkml:traceFormat>
          <inkml:channel name="X" type="integer" max="2944" units="cm"/>
          <inkml:channel name="Y" type="integer" max="1080" units="cm"/>
          <inkml:channel name="T" type="integer" max="2147480000" units="dev"/>
        </inkml:traceFormat>
        <inkml:channelProperties>
          <inkml:channelProperty channel="X" name="resolution" value="95.27508" units="1/cm"/>
          <inkml:channelProperty channel="Y" name="resolution" value="62.06897" units="1/cm"/>
          <inkml:channelProperty channel="T" name="resolution" value="1" units="1/dev"/>
        </inkml:channelProperties>
      </inkml:inkSource>
      <inkml:timestamp xml:id="ts0" timeString="2022-12-16T01:34:01"/>
    </inkml:context>
    <inkml:brush xml:id="br0">
      <inkml:brushProperty name="width" value="0.05292" units="cm"/>
      <inkml:brushProperty name="height" value="0.05292" units="cm"/>
      <inkml:brushProperty name="color" value="#ff0000"/>
    </inkml:brush>
  </inkml:definitions>
  <inkml:trace contextRef="#ctx0" brushRef="#br0">22894.000 10307.000 0,'28.000'0.000'78,"112.000"0.000"-63,-1.000 0.000-15,-27.000 0.000 16,0.000 0.000-16,27.000 0.000 16,57.000 0.000-1,55.000 0.000 1,56.000 0.000-1,-167.000 0.000 1,83.000 0.000-16,-27.000 0.000 31,83.000 0.000-15,-84.000 0.000 0,196.000 0.000-1,-84.000 0.000 1,-28.000 0.000-1,1.000 0.000 1,-85.000 0.000 0,-28.000 0.000-1,1.000 0.000 1,27.000 0.000 0,-27.000 0.000-1,-84.000 0.000 1,-56.000 0.000 15,0.000 0.000-15,27.000 0.000-1</inkml:trace>
  <inkml:trace contextRef="#ctx0" brushRef="#br0">4383.000 11536.000 0,'56.000'0.000'93,"28.000"0.000"-77,0.000 0.000-16,0.000 0.000 16,139.000 0.000-1,-56.000 0.000 1,57.000 0.000-1,-85.000 0.000 1,-27.000 0.000 0,-56.000 0.000-1,0.000 0.000-15,55.000 0.000 16,57.000 0.000 0,-56.000 0.000-1,55.000 0.000 1,-55.000-28.000 15,-1.000 28.000-15,85.000 0.000-1,-56.000 0.000 1,-1.000 0.000 0,1.000 0.000-1,-1.000 0.000 1,-27.000 0.000-1,0.000 0.000 1,55.000 0.000 0,84.000 0.000-1,-167.000 0.000 1,0.000 0.000 0,28.000 0.000-1,27.000 0.000 1,1.000 0.000 15,-1.000 0.000-15,29.000 0.000-1,-56.000 0.000 1,-1.000 0.000 0,29.000 0.000-1,-28.000 0.000 1,83.000 0.000-1,-27.000 0.000 1,-29.000 0.000 0,29.000 28.000-1,-57.000-28.000 1,57.000 0.000 0,27.000 0.000-1,-55.000 0.000 16,111.000 0.000-15,-195.000 0.000 0,84.000 0.000-1,55.000 0.000 1,-27.000 0.000 0,-57.000 0.000-1,29.000 0.000 1,-1.000 0.000-1,-55.000 0.000 1,28.000 0.000 0,-28.000 0.000-1,-1.000 0.000 1,-55.000 0.000 0,28.000 0.000 15,-28.000 0.000-16,0.000 0.000 1,0.000 0.000 0,0.000 0.000 31</inkml:trace>
  <inkml:trace contextRef="#ctx0" brushRef="#br0">21777.000 13212.000 0,'56.000'0.000'109,"28.000"0.000"-93,0.000 0.000-16,27.000 0.000 16,57.000 0.000-16,335.000 0.000 15,27.000 0.000 17,-55.000 0.000-17,195.000 0.000 1,-475.000 0.000-1,112.000 0.000 1,-251.000 0.000 0,-28.000 0.000-1,0.000 0.000 1</inkml:trace>
  <inkml:trace contextRef="#ctx0" brushRef="#br0">4048.000 5363.000 0,'28.000'0.000'78,"0.000"0.000"-78,-28.000 28.000 16,0.000 0.000 0,28.000-28.000-16,-28.000 28.000 15,0.000 0.000 1,0.000 0.000-16,56.000 27.000 16,-56.000-27.000-1,56.000 0.000 1,-56.000 28.000 15,28.000-56.000-15,-28.000 28.000-1,28.000-28.000 1,0.000 28.000 0,-1.000-28.000 77,1.000 0.000-77</inkml:trace>
  <inkml:trace contextRef="#ctx0" brushRef="#br0">11363.000 8603.000 0</inkml:trace>
  <inkml:trace contextRef="#ctx0" brushRef="#br0">21973.000 9916.000 0</inkml:trace>
</inkml:ink>
</file>

<file path=ppt/ink/ink2.xml><?xml version="1.0" encoding="utf-8"?>
<inkml:ink xmlns:inkml="http://www.w3.org/2003/InkML">
  <inkml:definitions>
    <inkml:context xml:id="ctx0">
      <inkml:inkSource xml:id="inkSrc0">
        <inkml:traceFormat>
          <inkml:channel name="X" type="integer" max="2944" units="cm"/>
          <inkml:channel name="Y" type="integer" max="1080" units="cm"/>
          <inkml:channel name="T" type="integer" max="2147480000" units="dev"/>
        </inkml:traceFormat>
        <inkml:channelProperties>
          <inkml:channelProperty channel="X" name="resolution" value="95.27508" units="1/cm"/>
          <inkml:channelProperty channel="Y" name="resolution" value="62.06897" units="1/cm"/>
          <inkml:channelProperty channel="T" name="resolution" value="1" units="1/dev"/>
        </inkml:channelProperties>
      </inkml:inkSource>
      <inkml:timestamp xml:id="ts0" timeString="2022-12-16T01:39:32"/>
    </inkml:context>
    <inkml:brush xml:id="br0">
      <inkml:brushProperty name="width" value="0.05292" units="cm"/>
      <inkml:brushProperty name="height" value="0.05292" units="cm"/>
      <inkml:brushProperty name="color" value="#ff0000"/>
    </inkml:brush>
  </inkml:definitions>
  <inkml:trace contextRef="#ctx0" brushRef="#br0">21442.000 14441.000 0,'0.000'28.000'172,"28.000"0.000"-172,-28.000 0.000 16,56.000 56.000-1,-56.000-56.000 1,28.000 0.000 0,-28.000-1.000-1,0.000 1.000 79,0.000 0.000-94,0.000 0.000 16,28.000-28.000-1,-28.000 28.000 298,28.000-28.000-298,0.000 0.000-15,-28.000-56.000 16,28.000 28.000 0,-28.000 0.000-16,28.000 1.000 15,0.000-29.000 1,-28.000 28.000-16,27.000 0.000 16,1.000-28.000-1,0.000 0.000 1,0.000-28.000-1,0.000 28.000 1,28.000-55.000 15,0.000 27.000 1,-28.000 28.000-17,0.000 0.000 1,-28.000 28.000-1,28.000 0.000 1,-28.000 0.000 15,0.000 0.000-15,28.000 28.000-16,-28.000-28.000 16,27.000 1.000 15</inkml:trace>
  <inkml:trace contextRef="#ctx0" brushRef="#br0">1591.000 7318.000 0,'56.000'28.000'109,"112.000"112.000"-93,-57.000-84.000-16,1.000 27.000 16,0.000 1.000-16,-28.000-28.000 15,139.000 112.000 1,28.000-29.000-1,28.000 85.000 1,-139.000-112.000 0,-84.000-57.000-16,56.000 29.000 15,-57.000-28.000 1,85.000 56.000 0,27.000 55.000-1,1.000-55.000 1,-112.000-56.000-16,167.000 84.000 31,-55.000-1.000-15,-1.000 1.000-1,1.000 0.000 1,-112.000-84.000 0,27.000-1.000-1,29.000 29.000 1,-56.000-28.000-1,28.000 28.000 1,27.000 28.000 0,-27.000-1.000-1,56.000 1.000 1,-84.000-56.000 0,27.000 28.000-1,113.000 83.000 1,-85.000-83.000 15,-27.000 28.000-15,56.000-28.000-1,-84.000-28.000 1,-1.000-1.000 0,85.000 85.000-1,-140.000-112.000 1,56.000-28.000-1,-28.000 56.000 1,28.000-28.000 0,-28.000-28.000-1,-1.000 28.000 1,1.000 0.000 0,0.000 0.000-1,-28.000 0.000 1,84.000 27.000 15,-56.000-27.000-15,0.000 0.000-1,-28.000 0.000 17,28.000-28.000-17,28.000 56.000 1,-28.000-56.000-1,0.000 56.000 1,-1.000-56.000 0</inkml:trace>
  <inkml:trace contextRef="#ctx0" brushRef="#br0">754.000 1369.000 0,'28.000'0.000'47,"28.000"28.000"-47,-28.000-1.000 16,27.000 1.000-16,-27.000 0.000 16,28.000 28.000-16,0.000 0.000 31,0.000 0.000-16,28.000 0.000 1,-1.000 0.000 0,-27.000 0.000-1,-28.000-29.000 1,28.000-27.000 0,-56.000-55.000 109</inkml:trace>
  <inkml:trace contextRef="#ctx0" brushRef="#br0">1312.000 1285.000 0,'-28.000'0.000'110,"0.000"0.000"-110,-27.000 84.000 15,55.000-56.000-15,-56.000 27.000 16,0.000 57.000-1,0.000 56.000 1,0.000-57.000 0,28.000-83.000-16,28.000 56.000 15,-56.000 28.000 17,29.000-56.000-17,-1.000 0.000 1,28.000-28.000-1,0.000 0.000 1,-28.000-1.000 0,28.000 1.000 15</inkml:trace>
  <inkml:trace contextRef="#ctx0" brushRef="#br0">977.000 12877.000 0,'28.000'-28.000'62,"0.000"28.000"-46,0.000 0.000-16,28.000 0.000 15,0.000 56.000-15,-1.000-28.000 16,57.000 83.000 0,56.000 1.000-1,-57.000 0.000 1,113.000 28.000-1,-85.000-57.000 1,-27.000 1.000 0,-56.000-84.000 15,-56.000 28.000-31,28.000-28.000 78,-28.000-56.000-31</inkml:trace>
  <inkml:trace contextRef="#ctx0" brushRef="#br0">1982.000 12821.000 0,'-28.000'0.000'125,"0.000"0.000"-110,-27.000 0.000-15,-57.000 28.000 16,56.000 28.000-16,28.000-28.000 15,-83.000 55.000 1,27.000 1.000 15,28.000 0.000-15,-28.000-56.000 0,0.000 84.000-1,-27.000-56.000 1,83.000-1.000-1,-28.000-27.000 1,28.000 56.000 0,0.000-56.000-1,-28.000 28.000 1,-55.000 0.000 0,83.000-28.000-1,0.000 0.000 1,0.000 0.000-1,28.000 0.000 1,-28.000 0.000 15</inkml:trace>
  <inkml:trace contextRef="#ctx0" brushRef="#br0">3322.000 4860.000 0,'0.000'28.000'141,"0.000"0.000"-125,0.000 0.000-1,0.000 28.000 1,28.000-28.000-1,-28.000 0.000 17,0.000 0.000-17,0.000 0.000-15,0.000 0.000 63,56.000-1.000-48,-56.000 1.000 1,0.000 28.000 15,28.000-56.000 157,0.000 0.000-157,0.000 0.000-31,0.000-28.000 16,0.000 28.000-1,-28.000-28.000 1,28.000 0.000 0,0.000 1.000-1,27.000-29.000 1,1.000 0.000-1,-28.000-28.000 1,28.000 0.000 0,-28.000 56.000 15,0.000 0.000-31,0.000-28.000 16,0.000 1.000-1,0.000-1.000 1,0.000 28.000-1,0.000-28.000 1,-1.000 28.000 0,1.000 0.000-1,0.000 0.000 1,0.000 0.000 15,0.000 0.000-15,-28.000-28.000 31,28.000 56.000-47,-28.000-28.000 31,56.000-27.000-15,-56.000 27.000 15,28.000 28.000-16,-28.000-28.000 1,28.000 28.000 0,-28.000-28.000 15,28.000 0.000-15,-28.000 0.000 30</inkml:trace>
  <inkml:trace contextRef="#ctx0" brushRef="#br0">16891.000 15530.000 0,'0.000'-28.000'187,"28.000"28.000"-109,28.000 28.000-46</inkml:trace>
  <inkml:trace contextRef="#ctx0" brushRef="#br0">3071.000 15614.000 0,'0.000'28.000'140,"0.000"28.000"-140,0.000-28.000 16,56.000 28.000-1,-56.000 0.000 1,0.000-28.000 0,28.000-28.000-1,-28.000 28.000 48,0.000-1.000-32,28.000-27.000-15,-28.000 56.000-1,28.000 0.000 1,0.000-56.000 0,-28.000 28.000 77,0.000 0.000-30,28.000-28.000-48,27.000 0.000 1,-55.000-28.000-16,28.000-28.000 16,0.000 56.000-1,56.000-111.000 1,-28.000-1.000 0,0.000 56.000-16,55.000-84.000 15,-27.000 56.000 1,-28.000 29.000-1,-28.000-1.000 1,28.000 0.000 0,0.000 0.000-1,-28.000 0.000 17,27.000 28.000-17,-27.000 0.000 16,28.000-28.000-15,-28.000 28.000 47</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5C7C870-01CD-44BE-B8B4-B3FCA5C58FD9}" type="datetimeFigureOut">
              <a:rPr lang="en-US" smtClean="0"/>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9EFD831-A322-40CE-9411-6E8D2E6C1938}" type="slidenum">
              <a:rPr lang="en-US" smtClean="0"/>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Đây</a:t>
            </a:r>
            <a:r>
              <a:rPr lang="en-US" dirty="0"/>
              <a:t> </a:t>
            </a:r>
            <a:r>
              <a:rPr lang="en-US" dirty="0" err="1"/>
              <a:t>là</a:t>
            </a:r>
            <a:r>
              <a:rPr lang="en-US" dirty="0"/>
              <a:t> </a:t>
            </a:r>
            <a:r>
              <a:rPr lang="en-US" dirty="0" err="1"/>
              <a:t>bìa</a:t>
            </a:r>
            <a:r>
              <a:rPr lang="en-US" dirty="0"/>
              <a:t> </a:t>
            </a:r>
            <a:r>
              <a:rPr lang="en-US" dirty="0" err="1"/>
              <a:t>của</a:t>
            </a:r>
            <a:r>
              <a:rPr lang="en-US" dirty="0"/>
              <a:t> </a:t>
            </a:r>
            <a:r>
              <a:rPr lang="en-US" dirty="0" err="1"/>
              <a:t>từng</a:t>
            </a:r>
            <a:r>
              <a:rPr lang="en-US" dirty="0"/>
              <a:t> </a:t>
            </a:r>
            <a:r>
              <a:rPr lang="en-US" dirty="0" err="1"/>
              <a:t>tiết</a:t>
            </a:r>
            <a:endParaRPr lang="vi-VN" dirty="0"/>
          </a:p>
        </p:txBody>
      </p:sp>
      <p:sp>
        <p:nvSpPr>
          <p:cNvPr id="4" name="Slide Number Placeholder 3"/>
          <p:cNvSpPr>
            <a:spLocks noGrp="1"/>
          </p:cNvSpPr>
          <p:nvPr>
            <p:ph type="sldNum" sz="quarter" idx="5"/>
          </p:nvPr>
        </p:nvSpPr>
        <p:spPr/>
        <p:txBody>
          <a:bodyPr/>
          <a:lstStyle/>
          <a:p>
            <a:fld id="{7ED39A17-5EC3-4DF0-83FA-5F85696A5D6C}" type="slidenum">
              <a:rPr lang="vi-VN" smtClean="0"/>
            </a:fld>
            <a:endParaRPr lang="vi-VN"/>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err="1"/>
              <a:t>Thầy</a:t>
            </a:r>
            <a:r>
              <a:rPr lang="en-US" altLang="zh-CN" baseline="0" dirty="0"/>
              <a:t> </a:t>
            </a:r>
            <a:r>
              <a:rPr lang="en-US" altLang="zh-CN" baseline="0" dirty="0" err="1"/>
              <a:t>cô</a:t>
            </a:r>
            <a:r>
              <a:rPr lang="en-US" altLang="zh-CN" baseline="0" dirty="0"/>
              <a:t> </a:t>
            </a:r>
            <a:r>
              <a:rPr lang="en-US" altLang="zh-CN" baseline="0" dirty="0" err="1"/>
              <a:t>gõ</a:t>
            </a:r>
            <a:r>
              <a:rPr lang="en-US" altLang="zh-CN" baseline="0" dirty="0"/>
              <a:t> </a:t>
            </a:r>
            <a:r>
              <a:rPr lang="en-US" altLang="zh-CN" baseline="0" dirty="0" err="1"/>
              <a:t>mục</a:t>
            </a:r>
            <a:r>
              <a:rPr lang="en-US" altLang="zh-CN" baseline="0" dirty="0"/>
              <a:t> </a:t>
            </a:r>
            <a:r>
              <a:rPr lang="en-US" altLang="zh-CN" baseline="0" dirty="0" err="1"/>
              <a:t>tiêu</a:t>
            </a:r>
            <a:r>
              <a:rPr lang="en-US" altLang="zh-CN" baseline="0" dirty="0"/>
              <a:t> </a:t>
            </a:r>
            <a:r>
              <a:rPr lang="en-US" altLang="zh-CN" baseline="0" dirty="0" err="1"/>
              <a:t>theo</a:t>
            </a:r>
            <a:r>
              <a:rPr lang="en-US" altLang="zh-CN" baseline="0" dirty="0"/>
              <a:t> </a:t>
            </a:r>
            <a:r>
              <a:rPr lang="en-US" altLang="zh-CN" baseline="0" dirty="0" err="1"/>
              <a:t>bài</a:t>
            </a:r>
            <a:r>
              <a:rPr lang="en-US" altLang="zh-CN" baseline="0" dirty="0"/>
              <a:t> </a:t>
            </a:r>
            <a:r>
              <a:rPr lang="en-US" altLang="zh-CN" baseline="0" dirty="0" err="1"/>
              <a:t>giảng</a:t>
            </a:r>
            <a:r>
              <a:rPr lang="en-US" altLang="zh-CN" baseline="0" dirty="0"/>
              <a:t> </a:t>
            </a:r>
            <a:r>
              <a:rPr lang="en-US" altLang="zh-CN" baseline="0" dirty="0" err="1"/>
              <a:t>của</a:t>
            </a:r>
            <a:r>
              <a:rPr lang="en-US" altLang="zh-CN" baseline="0" dirty="0"/>
              <a:t> </a:t>
            </a:r>
            <a:r>
              <a:rPr lang="en-US" altLang="zh-CN" baseline="0" dirty="0" err="1"/>
              <a:t>mình</a:t>
            </a:r>
            <a:r>
              <a:rPr lang="en-US" altLang="zh-CN" baseline="0" dirty="0"/>
              <a:t> </a:t>
            </a:r>
            <a:r>
              <a:rPr lang="en-US" altLang="zh-CN" baseline="0" dirty="0" err="1"/>
              <a:t>vào</a:t>
            </a:r>
            <a:r>
              <a:rPr lang="en-US" altLang="zh-CN" baseline="0" dirty="0"/>
              <a:t> ô text</a:t>
            </a:r>
            <a:endParaRPr lang="zh-CN" altLang="en-US" dirty="0"/>
          </a:p>
        </p:txBody>
      </p:sp>
      <p:sp>
        <p:nvSpPr>
          <p:cNvPr id="4" name="灯片编号占位符 3"/>
          <p:cNvSpPr>
            <a:spLocks noGrp="1"/>
          </p:cNvSpPr>
          <p:nvPr>
            <p:ph type="sldNum" sz="quarter" idx="10"/>
          </p:nvPr>
        </p:nvSpPr>
        <p:spPr/>
        <p:txBody>
          <a:bodyPr/>
          <a:lstStyle/>
          <a:p>
            <a:fld id="{A6837353-30EB-4A48-80EB-173D804AEFBD}" type="slidenum">
              <a:rPr lang="zh-CN" altLang="en-US" smtClean="0">
                <a:solidFill>
                  <a:prstClr val="black"/>
                </a:solidFill>
                <a:ea typeface="SimSun" panose="02010600030101010101" pitchFamily="2" charset="-122"/>
              </a:rPr>
            </a:fld>
            <a:endParaRPr lang="zh-CN" altLang="en-US">
              <a:solidFill>
                <a:prstClr val="black"/>
              </a:solidFill>
              <a:ea typeface="SimSun" panose="02010600030101010101" pitchFamily="2" charset="-122"/>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dirty="0" err="1">
                <a:sym typeface="+mn-ea"/>
              </a:rPr>
              <a:t>Bài</a:t>
            </a:r>
            <a:r>
              <a:rPr lang="en-US" dirty="0">
                <a:sym typeface="+mn-ea"/>
              </a:rPr>
              <a:t> </a:t>
            </a:r>
            <a:r>
              <a:rPr lang="en-US" dirty="0" err="1">
                <a:sym typeface="+mn-ea"/>
              </a:rPr>
              <a:t>giảng</a:t>
            </a:r>
            <a:r>
              <a:rPr lang="en-US" dirty="0">
                <a:sym typeface="+mn-ea"/>
              </a:rPr>
              <a:t> </a:t>
            </a:r>
            <a:r>
              <a:rPr lang="en-US" dirty="0" err="1">
                <a:sym typeface="+mn-ea"/>
              </a:rPr>
              <a:t>thiết</a:t>
            </a:r>
            <a:r>
              <a:rPr lang="en-US" dirty="0">
                <a:sym typeface="+mn-ea"/>
              </a:rPr>
              <a:t> </a:t>
            </a:r>
            <a:r>
              <a:rPr lang="en-US" dirty="0" err="1">
                <a:sym typeface="+mn-ea"/>
              </a:rPr>
              <a:t>kế</a:t>
            </a:r>
            <a:r>
              <a:rPr lang="en-US" dirty="0">
                <a:sym typeface="+mn-ea"/>
              </a:rPr>
              <a:t> </a:t>
            </a:r>
            <a:r>
              <a:rPr lang="en-US" dirty="0" err="1">
                <a:sym typeface="+mn-ea"/>
              </a:rPr>
              <a:t>bởi</a:t>
            </a:r>
            <a:r>
              <a:rPr lang="en-US" dirty="0">
                <a:sym typeface="+mn-ea"/>
              </a:rPr>
              <a:t>: </a:t>
            </a:r>
            <a:r>
              <a:rPr lang="en-US" dirty="0" err="1">
                <a:sym typeface="+mn-ea"/>
              </a:rPr>
              <a:t>Hương</a:t>
            </a:r>
            <a:r>
              <a:rPr lang="en-US" dirty="0">
                <a:sym typeface="+mn-ea"/>
              </a:rPr>
              <a:t> </a:t>
            </a:r>
            <a:r>
              <a:rPr lang="en-US" dirty="0" err="1">
                <a:sym typeface="+mn-ea"/>
              </a:rPr>
              <a:t>Thảo</a:t>
            </a:r>
            <a:r>
              <a:rPr lang="en-US" dirty="0">
                <a:sym typeface="+mn-ea"/>
              </a:rPr>
              <a:t> - tranthao121006@gmail.com</a:t>
            </a:r>
            <a:endParaRPr 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777B884C-8C00-4394-9DB6-15A5CAE11C79}"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6" Type="http://schemas.openxmlformats.org/officeDocument/2006/relationships/image" Target="../media/image16.png"/><Relationship Id="rId5" Type="http://schemas.openxmlformats.org/officeDocument/2006/relationships/image" Target="../media/image19.png"/><Relationship Id="rId4" Type="http://schemas.openxmlformats.org/officeDocument/2006/relationships/image" Target="../media/image18.png"/><Relationship Id="rId3" Type="http://schemas.openxmlformats.org/officeDocument/2006/relationships/tags" Target="../tags/tag1.xml"/><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9" Type="http://schemas.openxmlformats.org/officeDocument/2006/relationships/image" Target="../media/image8.png"/><Relationship Id="rId8" Type="http://schemas.openxmlformats.org/officeDocument/2006/relationships/image" Target="../media/image7.png"/><Relationship Id="rId7" Type="http://schemas.openxmlformats.org/officeDocument/2006/relationships/image" Target="../media/image6.png"/><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3" Type="http://schemas.openxmlformats.org/officeDocument/2006/relationships/image" Target="../media/image2.png"/><Relationship Id="rId2" Type="http://schemas.openxmlformats.org/officeDocument/2006/relationships/image" Target="../media/image1.png"/><Relationship Id="rId13" Type="http://schemas.openxmlformats.org/officeDocument/2006/relationships/image" Target="../media/image12.png"/><Relationship Id="rId12" Type="http://schemas.openxmlformats.org/officeDocument/2006/relationships/image" Target="../media/image11.png"/><Relationship Id="rId11" Type="http://schemas.openxmlformats.org/officeDocument/2006/relationships/image" Target="../media/image10.png"/><Relationship Id="rId10" Type="http://schemas.openxmlformats.org/officeDocument/2006/relationships/image" Target="../media/image9.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a:p>
        </p:txBody>
      </p:sp>
      <p:sp>
        <p:nvSpPr>
          <p:cNvPr id="4" name="Date Placeholder 3"/>
          <p:cNvSpPr>
            <a:spLocks noGrp="1"/>
          </p:cNvSpPr>
          <p:nvPr>
            <p:ph type="dt" sz="half" idx="10"/>
          </p:nvPr>
        </p:nvSpPr>
        <p:spPr/>
        <p:txBody>
          <a:bodyPr/>
          <a:lstStyle/>
          <a:p>
            <a:fld id="{11EBD0CC-E3E2-4331-AA06-EBB8ADD6037D}"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634F2D-4F96-4A1A-A648-518B1AFE058E}" type="slidenum">
              <a:rPr lang="en-US" smtClean="0"/>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11EBD0CC-E3E2-4331-AA06-EBB8ADD6037D}"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634F2D-4F96-4A1A-A648-518B1AFE058E}" type="slidenum">
              <a:rPr lang="en-US" smtClean="0"/>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11EBD0CC-E3E2-4331-AA06-EBB8ADD6037D}"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634F2D-4F96-4A1A-A648-518B1AFE058E}" type="slidenum">
              <a:rPr lang="en-US" smtClean="0"/>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Custom Layout">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11EBD0CC-E3E2-4331-AA06-EBB8ADD6037D}" type="datetimeFigureOut">
              <a:rPr lang="en-US" smtClean="0"/>
            </a:fld>
            <a:endParaRPr lang="en-US"/>
          </a:p>
        </p:txBody>
      </p:sp>
      <p:sp>
        <p:nvSpPr>
          <p:cNvPr id="5" name="Slide Number Placeholder 4"/>
          <p:cNvSpPr>
            <a:spLocks noGrp="1"/>
          </p:cNvSpPr>
          <p:nvPr>
            <p:ph type="sldNum" sz="quarter" idx="12"/>
          </p:nvPr>
        </p:nvSpPr>
        <p:spPr/>
        <p:txBody>
          <a:bodyPr/>
          <a:lstStyle/>
          <a:p>
            <a:fld id="{37634F2D-4F96-4A1A-A648-518B1AFE058E}" type="slidenum">
              <a:rPr lang="en-US" smtClean="0"/>
            </a:fld>
            <a:endParaRPr lang="en-US"/>
          </a:p>
        </p:txBody>
      </p:sp>
      <p:pic>
        <p:nvPicPr>
          <p:cNvPr id="6" name="图片 9"/>
          <p:cNvPicPr>
            <a:picLocks noChangeAspect="1"/>
          </p:cNvPicPr>
          <p:nvPr userDrawn="1"/>
        </p:nvPicPr>
        <p:blipFill>
          <a:blip r:embed="rId2" cstate="screen"/>
          <a:srcRect l="11908" t="16713" b="14111"/>
          <a:stretch>
            <a:fillRect/>
          </a:stretch>
        </p:blipFill>
        <p:spPr>
          <a:xfrm>
            <a:off x="2456500" y="508765"/>
            <a:ext cx="7558181" cy="5808575"/>
          </a:xfrm>
          <a:prstGeom prst="rect">
            <a:avLst/>
          </a:prstGeom>
          <a:noFill/>
          <a:ln w="9525">
            <a:noFill/>
          </a:ln>
        </p:spPr>
      </p:pic>
      <p:pic>
        <p:nvPicPr>
          <p:cNvPr id="7" name="图片 12"/>
          <p:cNvPicPr>
            <a:picLocks noChangeAspect="1"/>
          </p:cNvPicPr>
          <p:nvPr userDrawn="1"/>
        </p:nvPicPr>
        <p:blipFill rotWithShape="1">
          <a:blip r:embed="rId3" cstate="screen"/>
          <a:srcRect/>
          <a:stretch>
            <a:fillRect/>
          </a:stretch>
        </p:blipFill>
        <p:spPr>
          <a:xfrm>
            <a:off x="3487481" y="1331058"/>
            <a:ext cx="5507665" cy="1549970"/>
          </a:xfrm>
          <a:prstGeom prst="rect">
            <a:avLst/>
          </a:prstGeom>
        </p:spPr>
      </p:pic>
      <p:pic>
        <p:nvPicPr>
          <p:cNvPr id="8" name="图片 1"/>
          <p:cNvPicPr>
            <a:picLocks noChangeAspect="1"/>
          </p:cNvPicPr>
          <p:nvPr userDrawn="1"/>
        </p:nvPicPr>
        <p:blipFill rotWithShape="1">
          <a:blip r:embed="rId4" cstate="screen"/>
          <a:srcRect l="4193" t="2191" r="2694" b="6031"/>
          <a:stretch>
            <a:fillRect/>
          </a:stretch>
        </p:blipFill>
        <p:spPr>
          <a:xfrm>
            <a:off x="112395" y="3453136"/>
            <a:ext cx="3482340" cy="3165475"/>
          </a:xfrm>
          <a:prstGeom prst="rect">
            <a:avLst/>
          </a:prstGeom>
        </p:spPr>
      </p:pic>
      <p:pic>
        <p:nvPicPr>
          <p:cNvPr id="9" name="图片 20"/>
          <p:cNvPicPr>
            <a:picLocks noChangeAspect="1"/>
          </p:cNvPicPr>
          <p:nvPr userDrawn="1"/>
        </p:nvPicPr>
        <p:blipFill>
          <a:blip r:embed="rId5" cstate="screen"/>
          <a:stretch>
            <a:fillRect/>
          </a:stretch>
        </p:blipFill>
        <p:spPr>
          <a:xfrm>
            <a:off x="826137" y="142240"/>
            <a:ext cx="1630363" cy="1485900"/>
          </a:xfrm>
          <a:prstGeom prst="rect">
            <a:avLst/>
          </a:prstGeom>
          <a:noFill/>
          <a:ln w="9525">
            <a:noFill/>
          </a:ln>
        </p:spPr>
      </p:pic>
      <p:pic>
        <p:nvPicPr>
          <p:cNvPr id="10" name="图片 9" descr="7025f93bab81e29a45dfc8ebfbf481b9"/>
          <p:cNvPicPr>
            <a:picLocks noChangeAspect="1"/>
          </p:cNvPicPr>
          <p:nvPr userDrawn="1"/>
        </p:nvPicPr>
        <p:blipFill>
          <a:blip r:embed="rId6"/>
          <a:stretch>
            <a:fillRect/>
          </a:stretch>
        </p:blipFill>
        <p:spPr>
          <a:xfrm>
            <a:off x="7913373" y="955675"/>
            <a:ext cx="4785995" cy="6764020"/>
          </a:xfrm>
          <a:prstGeom prst="rect">
            <a:avLst/>
          </a:prstGeom>
        </p:spPr>
      </p:pic>
      <p:sp>
        <p:nvSpPr>
          <p:cNvPr id="11" name="矩形 8"/>
          <p:cNvSpPr/>
          <p:nvPr userDrawn="1"/>
        </p:nvSpPr>
        <p:spPr>
          <a:xfrm>
            <a:off x="106327" y="95693"/>
            <a:ext cx="11972260" cy="6634716"/>
          </a:xfrm>
          <a:prstGeom prst="rect">
            <a:avLst/>
          </a:prstGeom>
          <a:noFill/>
          <a:ln w="28575">
            <a:solidFill>
              <a:srgbClr val="DC5D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Arial" panose="020B0604020202020204"/>
              <a:cs typeface="+mn-ea"/>
              <a:sym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16" presetClass="entr" presetSubtype="21"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arn(inVertical)">
                                      <p:cBhvr>
                                        <p:cTn id="10" dur="500"/>
                                        <p:tgtEl>
                                          <p:spTgt spid="9"/>
                                        </p:tgtEl>
                                      </p:cBhvr>
                                    </p:animEffect>
                                  </p:childTnLst>
                                </p:cTn>
                              </p:par>
                            </p:childTnLst>
                          </p:cTn>
                        </p:par>
                        <p:par>
                          <p:cTn id="11" fill="hold">
                            <p:stCondLst>
                              <p:cond delay="500"/>
                            </p:stCondLst>
                            <p:childTnLst>
                              <p:par>
                                <p:cTn id="12" presetID="55" presetClass="entr" presetSubtype="0" fill="hold" nodeType="after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1000" fill="hold"/>
                                        <p:tgtEl>
                                          <p:spTgt spid="7"/>
                                        </p:tgtEl>
                                        <p:attrNameLst>
                                          <p:attrName>ppt_w</p:attrName>
                                        </p:attrNameLst>
                                      </p:cBhvr>
                                      <p:tavLst>
                                        <p:tav tm="0">
                                          <p:val>
                                            <p:strVal val="#ppt_w*0.70"/>
                                          </p:val>
                                        </p:tav>
                                        <p:tav tm="100000">
                                          <p:val>
                                            <p:strVal val="#ppt_w"/>
                                          </p:val>
                                        </p:tav>
                                      </p:tavLst>
                                    </p:anim>
                                    <p:anim calcmode="lin" valueType="num">
                                      <p:cBhvr>
                                        <p:cTn id="15" dur="1000" fill="hold"/>
                                        <p:tgtEl>
                                          <p:spTgt spid="7"/>
                                        </p:tgtEl>
                                        <p:attrNameLst>
                                          <p:attrName>ppt_h</p:attrName>
                                        </p:attrNameLst>
                                      </p:cBhvr>
                                      <p:tavLst>
                                        <p:tav tm="0">
                                          <p:val>
                                            <p:strVal val="#ppt_h"/>
                                          </p:val>
                                        </p:tav>
                                        <p:tav tm="100000">
                                          <p:val>
                                            <p:strVal val="#ppt_h"/>
                                          </p:val>
                                        </p:tav>
                                      </p:tavLst>
                                    </p:anim>
                                    <p:animEffect transition="in" filter="fade">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Picture with Caption">
    <p:bg>
      <p:bgPr>
        <a:solidFill>
          <a:schemeClr val="bg1"/>
        </a:solidFill>
        <a:effectLst/>
      </p:bgPr>
    </p:bg>
    <p:spTree>
      <p:nvGrpSpPr>
        <p:cNvPr id="1" name=""/>
        <p:cNvGrpSpPr/>
        <p:nvPr/>
      </p:nvGrpSpPr>
      <p:grpSpPr>
        <a:xfrm>
          <a:off x="0" y="0"/>
          <a:ext cx="0" cy="0"/>
          <a:chOff x="0" y="0"/>
          <a:chExt cx="0" cy="0"/>
        </a:xfrm>
      </p:grpSpPr>
      <p:pic>
        <p:nvPicPr>
          <p:cNvPr id="8" name="图片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6200000">
            <a:off x="2921077" y="-2315703"/>
            <a:ext cx="6349846" cy="11655707"/>
          </a:xfrm>
          <a:prstGeom prst="rect">
            <a:avLst/>
          </a:prstGeom>
        </p:spPr>
      </p:pic>
      <p:pic>
        <p:nvPicPr>
          <p:cNvPr id="9" name="图片 8"/>
          <p:cNvPicPr>
            <a:picLocks noChangeAspect="1"/>
          </p:cNvPicPr>
          <p:nvPr userDrawn="1"/>
        </p:nvPicPr>
        <p:blipFill rotWithShape="1">
          <a:blip r:embed="rId3">
            <a:extLst>
              <a:ext uri="{28A0092B-C50C-407E-A947-70E740481C1C}">
                <a14:useLocalDpi xmlns:a14="http://schemas.microsoft.com/office/drawing/2010/main" val="0"/>
              </a:ext>
            </a:extLst>
          </a:blip>
          <a:srcRect l="66515" b="75097"/>
          <a:stretch>
            <a:fillRect/>
          </a:stretch>
        </p:blipFill>
        <p:spPr>
          <a:xfrm rot="17520652">
            <a:off x="-1241913" y="-526164"/>
            <a:ext cx="3020116" cy="3146513"/>
          </a:xfrm>
          <a:prstGeom prst="rect">
            <a:avLst/>
          </a:prstGeom>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Vertical Title and Text">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7" name="矩形 1"/>
          <p:cNvSpPr/>
          <p:nvPr userDrawn="1"/>
        </p:nvSpPr>
        <p:spPr>
          <a:xfrm>
            <a:off x="106327" y="95693"/>
            <a:ext cx="11972260" cy="6634716"/>
          </a:xfrm>
          <a:prstGeom prst="rect">
            <a:avLst/>
          </a:prstGeom>
          <a:noFill/>
          <a:ln w="28575">
            <a:solidFill>
              <a:srgbClr val="DC5D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cs typeface="+mn-ea"/>
              <a:sym typeface="+mn-lt"/>
            </a:endParaRPr>
          </a:p>
        </p:txBody>
      </p:sp>
      <p:pic>
        <p:nvPicPr>
          <p:cNvPr id="8" name="图片 8"/>
          <p:cNvPicPr>
            <a:picLocks noChangeAspect="1"/>
          </p:cNvPicPr>
          <p:nvPr userDrawn="1"/>
        </p:nvPicPr>
        <p:blipFill rotWithShape="1">
          <a:blip r:embed="rId2" cstate="screen"/>
          <a:srcRect/>
          <a:stretch>
            <a:fillRect/>
          </a:stretch>
        </p:blipFill>
        <p:spPr>
          <a:xfrm>
            <a:off x="3594896" y="56367"/>
            <a:ext cx="5002213" cy="1549970"/>
          </a:xfrm>
          <a:prstGeom prst="rect">
            <a:avLst/>
          </a:prstGeom>
        </p:spPr>
      </p:pic>
      <p:pic>
        <p:nvPicPr>
          <p:cNvPr id="9" name="PA_图片 2"/>
          <p:cNvPicPr>
            <a:picLocks noChangeAspect="1"/>
          </p:cNvPicPr>
          <p:nvPr userDrawn="1">
            <p:custDataLst>
              <p:tags r:id="rId3"/>
            </p:custDataLst>
          </p:nvPr>
        </p:nvPicPr>
        <p:blipFill>
          <a:blip r:embed="rId4"/>
          <a:stretch>
            <a:fillRect/>
          </a:stretch>
        </p:blipFill>
        <p:spPr>
          <a:xfrm>
            <a:off x="2538665" y="1049796"/>
            <a:ext cx="7547145" cy="6071588"/>
          </a:xfrm>
          <a:prstGeom prst="rect">
            <a:avLst/>
          </a:prstGeom>
          <a:noFill/>
          <a:ln w="9525">
            <a:noFill/>
          </a:ln>
        </p:spPr>
      </p:pic>
      <p:pic>
        <p:nvPicPr>
          <p:cNvPr id="11" name="图片 22"/>
          <p:cNvPicPr>
            <a:picLocks noChangeAspect="1"/>
          </p:cNvPicPr>
          <p:nvPr userDrawn="1"/>
        </p:nvPicPr>
        <p:blipFill>
          <a:blip r:embed="rId5"/>
          <a:stretch>
            <a:fillRect/>
          </a:stretch>
        </p:blipFill>
        <p:spPr>
          <a:xfrm>
            <a:off x="9199881" y="4085590"/>
            <a:ext cx="2421891" cy="2250440"/>
          </a:xfrm>
          <a:prstGeom prst="rect">
            <a:avLst/>
          </a:prstGeom>
        </p:spPr>
      </p:pic>
      <p:pic>
        <p:nvPicPr>
          <p:cNvPr id="12" name="图片 20"/>
          <p:cNvPicPr>
            <a:picLocks noChangeAspect="1"/>
          </p:cNvPicPr>
          <p:nvPr userDrawn="1"/>
        </p:nvPicPr>
        <p:blipFill>
          <a:blip r:embed="rId6" cstate="screen"/>
          <a:stretch>
            <a:fillRect/>
          </a:stretch>
        </p:blipFill>
        <p:spPr>
          <a:xfrm>
            <a:off x="648337" y="408940"/>
            <a:ext cx="1630363" cy="1485900"/>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110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Title and Content">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11EBD0CC-E3E2-4331-AA06-EBB8ADD6037D}"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634F2D-4F96-4A1A-A648-518B1AFE058E}" type="slidenum">
              <a:rPr lang="en-US" smtClean="0"/>
            </a:fld>
            <a:endParaRPr lang="en-US"/>
          </a:p>
        </p:txBody>
      </p:sp>
      <p:sp>
        <p:nvSpPr>
          <p:cNvPr id="12" name="Freeform 17"/>
          <p:cNvSpPr/>
          <p:nvPr userDrawn="1"/>
        </p:nvSpPr>
        <p:spPr>
          <a:xfrm>
            <a:off x="280794" y="1122218"/>
            <a:ext cx="11640697" cy="5479962"/>
          </a:xfrm>
          <a:prstGeom prst="rect">
            <a:avLst/>
          </a:prstGeom>
          <a:solidFill>
            <a:srgbClr val="FFFFFF"/>
          </a:solidFill>
          <a:ln w="25400" cap="flat" cmpd="sng" algn="ctr">
            <a:solidFill>
              <a:srgbClr val="FFAB4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panose="020B0604020202020204"/>
              <a:buNone/>
              <a:defRPr/>
            </a:pPr>
            <a:endParaRPr kumimoji="0" lang="en-US" sz="1400" b="0" i="0" u="none" strike="noStrike" kern="0" cap="none" spc="0" normalizeH="0" baseline="0" noProof="0">
              <a:ln>
                <a:noFill/>
              </a:ln>
              <a:solidFill>
                <a:srgbClr val="BAE5E4"/>
              </a:solidFill>
              <a:effectLst/>
              <a:uLnTx/>
              <a:uFillTx/>
              <a:latin typeface="Arial-Rounded"/>
              <a:ea typeface="Arial-Rounded"/>
              <a:cs typeface="+mn-cs"/>
              <a:sym typeface="Arial" panose="020B0604020202020204"/>
            </a:endParaRPr>
          </a:p>
        </p:txBody>
      </p:sp>
      <p:grpSp>
        <p:nvGrpSpPr>
          <p:cNvPr id="13" name="Group 12"/>
          <p:cNvGrpSpPr/>
          <p:nvPr userDrawn="1"/>
        </p:nvGrpSpPr>
        <p:grpSpPr>
          <a:xfrm>
            <a:off x="377049" y="255821"/>
            <a:ext cx="2619179" cy="2075610"/>
            <a:chOff x="237072" y="234585"/>
            <a:chExt cx="1448294" cy="1448294"/>
          </a:xfrm>
        </p:grpSpPr>
        <p:sp>
          <p:nvSpPr>
            <p:cNvPr id="14" name="Oval 13"/>
            <p:cNvSpPr/>
            <p:nvPr/>
          </p:nvSpPr>
          <p:spPr>
            <a:xfrm>
              <a:off x="237072" y="234585"/>
              <a:ext cx="1448294" cy="1448294"/>
            </a:xfrm>
            <a:prstGeom prst="ellipse">
              <a:avLst/>
            </a:prstGeom>
            <a:solidFill>
              <a:srgbClr val="FFAB4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panose="020B0604020202020204"/>
                <a:buNone/>
                <a:defRPr/>
              </a:pPr>
              <a:endParaRPr kumimoji="0" lang="en-US" sz="1400" b="0" i="0" u="none" strike="noStrike" kern="0" cap="none" spc="0" normalizeH="0" baseline="0" noProof="0">
                <a:ln>
                  <a:noFill/>
                </a:ln>
                <a:solidFill>
                  <a:srgbClr val="BAE5E4"/>
                </a:solidFill>
                <a:effectLst/>
                <a:uLnTx/>
                <a:uFillTx/>
                <a:latin typeface="Arial-Rounded"/>
                <a:ea typeface="Arial-Rounded"/>
                <a:cs typeface="+mn-cs"/>
                <a:sym typeface="Arial" panose="020B0604020202020204"/>
              </a:endParaRPr>
            </a:p>
          </p:txBody>
        </p:sp>
        <p:sp>
          <p:nvSpPr>
            <p:cNvPr id="15" name="Oval 14"/>
            <p:cNvSpPr/>
            <p:nvPr/>
          </p:nvSpPr>
          <p:spPr>
            <a:xfrm>
              <a:off x="283311" y="280824"/>
              <a:ext cx="1355815" cy="1355815"/>
            </a:xfrm>
            <a:prstGeom prst="ellipse">
              <a:avLst/>
            </a:prstGeom>
            <a:solidFill>
              <a:srgbClr val="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panose="020B0604020202020204"/>
                <a:buNone/>
                <a:defRPr/>
              </a:pPr>
              <a:endParaRPr kumimoji="0" lang="en-US" sz="1400" b="0" i="0" u="none" strike="noStrike" kern="0" cap="none" spc="0" normalizeH="0" baseline="0" noProof="0">
                <a:ln>
                  <a:noFill/>
                </a:ln>
                <a:solidFill>
                  <a:srgbClr val="BAE5E4"/>
                </a:solidFill>
                <a:effectLst/>
                <a:uLnTx/>
                <a:uFillTx/>
                <a:latin typeface="Arial-Rounded"/>
                <a:ea typeface="Arial-Rounded"/>
                <a:cs typeface="+mn-cs"/>
                <a:sym typeface="Arial" panose="020B0604020202020204"/>
              </a:endParaRPr>
            </a:p>
          </p:txBody>
        </p:sp>
        <p:sp>
          <p:nvSpPr>
            <p:cNvPr id="16" name="Oval 15"/>
            <p:cNvSpPr/>
            <p:nvPr/>
          </p:nvSpPr>
          <p:spPr>
            <a:xfrm>
              <a:off x="251674" y="248347"/>
              <a:ext cx="1419087" cy="1419087"/>
            </a:xfrm>
            <a:prstGeom prst="ellipse">
              <a:avLst/>
            </a:prstGeom>
            <a:noFill/>
            <a:ln w="9525" cap="flat" cmpd="sng" algn="ctr">
              <a:solidFill>
                <a:srgbClr val="BAE5E4">
                  <a:lumMod val="25000"/>
                </a:srgbClr>
              </a:solidFill>
              <a:prstDash val="dash"/>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panose="020B0604020202020204"/>
                <a:buNone/>
                <a:defRPr/>
              </a:pPr>
              <a:endParaRPr kumimoji="0" lang="en-US" sz="1400" b="0" i="0" u="none" strike="noStrike" kern="0" cap="none" spc="0" normalizeH="0" baseline="0" noProof="0">
                <a:ln>
                  <a:noFill/>
                </a:ln>
                <a:solidFill>
                  <a:srgbClr val="BAE5E4"/>
                </a:solidFill>
                <a:effectLst/>
                <a:uLnTx/>
                <a:uFillTx/>
                <a:latin typeface="Arial-Rounded"/>
                <a:ea typeface="Arial-Rounded"/>
                <a:cs typeface="+mn-cs"/>
                <a:sym typeface="Arial" panose="020B0604020202020204"/>
              </a:endParaRPr>
            </a:p>
          </p:txBody>
        </p:sp>
      </p:gr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9" name="Flowchart: Document 17"/>
          <p:cNvSpPr/>
          <p:nvPr userDrawn="1"/>
        </p:nvSpPr>
        <p:spPr>
          <a:xfrm>
            <a:off x="-138222" y="0"/>
            <a:ext cx="12346423" cy="1741732"/>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1" fmla="*/ 0 w 21600"/>
              <a:gd name="connsiteY0-2" fmla="*/ 0 h 17322"/>
              <a:gd name="connsiteX1-3" fmla="*/ 21600 w 21600"/>
              <a:gd name="connsiteY1-4" fmla="*/ 0 h 17322"/>
              <a:gd name="connsiteX2-5" fmla="*/ 21600 w 21600"/>
              <a:gd name="connsiteY2-6" fmla="*/ 17322 h 17322"/>
              <a:gd name="connsiteX3-7" fmla="*/ 50 w 21600"/>
              <a:gd name="connsiteY3-8" fmla="*/ 13503 h 17322"/>
              <a:gd name="connsiteX4-9" fmla="*/ 0 w 21600"/>
              <a:gd name="connsiteY4-10" fmla="*/ 0 h 17322"/>
              <a:gd name="connsiteX0-11" fmla="*/ 0 w 21600"/>
              <a:gd name="connsiteY0-12" fmla="*/ 0 h 18888"/>
              <a:gd name="connsiteX1-13" fmla="*/ 21600 w 21600"/>
              <a:gd name="connsiteY1-14" fmla="*/ 0 h 18888"/>
              <a:gd name="connsiteX2-15" fmla="*/ 21600 w 21600"/>
              <a:gd name="connsiteY2-16" fmla="*/ 17322 h 18888"/>
              <a:gd name="connsiteX3-17" fmla="*/ 50 w 21600"/>
              <a:gd name="connsiteY3-18" fmla="*/ 13503 h 18888"/>
              <a:gd name="connsiteX4-19" fmla="*/ 0 w 21600"/>
              <a:gd name="connsiteY4-20" fmla="*/ 0 h 18888"/>
              <a:gd name="connsiteX0-21" fmla="*/ 0 w 21600"/>
              <a:gd name="connsiteY0-22" fmla="*/ 0 h 18322"/>
              <a:gd name="connsiteX1-23" fmla="*/ 21600 w 21600"/>
              <a:gd name="connsiteY1-24" fmla="*/ 0 h 18322"/>
              <a:gd name="connsiteX2-25" fmla="*/ 21600 w 21600"/>
              <a:gd name="connsiteY2-26" fmla="*/ 17322 h 18322"/>
              <a:gd name="connsiteX3-27" fmla="*/ 15726 w 21600"/>
              <a:gd name="connsiteY3-28" fmla="*/ 14955 h 18322"/>
              <a:gd name="connsiteX4-29" fmla="*/ 50 w 21600"/>
              <a:gd name="connsiteY4-30" fmla="*/ 13503 h 18322"/>
              <a:gd name="connsiteX5" fmla="*/ 0 w 21600"/>
              <a:gd name="connsiteY5" fmla="*/ 0 h 18322"/>
              <a:gd name="connsiteX0-31" fmla="*/ 0 w 21600"/>
              <a:gd name="connsiteY0-32" fmla="*/ 0 h 18400"/>
              <a:gd name="connsiteX1-33" fmla="*/ 21600 w 21600"/>
              <a:gd name="connsiteY1-34" fmla="*/ 0 h 18400"/>
              <a:gd name="connsiteX2-35" fmla="*/ 21600 w 21600"/>
              <a:gd name="connsiteY2-36" fmla="*/ 17322 h 18400"/>
              <a:gd name="connsiteX3-37" fmla="*/ 15726 w 21600"/>
              <a:gd name="connsiteY3-38" fmla="*/ 14955 h 18400"/>
              <a:gd name="connsiteX4-39" fmla="*/ 5570 w 21600"/>
              <a:gd name="connsiteY4-40" fmla="*/ 18390 h 18400"/>
              <a:gd name="connsiteX5-41" fmla="*/ 50 w 21600"/>
              <a:gd name="connsiteY5-42" fmla="*/ 13503 h 18400"/>
              <a:gd name="connsiteX6" fmla="*/ 0 w 21600"/>
              <a:gd name="connsiteY6" fmla="*/ 0 h 18400"/>
              <a:gd name="connsiteX0-43" fmla="*/ 0 w 21600"/>
              <a:gd name="connsiteY0-44" fmla="*/ 0 h 18400"/>
              <a:gd name="connsiteX1-45" fmla="*/ 21600 w 21600"/>
              <a:gd name="connsiteY1-46" fmla="*/ 0 h 18400"/>
              <a:gd name="connsiteX2-47" fmla="*/ 21600 w 21600"/>
              <a:gd name="connsiteY2-48" fmla="*/ 17322 h 18400"/>
              <a:gd name="connsiteX3-49" fmla="*/ 15726 w 21600"/>
              <a:gd name="connsiteY3-50" fmla="*/ 14955 h 18400"/>
              <a:gd name="connsiteX4-51" fmla="*/ 5570 w 21600"/>
              <a:gd name="connsiteY4-52" fmla="*/ 18390 h 18400"/>
              <a:gd name="connsiteX5-53" fmla="*/ 50 w 21600"/>
              <a:gd name="connsiteY5-54" fmla="*/ 13503 h 18400"/>
              <a:gd name="connsiteX6-55" fmla="*/ 0 w 21600"/>
              <a:gd name="connsiteY6-56" fmla="*/ 0 h 18400"/>
              <a:gd name="connsiteX0-57" fmla="*/ 0 w 21600"/>
              <a:gd name="connsiteY0-58" fmla="*/ 0 h 18400"/>
              <a:gd name="connsiteX1-59" fmla="*/ 21600 w 21600"/>
              <a:gd name="connsiteY1-60" fmla="*/ 0 h 18400"/>
              <a:gd name="connsiteX2-61" fmla="*/ 21499 w 21600"/>
              <a:gd name="connsiteY2-62" fmla="*/ 15907 h 18400"/>
              <a:gd name="connsiteX3-63" fmla="*/ 15726 w 21600"/>
              <a:gd name="connsiteY3-64" fmla="*/ 14955 h 18400"/>
              <a:gd name="connsiteX4-65" fmla="*/ 5570 w 21600"/>
              <a:gd name="connsiteY4-66" fmla="*/ 18390 h 18400"/>
              <a:gd name="connsiteX5-67" fmla="*/ 50 w 21600"/>
              <a:gd name="connsiteY5-68" fmla="*/ 13503 h 18400"/>
              <a:gd name="connsiteX6-69" fmla="*/ 0 w 21600"/>
              <a:gd name="connsiteY6-70" fmla="*/ 0 h 18400"/>
              <a:gd name="connsiteX0-71" fmla="*/ 0 w 21600"/>
              <a:gd name="connsiteY0-72" fmla="*/ 0 h 18736"/>
              <a:gd name="connsiteX1-73" fmla="*/ 21600 w 21600"/>
              <a:gd name="connsiteY1-74" fmla="*/ 0 h 18736"/>
              <a:gd name="connsiteX2-75" fmla="*/ 21524 w 21600"/>
              <a:gd name="connsiteY2-76" fmla="*/ 18736 h 18736"/>
              <a:gd name="connsiteX3-77" fmla="*/ 15726 w 21600"/>
              <a:gd name="connsiteY3-78" fmla="*/ 14955 h 18736"/>
              <a:gd name="connsiteX4-79" fmla="*/ 5570 w 21600"/>
              <a:gd name="connsiteY4-80" fmla="*/ 18390 h 18736"/>
              <a:gd name="connsiteX5-81" fmla="*/ 50 w 21600"/>
              <a:gd name="connsiteY5-82" fmla="*/ 13503 h 18736"/>
              <a:gd name="connsiteX6-83" fmla="*/ 0 w 21600"/>
              <a:gd name="connsiteY6-84" fmla="*/ 0 h 18736"/>
              <a:gd name="connsiteX0-85" fmla="*/ 0 w 21600"/>
              <a:gd name="connsiteY0-86" fmla="*/ 0 h 18736"/>
              <a:gd name="connsiteX1-87" fmla="*/ 21600 w 21600"/>
              <a:gd name="connsiteY1-88" fmla="*/ 0 h 18736"/>
              <a:gd name="connsiteX2-89" fmla="*/ 21524 w 21600"/>
              <a:gd name="connsiteY2-90" fmla="*/ 18736 h 18736"/>
              <a:gd name="connsiteX3-91" fmla="*/ 15726 w 21600"/>
              <a:gd name="connsiteY3-92" fmla="*/ 14147 h 18736"/>
              <a:gd name="connsiteX4-93" fmla="*/ 5570 w 21600"/>
              <a:gd name="connsiteY4-94" fmla="*/ 18390 h 18736"/>
              <a:gd name="connsiteX5-95" fmla="*/ 50 w 21600"/>
              <a:gd name="connsiteY5-96" fmla="*/ 13503 h 18736"/>
              <a:gd name="connsiteX6-97" fmla="*/ 0 w 21600"/>
              <a:gd name="connsiteY6-98" fmla="*/ 0 h 18736"/>
              <a:gd name="connsiteX0-99" fmla="*/ 0 w 21600"/>
              <a:gd name="connsiteY0-100" fmla="*/ 0 h 19811"/>
              <a:gd name="connsiteX1-101" fmla="*/ 21600 w 21600"/>
              <a:gd name="connsiteY1-102" fmla="*/ 0 h 19811"/>
              <a:gd name="connsiteX2-103" fmla="*/ 21524 w 21600"/>
              <a:gd name="connsiteY2-104" fmla="*/ 18736 h 19811"/>
              <a:gd name="connsiteX3-105" fmla="*/ 15726 w 21600"/>
              <a:gd name="connsiteY3-106" fmla="*/ 14147 h 19811"/>
              <a:gd name="connsiteX4-107" fmla="*/ 5545 w 21600"/>
              <a:gd name="connsiteY4-108" fmla="*/ 19805 h 19811"/>
              <a:gd name="connsiteX5-109" fmla="*/ 50 w 21600"/>
              <a:gd name="connsiteY5-110" fmla="*/ 13503 h 19811"/>
              <a:gd name="connsiteX6-111" fmla="*/ 0 w 21600"/>
              <a:gd name="connsiteY6-112" fmla="*/ 0 h 19811"/>
              <a:gd name="connsiteX0-113" fmla="*/ 0 w 21600"/>
              <a:gd name="connsiteY0-114" fmla="*/ 0 h 19811"/>
              <a:gd name="connsiteX1-115" fmla="*/ 21600 w 21600"/>
              <a:gd name="connsiteY1-116" fmla="*/ 0 h 19811"/>
              <a:gd name="connsiteX2-117" fmla="*/ 21524 w 21600"/>
              <a:gd name="connsiteY2-118" fmla="*/ 18736 h 19811"/>
              <a:gd name="connsiteX3-119" fmla="*/ 15726 w 21600"/>
              <a:gd name="connsiteY3-120" fmla="*/ 14147 h 19811"/>
              <a:gd name="connsiteX4-121" fmla="*/ 5545 w 21600"/>
              <a:gd name="connsiteY4-122" fmla="*/ 19805 h 19811"/>
              <a:gd name="connsiteX5-123" fmla="*/ 25 w 21600"/>
              <a:gd name="connsiteY5-124" fmla="*/ 17343 h 19811"/>
              <a:gd name="connsiteX6-125" fmla="*/ 0 w 21600"/>
              <a:gd name="connsiteY6-126" fmla="*/ 0 h 19811"/>
              <a:gd name="connsiteX0-127" fmla="*/ 0 w 21600"/>
              <a:gd name="connsiteY0-128" fmla="*/ 0 h 19811"/>
              <a:gd name="connsiteX1-129" fmla="*/ 21600 w 21600"/>
              <a:gd name="connsiteY1-130" fmla="*/ 0 h 19811"/>
              <a:gd name="connsiteX2-131" fmla="*/ 21524 w 21600"/>
              <a:gd name="connsiteY2-132" fmla="*/ 18736 h 19811"/>
              <a:gd name="connsiteX3-133" fmla="*/ 15726 w 21600"/>
              <a:gd name="connsiteY3-134" fmla="*/ 14147 h 19811"/>
              <a:gd name="connsiteX4-135" fmla="*/ 5545 w 21600"/>
              <a:gd name="connsiteY4-136" fmla="*/ 19805 h 19811"/>
              <a:gd name="connsiteX5-137" fmla="*/ 25 w 21600"/>
              <a:gd name="connsiteY5-138" fmla="*/ 17343 h 19811"/>
              <a:gd name="connsiteX6-139" fmla="*/ 0 w 21600"/>
              <a:gd name="connsiteY6-140" fmla="*/ 0 h 19811"/>
              <a:gd name="connsiteX0-141" fmla="*/ 0 w 21600"/>
              <a:gd name="connsiteY0-142" fmla="*/ 0 h 20417"/>
              <a:gd name="connsiteX1-143" fmla="*/ 21600 w 21600"/>
              <a:gd name="connsiteY1-144" fmla="*/ 0 h 20417"/>
              <a:gd name="connsiteX2-145" fmla="*/ 21524 w 21600"/>
              <a:gd name="connsiteY2-146" fmla="*/ 18736 h 20417"/>
              <a:gd name="connsiteX3-147" fmla="*/ 15726 w 21600"/>
              <a:gd name="connsiteY3-148" fmla="*/ 14147 h 20417"/>
              <a:gd name="connsiteX4-149" fmla="*/ 8393 w 21600"/>
              <a:gd name="connsiteY4-150" fmla="*/ 20411 h 20417"/>
              <a:gd name="connsiteX5-151" fmla="*/ 25 w 21600"/>
              <a:gd name="connsiteY5-152" fmla="*/ 17343 h 20417"/>
              <a:gd name="connsiteX6-153" fmla="*/ 0 w 21600"/>
              <a:gd name="connsiteY6-154" fmla="*/ 0 h 20417"/>
              <a:gd name="connsiteX0-155" fmla="*/ 0 w 21600"/>
              <a:gd name="connsiteY0-156" fmla="*/ 0 h 20605"/>
              <a:gd name="connsiteX1-157" fmla="*/ 21600 w 21600"/>
              <a:gd name="connsiteY1-158" fmla="*/ 0 h 20605"/>
              <a:gd name="connsiteX2-159" fmla="*/ 21524 w 21600"/>
              <a:gd name="connsiteY2-160" fmla="*/ 18736 h 20605"/>
              <a:gd name="connsiteX3-161" fmla="*/ 15726 w 21600"/>
              <a:gd name="connsiteY3-162" fmla="*/ 14147 h 20605"/>
              <a:gd name="connsiteX4-163" fmla="*/ 8393 w 21600"/>
              <a:gd name="connsiteY4-164" fmla="*/ 20411 h 20605"/>
              <a:gd name="connsiteX5-165" fmla="*/ 25 w 21600"/>
              <a:gd name="connsiteY5-166" fmla="*/ 17343 h 20605"/>
              <a:gd name="connsiteX6-167" fmla="*/ 0 w 21600"/>
              <a:gd name="connsiteY6-168" fmla="*/ 0 h 20605"/>
              <a:gd name="connsiteX0-169" fmla="*/ 0 w 21600"/>
              <a:gd name="connsiteY0-170" fmla="*/ 0 h 20658"/>
              <a:gd name="connsiteX1-171" fmla="*/ 21600 w 21600"/>
              <a:gd name="connsiteY1-172" fmla="*/ 0 h 20658"/>
              <a:gd name="connsiteX2-173" fmla="*/ 21524 w 21600"/>
              <a:gd name="connsiteY2-174" fmla="*/ 18736 h 20658"/>
              <a:gd name="connsiteX3-175" fmla="*/ 15726 w 21600"/>
              <a:gd name="connsiteY3-176" fmla="*/ 14147 h 20658"/>
              <a:gd name="connsiteX4-177" fmla="*/ 8393 w 21600"/>
              <a:gd name="connsiteY4-178" fmla="*/ 20411 h 20658"/>
              <a:gd name="connsiteX5-179" fmla="*/ 101 w 21600"/>
              <a:gd name="connsiteY5-180" fmla="*/ 18151 h 20658"/>
              <a:gd name="connsiteX6-181" fmla="*/ 0 w 21600"/>
              <a:gd name="connsiteY6-182" fmla="*/ 0 h 20658"/>
              <a:gd name="connsiteX0-183" fmla="*/ 0 w 21600"/>
              <a:gd name="connsiteY0-184" fmla="*/ 0 h 20618"/>
              <a:gd name="connsiteX1-185" fmla="*/ 21600 w 21600"/>
              <a:gd name="connsiteY1-186" fmla="*/ 0 h 20618"/>
              <a:gd name="connsiteX2-187" fmla="*/ 21524 w 21600"/>
              <a:gd name="connsiteY2-188" fmla="*/ 18736 h 20618"/>
              <a:gd name="connsiteX3-189" fmla="*/ 15726 w 21600"/>
              <a:gd name="connsiteY3-190" fmla="*/ 14147 h 20618"/>
              <a:gd name="connsiteX4-191" fmla="*/ 8393 w 21600"/>
              <a:gd name="connsiteY4-192" fmla="*/ 20411 h 20618"/>
              <a:gd name="connsiteX5-193" fmla="*/ 101 w 21600"/>
              <a:gd name="connsiteY5-194" fmla="*/ 18151 h 20618"/>
              <a:gd name="connsiteX6-195" fmla="*/ 0 w 21600"/>
              <a:gd name="connsiteY6-196" fmla="*/ 0 h 20618"/>
              <a:gd name="connsiteX0-197" fmla="*/ 76 w 21676"/>
              <a:gd name="connsiteY0-198" fmla="*/ 0 h 20662"/>
              <a:gd name="connsiteX1-199" fmla="*/ 21676 w 21676"/>
              <a:gd name="connsiteY1-200" fmla="*/ 0 h 20662"/>
              <a:gd name="connsiteX2-201" fmla="*/ 21600 w 21676"/>
              <a:gd name="connsiteY2-202" fmla="*/ 18736 h 20662"/>
              <a:gd name="connsiteX3-203" fmla="*/ 15802 w 21676"/>
              <a:gd name="connsiteY3-204" fmla="*/ 14147 h 20662"/>
              <a:gd name="connsiteX4-205" fmla="*/ 8469 w 21676"/>
              <a:gd name="connsiteY4-206" fmla="*/ 20411 h 20662"/>
              <a:gd name="connsiteX5-207" fmla="*/ 1 w 21676"/>
              <a:gd name="connsiteY5-208" fmla="*/ 18757 h 20662"/>
              <a:gd name="connsiteX6-209" fmla="*/ 76 w 21676"/>
              <a:gd name="connsiteY6-210" fmla="*/ 0 h 20662"/>
              <a:gd name="connsiteX0-211" fmla="*/ 76 w 21676"/>
              <a:gd name="connsiteY0-212" fmla="*/ 0 h 23168"/>
              <a:gd name="connsiteX1-213" fmla="*/ 21676 w 21676"/>
              <a:gd name="connsiteY1-214" fmla="*/ 0 h 23168"/>
              <a:gd name="connsiteX2-215" fmla="*/ 21600 w 21676"/>
              <a:gd name="connsiteY2-216" fmla="*/ 18736 h 23168"/>
              <a:gd name="connsiteX3-217" fmla="*/ 15802 w 21676"/>
              <a:gd name="connsiteY3-218" fmla="*/ 14147 h 23168"/>
              <a:gd name="connsiteX4-219" fmla="*/ 8469 w 21676"/>
              <a:gd name="connsiteY4-220" fmla="*/ 23038 h 23168"/>
              <a:gd name="connsiteX5-221" fmla="*/ 1 w 21676"/>
              <a:gd name="connsiteY5-222" fmla="*/ 18757 h 23168"/>
              <a:gd name="connsiteX6-223" fmla="*/ 76 w 21676"/>
              <a:gd name="connsiteY6-224" fmla="*/ 0 h 23168"/>
              <a:gd name="connsiteX0-225" fmla="*/ 76 w 21676"/>
              <a:gd name="connsiteY0-226" fmla="*/ 0 h 23168"/>
              <a:gd name="connsiteX1-227" fmla="*/ 21676 w 21676"/>
              <a:gd name="connsiteY1-228" fmla="*/ 0 h 23168"/>
              <a:gd name="connsiteX2-229" fmla="*/ 21600 w 21676"/>
              <a:gd name="connsiteY2-230" fmla="*/ 18736 h 23168"/>
              <a:gd name="connsiteX3-231" fmla="*/ 15802 w 21676"/>
              <a:gd name="connsiteY3-232" fmla="*/ 15764 h 23168"/>
              <a:gd name="connsiteX4-233" fmla="*/ 8469 w 21676"/>
              <a:gd name="connsiteY4-234" fmla="*/ 23038 h 23168"/>
              <a:gd name="connsiteX5-235" fmla="*/ 1 w 21676"/>
              <a:gd name="connsiteY5-236" fmla="*/ 18757 h 23168"/>
              <a:gd name="connsiteX6-237" fmla="*/ 76 w 21676"/>
              <a:gd name="connsiteY6-238" fmla="*/ 0 h 23168"/>
              <a:gd name="connsiteX0-239" fmla="*/ 76 w 21676"/>
              <a:gd name="connsiteY0-240" fmla="*/ 0 h 23168"/>
              <a:gd name="connsiteX1-241" fmla="*/ 21676 w 21676"/>
              <a:gd name="connsiteY1-242" fmla="*/ 0 h 23168"/>
              <a:gd name="connsiteX2-243" fmla="*/ 21600 w 21676"/>
              <a:gd name="connsiteY2-244" fmla="*/ 18736 h 23168"/>
              <a:gd name="connsiteX3-245" fmla="*/ 15802 w 21676"/>
              <a:gd name="connsiteY3-246" fmla="*/ 15764 h 23168"/>
              <a:gd name="connsiteX4-247" fmla="*/ 8469 w 21676"/>
              <a:gd name="connsiteY4-248" fmla="*/ 23038 h 23168"/>
              <a:gd name="connsiteX5-249" fmla="*/ 1 w 21676"/>
              <a:gd name="connsiteY5-250" fmla="*/ 18757 h 23168"/>
              <a:gd name="connsiteX6-251" fmla="*/ 76 w 21676"/>
              <a:gd name="connsiteY6-252" fmla="*/ 0 h 23168"/>
              <a:gd name="connsiteX0-253" fmla="*/ 76 w 21676"/>
              <a:gd name="connsiteY0-254" fmla="*/ 0 h 23168"/>
              <a:gd name="connsiteX1-255" fmla="*/ 21676 w 21676"/>
              <a:gd name="connsiteY1-256" fmla="*/ 0 h 23168"/>
              <a:gd name="connsiteX2-257" fmla="*/ 21600 w 21676"/>
              <a:gd name="connsiteY2-258" fmla="*/ 18736 h 23168"/>
              <a:gd name="connsiteX3-259" fmla="*/ 15802 w 21676"/>
              <a:gd name="connsiteY3-260" fmla="*/ 15764 h 23168"/>
              <a:gd name="connsiteX4-261" fmla="*/ 8469 w 21676"/>
              <a:gd name="connsiteY4-262" fmla="*/ 23038 h 23168"/>
              <a:gd name="connsiteX5-263" fmla="*/ 1 w 21676"/>
              <a:gd name="connsiteY5-264" fmla="*/ 18757 h 23168"/>
              <a:gd name="connsiteX6-265" fmla="*/ 76 w 21676"/>
              <a:gd name="connsiteY6-266" fmla="*/ 0 h 23168"/>
              <a:gd name="connsiteX0-267" fmla="*/ 76 w 21676"/>
              <a:gd name="connsiteY0-268" fmla="*/ 0 h 23168"/>
              <a:gd name="connsiteX1-269" fmla="*/ 21676 w 21676"/>
              <a:gd name="connsiteY1-270" fmla="*/ 0 h 23168"/>
              <a:gd name="connsiteX2-271" fmla="*/ 21600 w 21676"/>
              <a:gd name="connsiteY2-272" fmla="*/ 18736 h 23168"/>
              <a:gd name="connsiteX3-273" fmla="*/ 17163 w 21676"/>
              <a:gd name="connsiteY3-274" fmla="*/ 16168 h 23168"/>
              <a:gd name="connsiteX4-275" fmla="*/ 8469 w 21676"/>
              <a:gd name="connsiteY4-276" fmla="*/ 23038 h 23168"/>
              <a:gd name="connsiteX5-277" fmla="*/ 1 w 21676"/>
              <a:gd name="connsiteY5-278" fmla="*/ 18757 h 23168"/>
              <a:gd name="connsiteX6-279" fmla="*/ 76 w 21676"/>
              <a:gd name="connsiteY6-280" fmla="*/ 0 h 23168"/>
              <a:gd name="connsiteX0-281" fmla="*/ 76 w 21676"/>
              <a:gd name="connsiteY0-282" fmla="*/ 0 h 23168"/>
              <a:gd name="connsiteX1-283" fmla="*/ 21676 w 21676"/>
              <a:gd name="connsiteY1-284" fmla="*/ 0 h 23168"/>
              <a:gd name="connsiteX2-285" fmla="*/ 21600 w 21676"/>
              <a:gd name="connsiteY2-286" fmla="*/ 18736 h 23168"/>
              <a:gd name="connsiteX3-287" fmla="*/ 17793 w 21676"/>
              <a:gd name="connsiteY3-288" fmla="*/ 17785 h 23168"/>
              <a:gd name="connsiteX4-289" fmla="*/ 8469 w 21676"/>
              <a:gd name="connsiteY4-290" fmla="*/ 23038 h 23168"/>
              <a:gd name="connsiteX5-291" fmla="*/ 1 w 21676"/>
              <a:gd name="connsiteY5-292" fmla="*/ 18757 h 23168"/>
              <a:gd name="connsiteX6-293" fmla="*/ 76 w 21676"/>
              <a:gd name="connsiteY6-294" fmla="*/ 0 h 23168"/>
              <a:gd name="connsiteX0-295" fmla="*/ 76 w 21676"/>
              <a:gd name="connsiteY0-296" fmla="*/ 0 h 23168"/>
              <a:gd name="connsiteX1-297" fmla="*/ 21676 w 21676"/>
              <a:gd name="connsiteY1-298" fmla="*/ 0 h 23168"/>
              <a:gd name="connsiteX2-299" fmla="*/ 21600 w 21676"/>
              <a:gd name="connsiteY2-300" fmla="*/ 20353 h 23168"/>
              <a:gd name="connsiteX3-301" fmla="*/ 17793 w 21676"/>
              <a:gd name="connsiteY3-302" fmla="*/ 17785 h 23168"/>
              <a:gd name="connsiteX4-303" fmla="*/ 8469 w 21676"/>
              <a:gd name="connsiteY4-304" fmla="*/ 23038 h 23168"/>
              <a:gd name="connsiteX5-305" fmla="*/ 1 w 21676"/>
              <a:gd name="connsiteY5-306" fmla="*/ 18757 h 23168"/>
              <a:gd name="connsiteX6-307" fmla="*/ 76 w 21676"/>
              <a:gd name="connsiteY6-308" fmla="*/ 0 h 23168"/>
              <a:gd name="connsiteX0-309" fmla="*/ 76 w 21676"/>
              <a:gd name="connsiteY0-310" fmla="*/ 0 h 23168"/>
              <a:gd name="connsiteX1-311" fmla="*/ 21676 w 21676"/>
              <a:gd name="connsiteY1-312" fmla="*/ 0 h 23168"/>
              <a:gd name="connsiteX2-313" fmla="*/ 21600 w 21676"/>
              <a:gd name="connsiteY2-314" fmla="*/ 20353 h 23168"/>
              <a:gd name="connsiteX3-315" fmla="*/ 17793 w 21676"/>
              <a:gd name="connsiteY3-316" fmla="*/ 17785 h 23168"/>
              <a:gd name="connsiteX4-317" fmla="*/ 8469 w 21676"/>
              <a:gd name="connsiteY4-318" fmla="*/ 23038 h 23168"/>
              <a:gd name="connsiteX5-319" fmla="*/ 1 w 21676"/>
              <a:gd name="connsiteY5-320" fmla="*/ 18757 h 23168"/>
              <a:gd name="connsiteX6-321" fmla="*/ 76 w 21676"/>
              <a:gd name="connsiteY6-322" fmla="*/ 0 h 23168"/>
              <a:gd name="connsiteX0-323" fmla="*/ 76 w 21676"/>
              <a:gd name="connsiteY0-324" fmla="*/ 0 h 23168"/>
              <a:gd name="connsiteX1-325" fmla="*/ 21676 w 21676"/>
              <a:gd name="connsiteY1-326" fmla="*/ 0 h 23168"/>
              <a:gd name="connsiteX2-327" fmla="*/ 21600 w 21676"/>
              <a:gd name="connsiteY2-328" fmla="*/ 20353 h 23168"/>
              <a:gd name="connsiteX3-329" fmla="*/ 17591 w 21676"/>
              <a:gd name="connsiteY3-330" fmla="*/ 19806 h 23168"/>
              <a:gd name="connsiteX4-331" fmla="*/ 8469 w 21676"/>
              <a:gd name="connsiteY4-332" fmla="*/ 23038 h 23168"/>
              <a:gd name="connsiteX5-333" fmla="*/ 1 w 21676"/>
              <a:gd name="connsiteY5-334" fmla="*/ 18757 h 23168"/>
              <a:gd name="connsiteX6-335" fmla="*/ 76 w 21676"/>
              <a:gd name="connsiteY6-336" fmla="*/ 0 h 23168"/>
              <a:gd name="connsiteX0-337" fmla="*/ 76 w 21676"/>
              <a:gd name="connsiteY0-338" fmla="*/ 0 h 23168"/>
              <a:gd name="connsiteX1-339" fmla="*/ 21676 w 21676"/>
              <a:gd name="connsiteY1-340" fmla="*/ 0 h 23168"/>
              <a:gd name="connsiteX2-341" fmla="*/ 21600 w 21676"/>
              <a:gd name="connsiteY2-342" fmla="*/ 20353 h 23168"/>
              <a:gd name="connsiteX3-343" fmla="*/ 17591 w 21676"/>
              <a:gd name="connsiteY3-344" fmla="*/ 19806 h 23168"/>
              <a:gd name="connsiteX4-345" fmla="*/ 8469 w 21676"/>
              <a:gd name="connsiteY4-346" fmla="*/ 23038 h 23168"/>
              <a:gd name="connsiteX5-347" fmla="*/ 1 w 21676"/>
              <a:gd name="connsiteY5-348" fmla="*/ 18757 h 23168"/>
              <a:gd name="connsiteX6-349" fmla="*/ 76 w 21676"/>
              <a:gd name="connsiteY6-350" fmla="*/ 0 h 23168"/>
              <a:gd name="connsiteX0-351" fmla="*/ 76 w 21676"/>
              <a:gd name="connsiteY0-352" fmla="*/ 0 h 23168"/>
              <a:gd name="connsiteX1-353" fmla="*/ 21676 w 21676"/>
              <a:gd name="connsiteY1-354" fmla="*/ 0 h 23168"/>
              <a:gd name="connsiteX2-355" fmla="*/ 21600 w 21676"/>
              <a:gd name="connsiteY2-356" fmla="*/ 20353 h 23168"/>
              <a:gd name="connsiteX3-357" fmla="*/ 17591 w 21676"/>
              <a:gd name="connsiteY3-358" fmla="*/ 19806 h 23168"/>
              <a:gd name="connsiteX4-359" fmla="*/ 8469 w 21676"/>
              <a:gd name="connsiteY4-360" fmla="*/ 23038 h 23168"/>
              <a:gd name="connsiteX5-361" fmla="*/ 1 w 21676"/>
              <a:gd name="connsiteY5-362" fmla="*/ 18757 h 23168"/>
              <a:gd name="connsiteX6-363" fmla="*/ 76 w 21676"/>
              <a:gd name="connsiteY6-364" fmla="*/ 0 h 23168"/>
              <a:gd name="connsiteX0-365" fmla="*/ 76 w 21676"/>
              <a:gd name="connsiteY0-366" fmla="*/ 0 h 23168"/>
              <a:gd name="connsiteX1-367" fmla="*/ 21676 w 21676"/>
              <a:gd name="connsiteY1-368" fmla="*/ 0 h 23168"/>
              <a:gd name="connsiteX2-369" fmla="*/ 21625 w 21676"/>
              <a:gd name="connsiteY2-370" fmla="*/ 20757 h 23168"/>
              <a:gd name="connsiteX3-371" fmla="*/ 17591 w 21676"/>
              <a:gd name="connsiteY3-372" fmla="*/ 19806 h 23168"/>
              <a:gd name="connsiteX4-373" fmla="*/ 8469 w 21676"/>
              <a:gd name="connsiteY4-374" fmla="*/ 23038 h 23168"/>
              <a:gd name="connsiteX5-375" fmla="*/ 1 w 21676"/>
              <a:gd name="connsiteY5-376" fmla="*/ 18757 h 23168"/>
              <a:gd name="connsiteX6-377" fmla="*/ 76 w 21676"/>
              <a:gd name="connsiteY6-378" fmla="*/ 0 h 23168"/>
              <a:gd name="connsiteX0-379" fmla="*/ 76 w 21676"/>
              <a:gd name="connsiteY0-380" fmla="*/ 0 h 23168"/>
              <a:gd name="connsiteX1-381" fmla="*/ 21676 w 21676"/>
              <a:gd name="connsiteY1-382" fmla="*/ 0 h 23168"/>
              <a:gd name="connsiteX2-383" fmla="*/ 21650 w 21676"/>
              <a:gd name="connsiteY2-384" fmla="*/ 17928 h 23168"/>
              <a:gd name="connsiteX3-385" fmla="*/ 17591 w 21676"/>
              <a:gd name="connsiteY3-386" fmla="*/ 19806 h 23168"/>
              <a:gd name="connsiteX4-387" fmla="*/ 8469 w 21676"/>
              <a:gd name="connsiteY4-388" fmla="*/ 23038 h 23168"/>
              <a:gd name="connsiteX5-389" fmla="*/ 1 w 21676"/>
              <a:gd name="connsiteY5-390" fmla="*/ 18757 h 23168"/>
              <a:gd name="connsiteX6-391" fmla="*/ 76 w 21676"/>
              <a:gd name="connsiteY6-392" fmla="*/ 0 h 23168"/>
              <a:gd name="connsiteX0-393" fmla="*/ 76 w 21676"/>
              <a:gd name="connsiteY0-394" fmla="*/ 0 h 23168"/>
              <a:gd name="connsiteX1-395" fmla="*/ 21676 w 21676"/>
              <a:gd name="connsiteY1-396" fmla="*/ 0 h 23168"/>
              <a:gd name="connsiteX2-397" fmla="*/ 21650 w 21676"/>
              <a:gd name="connsiteY2-398" fmla="*/ 17928 h 23168"/>
              <a:gd name="connsiteX3-399" fmla="*/ 17591 w 21676"/>
              <a:gd name="connsiteY3-400" fmla="*/ 19806 h 23168"/>
              <a:gd name="connsiteX4-401" fmla="*/ 8469 w 21676"/>
              <a:gd name="connsiteY4-402" fmla="*/ 23038 h 23168"/>
              <a:gd name="connsiteX5-403" fmla="*/ 1 w 21676"/>
              <a:gd name="connsiteY5-404" fmla="*/ 18757 h 23168"/>
              <a:gd name="connsiteX6-405" fmla="*/ 76 w 21676"/>
              <a:gd name="connsiteY6-406" fmla="*/ 0 h 23168"/>
              <a:gd name="connsiteX0-407" fmla="*/ 76 w 21676"/>
              <a:gd name="connsiteY0-408" fmla="*/ 0 h 23168"/>
              <a:gd name="connsiteX1-409" fmla="*/ 21676 w 21676"/>
              <a:gd name="connsiteY1-410" fmla="*/ 0 h 23168"/>
              <a:gd name="connsiteX2-411" fmla="*/ 21650 w 21676"/>
              <a:gd name="connsiteY2-412" fmla="*/ 17928 h 23168"/>
              <a:gd name="connsiteX3-413" fmla="*/ 17591 w 21676"/>
              <a:gd name="connsiteY3-414" fmla="*/ 19806 h 23168"/>
              <a:gd name="connsiteX4-415" fmla="*/ 8469 w 21676"/>
              <a:gd name="connsiteY4-416" fmla="*/ 23038 h 23168"/>
              <a:gd name="connsiteX5-417" fmla="*/ 1 w 21676"/>
              <a:gd name="connsiteY5-418" fmla="*/ 18757 h 23168"/>
              <a:gd name="connsiteX6-419" fmla="*/ 76 w 21676"/>
              <a:gd name="connsiteY6-420" fmla="*/ 0 h 23168"/>
              <a:gd name="connsiteX0-421" fmla="*/ 76 w 21676"/>
              <a:gd name="connsiteY0-422" fmla="*/ 0 h 23168"/>
              <a:gd name="connsiteX1-423" fmla="*/ 21676 w 21676"/>
              <a:gd name="connsiteY1-424" fmla="*/ 0 h 23168"/>
              <a:gd name="connsiteX2-425" fmla="*/ 21625 w 21676"/>
              <a:gd name="connsiteY2-426" fmla="*/ 18938 h 23168"/>
              <a:gd name="connsiteX3-427" fmla="*/ 17591 w 21676"/>
              <a:gd name="connsiteY3-428" fmla="*/ 19806 h 23168"/>
              <a:gd name="connsiteX4-429" fmla="*/ 8469 w 21676"/>
              <a:gd name="connsiteY4-430" fmla="*/ 23038 h 23168"/>
              <a:gd name="connsiteX5-431" fmla="*/ 1 w 21676"/>
              <a:gd name="connsiteY5-432" fmla="*/ 18757 h 23168"/>
              <a:gd name="connsiteX6-433" fmla="*/ 76 w 21676"/>
              <a:gd name="connsiteY6-434" fmla="*/ 0 h 23168"/>
              <a:gd name="connsiteX0-435" fmla="*/ 76 w 21676"/>
              <a:gd name="connsiteY0-436" fmla="*/ 0 h 23168"/>
              <a:gd name="connsiteX1-437" fmla="*/ 21676 w 21676"/>
              <a:gd name="connsiteY1-438" fmla="*/ 0 h 23168"/>
              <a:gd name="connsiteX2-439" fmla="*/ 21625 w 21676"/>
              <a:gd name="connsiteY2-440" fmla="*/ 18938 h 23168"/>
              <a:gd name="connsiteX3-441" fmla="*/ 17591 w 21676"/>
              <a:gd name="connsiteY3-442" fmla="*/ 19806 h 23168"/>
              <a:gd name="connsiteX4-443" fmla="*/ 8469 w 21676"/>
              <a:gd name="connsiteY4-444" fmla="*/ 23038 h 23168"/>
              <a:gd name="connsiteX5-445" fmla="*/ 1 w 21676"/>
              <a:gd name="connsiteY5-446" fmla="*/ 18757 h 23168"/>
              <a:gd name="connsiteX6-447" fmla="*/ 76 w 21676"/>
              <a:gd name="connsiteY6-448" fmla="*/ 0 h 2316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 ang="0">
                <a:pos x="connsiteX6-55" y="connsiteY6-56"/>
              </a:cxn>
            </a:cxnLst>
            <a:rect l="l" t="t" r="r" b="b"/>
            <a:pathLst>
              <a:path w="21676" h="23168">
                <a:moveTo>
                  <a:pt x="76" y="0"/>
                </a:moveTo>
                <a:lnTo>
                  <a:pt x="21676" y="0"/>
                </a:lnTo>
                <a:cubicBezTo>
                  <a:pt x="21642" y="5302"/>
                  <a:pt x="21659" y="13636"/>
                  <a:pt x="21625" y="18938"/>
                </a:cubicBezTo>
                <a:cubicBezTo>
                  <a:pt x="19315" y="18936"/>
                  <a:pt x="19771" y="19028"/>
                  <a:pt x="17591" y="19806"/>
                </a:cubicBezTo>
                <a:cubicBezTo>
                  <a:pt x="14874" y="20859"/>
                  <a:pt x="11082" y="23280"/>
                  <a:pt x="8469" y="23038"/>
                </a:cubicBezTo>
                <a:cubicBezTo>
                  <a:pt x="5856" y="24009"/>
                  <a:pt x="1035" y="19262"/>
                  <a:pt x="1" y="18757"/>
                </a:cubicBezTo>
                <a:cubicBezTo>
                  <a:pt x="-16" y="14256"/>
                  <a:pt x="93" y="4501"/>
                  <a:pt x="76"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52" tIns="34277" rIns="68552" bIns="34277" rtlCol="0" anchor="ctr"/>
          <a:lstStyle/>
          <a:p>
            <a:pPr algn="ctr" defTabSz="685800">
              <a:buClrTx/>
              <a:defRPr/>
            </a:pPr>
            <a:endParaRPr lang="en-US" sz="1350" kern="1200">
              <a:solidFill>
                <a:prstClr val="white"/>
              </a:solidFill>
              <a:latin typeface="Calibri" panose="020F0502020204030204"/>
              <a:ea typeface="Arial-Rounded"/>
            </a:endParaRPr>
          </a:p>
        </p:txBody>
      </p:sp>
      <p:sp>
        <p:nvSpPr>
          <p:cNvPr id="4" name="Date Placeholder 3"/>
          <p:cNvSpPr>
            <a:spLocks noGrp="1"/>
          </p:cNvSpPr>
          <p:nvPr>
            <p:ph type="dt" sz="half" idx="10"/>
          </p:nvPr>
        </p:nvSpPr>
        <p:spPr/>
        <p:txBody>
          <a:bodyPr/>
          <a:lstStyle/>
          <a:p>
            <a:fld id="{11EBD0CC-E3E2-4331-AA06-EBB8ADD6037D}"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634F2D-4F96-4A1A-A648-518B1AFE058E}" type="slidenum">
              <a:rPr lang="en-US" smtClean="0"/>
            </a:fld>
            <a:endParaRPr lang="en-US"/>
          </a:p>
        </p:txBody>
      </p:sp>
      <p:grpSp>
        <p:nvGrpSpPr>
          <p:cNvPr id="10" name="Group 9"/>
          <p:cNvGrpSpPr/>
          <p:nvPr userDrawn="1"/>
        </p:nvGrpSpPr>
        <p:grpSpPr>
          <a:xfrm>
            <a:off x="2222206" y="2224564"/>
            <a:ext cx="9845748" cy="1783150"/>
            <a:chOff x="9566064" y="964372"/>
            <a:chExt cx="5446164" cy="698253"/>
          </a:xfrm>
        </p:grpSpPr>
        <p:sp>
          <p:nvSpPr>
            <p:cNvPr id="11" name="Rectangle 10"/>
            <p:cNvSpPr/>
            <p:nvPr/>
          </p:nvSpPr>
          <p:spPr>
            <a:xfrm rot="416356">
              <a:off x="13066912" y="966823"/>
              <a:ext cx="1945316" cy="695802"/>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1" fmla="*/ 0 w 5334002"/>
                <a:gd name="connsiteY0-2" fmla="*/ 0 h 724766"/>
                <a:gd name="connsiteX1-3" fmla="*/ 5334000 w 5334002"/>
                <a:gd name="connsiteY1-4" fmla="*/ 0 h 724766"/>
                <a:gd name="connsiteX2-5" fmla="*/ 4869873 w 5334002"/>
                <a:gd name="connsiteY2-6" fmla="*/ 506124 h 724766"/>
                <a:gd name="connsiteX3-7" fmla="*/ 5334000 w 5334002"/>
                <a:gd name="connsiteY3-8" fmla="*/ 724766 h 724766"/>
                <a:gd name="connsiteX4-9" fmla="*/ 0 w 5334002"/>
                <a:gd name="connsiteY4-10" fmla="*/ 724766 h 724766"/>
                <a:gd name="connsiteX5" fmla="*/ 0 w 5334002"/>
                <a:gd name="connsiteY5" fmla="*/ 0 h 724766"/>
                <a:gd name="connsiteX0-11" fmla="*/ 0 w 5334002"/>
                <a:gd name="connsiteY0-12" fmla="*/ 0 h 724766"/>
                <a:gd name="connsiteX1-13" fmla="*/ 5334000 w 5334002"/>
                <a:gd name="connsiteY1-14" fmla="*/ 0 h 724766"/>
                <a:gd name="connsiteX2-15" fmla="*/ 4849092 w 5334002"/>
                <a:gd name="connsiteY2-16" fmla="*/ 454170 h 724766"/>
                <a:gd name="connsiteX3-17" fmla="*/ 5334000 w 5334002"/>
                <a:gd name="connsiteY3-18" fmla="*/ 724766 h 724766"/>
                <a:gd name="connsiteX4-19" fmla="*/ 0 w 5334002"/>
                <a:gd name="connsiteY4-20" fmla="*/ 724766 h 724766"/>
                <a:gd name="connsiteX5-21" fmla="*/ 0 w 5334002"/>
                <a:gd name="connsiteY5-22" fmla="*/ 0 h 724766"/>
                <a:gd name="connsiteX0-23" fmla="*/ 0 w 5333999"/>
                <a:gd name="connsiteY0-24" fmla="*/ 0 h 724766"/>
                <a:gd name="connsiteX1-25" fmla="*/ 5334000 w 5333999"/>
                <a:gd name="connsiteY1-26" fmla="*/ 0 h 724766"/>
                <a:gd name="connsiteX2-27" fmla="*/ 3970191 w 5333999"/>
                <a:gd name="connsiteY2-28" fmla="*/ 513468 h 724766"/>
                <a:gd name="connsiteX3-29" fmla="*/ 5334000 w 5333999"/>
                <a:gd name="connsiteY3-30" fmla="*/ 724766 h 724766"/>
                <a:gd name="connsiteX4-31" fmla="*/ 0 w 5333999"/>
                <a:gd name="connsiteY4-32" fmla="*/ 724766 h 724766"/>
                <a:gd name="connsiteX5-33" fmla="*/ 0 w 5333999"/>
                <a:gd name="connsiteY5-34" fmla="*/ 0 h 724766"/>
                <a:gd name="connsiteX0-35" fmla="*/ 0 w 5334002"/>
                <a:gd name="connsiteY0-36" fmla="*/ 0 h 724766"/>
                <a:gd name="connsiteX1-37" fmla="*/ 5334000 w 5334002"/>
                <a:gd name="connsiteY1-38" fmla="*/ 0 h 724766"/>
                <a:gd name="connsiteX2-39" fmla="*/ 4572681 w 5334002"/>
                <a:gd name="connsiteY2-40" fmla="*/ 409907 h 724766"/>
                <a:gd name="connsiteX3-41" fmla="*/ 5334000 w 5334002"/>
                <a:gd name="connsiteY3-42" fmla="*/ 724766 h 724766"/>
                <a:gd name="connsiteX4-43" fmla="*/ 0 w 5334002"/>
                <a:gd name="connsiteY4-44" fmla="*/ 724766 h 724766"/>
                <a:gd name="connsiteX5-45" fmla="*/ 0 w 5334002"/>
                <a:gd name="connsiteY5-46" fmla="*/ 0 h 724766"/>
                <a:gd name="connsiteX0-47" fmla="*/ 0 w 5649495"/>
                <a:gd name="connsiteY0-48" fmla="*/ 0 h 724766"/>
                <a:gd name="connsiteX1-49" fmla="*/ 5649496 w 5649495"/>
                <a:gd name="connsiteY1-50" fmla="*/ 27302 h 724766"/>
                <a:gd name="connsiteX2-51" fmla="*/ 4572681 w 5649495"/>
                <a:gd name="connsiteY2-52" fmla="*/ 409907 h 724766"/>
                <a:gd name="connsiteX3-53" fmla="*/ 5334000 w 5649495"/>
                <a:gd name="connsiteY3-54" fmla="*/ 724766 h 724766"/>
                <a:gd name="connsiteX4-55" fmla="*/ 0 w 5649495"/>
                <a:gd name="connsiteY4-56" fmla="*/ 724766 h 724766"/>
                <a:gd name="connsiteX5-57" fmla="*/ 0 w 5649495"/>
                <a:gd name="connsiteY5-58" fmla="*/ 0 h 724766"/>
                <a:gd name="connsiteX0-59" fmla="*/ -1 w 5673840"/>
                <a:gd name="connsiteY0-60" fmla="*/ 152873 h 697464"/>
                <a:gd name="connsiteX1-61" fmla="*/ 5673841 w 5673840"/>
                <a:gd name="connsiteY1-62" fmla="*/ 0 h 697464"/>
                <a:gd name="connsiteX2-63" fmla="*/ 4597026 w 5673840"/>
                <a:gd name="connsiteY2-64" fmla="*/ 382605 h 697464"/>
                <a:gd name="connsiteX3-65" fmla="*/ 5358345 w 5673840"/>
                <a:gd name="connsiteY3-66" fmla="*/ 697464 h 697464"/>
                <a:gd name="connsiteX4-67" fmla="*/ 24345 w 5673840"/>
                <a:gd name="connsiteY4-68" fmla="*/ 697464 h 697464"/>
                <a:gd name="connsiteX5-69" fmla="*/ -1 w 5673840"/>
                <a:gd name="connsiteY5-70" fmla="*/ 152873 h 697464"/>
                <a:gd name="connsiteX0-71" fmla="*/ -1 w 5673840"/>
                <a:gd name="connsiteY0-72" fmla="*/ 152873 h 697464"/>
                <a:gd name="connsiteX1-73" fmla="*/ 5673841 w 5673840"/>
                <a:gd name="connsiteY1-74" fmla="*/ 0 h 697464"/>
                <a:gd name="connsiteX2-75" fmla="*/ 4597026 w 5673840"/>
                <a:gd name="connsiteY2-76" fmla="*/ 382605 h 697464"/>
                <a:gd name="connsiteX3-77" fmla="*/ 5358345 w 5673840"/>
                <a:gd name="connsiteY3-78" fmla="*/ 697464 h 697464"/>
                <a:gd name="connsiteX4-79" fmla="*/ 6831 w 5673840"/>
                <a:gd name="connsiteY4-80" fmla="*/ 568730 h 697464"/>
                <a:gd name="connsiteX5-81" fmla="*/ -1 w 5673840"/>
                <a:gd name="connsiteY5-82" fmla="*/ 152873 h 697464"/>
                <a:gd name="connsiteX0-83" fmla="*/ -1 w 5673840"/>
                <a:gd name="connsiteY0-84" fmla="*/ 152873 h 661803"/>
                <a:gd name="connsiteX1-85" fmla="*/ 5673841 w 5673840"/>
                <a:gd name="connsiteY1-86" fmla="*/ 0 h 661803"/>
                <a:gd name="connsiteX2-87" fmla="*/ 4597026 w 5673840"/>
                <a:gd name="connsiteY2-88" fmla="*/ 382605 h 661803"/>
                <a:gd name="connsiteX3-89" fmla="*/ 5253439 w 5673840"/>
                <a:gd name="connsiteY3-90" fmla="*/ 661803 h 661803"/>
                <a:gd name="connsiteX4-91" fmla="*/ 6831 w 5673840"/>
                <a:gd name="connsiteY4-92" fmla="*/ 568730 h 661803"/>
                <a:gd name="connsiteX5-93" fmla="*/ -1 w 5673840"/>
                <a:gd name="connsiteY5-94" fmla="*/ 152873 h 66180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Lst>
              <a:rect l="l" t="t" r="r" b="b"/>
              <a:pathLst>
                <a:path w="5673840" h="661803">
                  <a:moveTo>
                    <a:pt x="-1" y="152873"/>
                  </a:moveTo>
                  <a:lnTo>
                    <a:pt x="5673841" y="0"/>
                  </a:lnTo>
                  <a:cubicBezTo>
                    <a:pt x="5674995" y="102899"/>
                    <a:pt x="4595872" y="279706"/>
                    <a:pt x="4597026" y="382605"/>
                  </a:cubicBezTo>
                  <a:lnTo>
                    <a:pt x="5253439" y="661803"/>
                  </a:lnTo>
                  <a:lnTo>
                    <a:pt x="6831" y="568730"/>
                  </a:lnTo>
                  <a:lnTo>
                    <a:pt x="-1" y="152873"/>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71" tIns="34286" rIns="68571" bIns="34286" spcCol="0" rtlCol="0" anchor="ctr"/>
            <a:lstStyle/>
            <a:p>
              <a:pPr algn="ctr" defTabSz="685800">
                <a:buClrTx/>
                <a:defRPr/>
              </a:pPr>
              <a:endParaRPr lang="en-US" sz="1350" kern="1200">
                <a:solidFill>
                  <a:prstClr val="white"/>
                </a:solidFill>
                <a:latin typeface="Calibri" panose="020F0502020204030204"/>
                <a:ea typeface="Arial-Rounded"/>
              </a:endParaRPr>
            </a:p>
          </p:txBody>
        </p:sp>
        <p:sp>
          <p:nvSpPr>
            <p:cNvPr id="12" name="Rectangle 10"/>
            <p:cNvSpPr/>
            <p:nvPr/>
          </p:nvSpPr>
          <p:spPr>
            <a:xfrm>
              <a:off x="9566064" y="964372"/>
              <a:ext cx="5334002" cy="646524"/>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1" fmla="*/ 0 w 5334002"/>
                <a:gd name="connsiteY0-2" fmla="*/ 0 h 724766"/>
                <a:gd name="connsiteX1-3" fmla="*/ 5334000 w 5334002"/>
                <a:gd name="connsiteY1-4" fmla="*/ 0 h 724766"/>
                <a:gd name="connsiteX2-5" fmla="*/ 4869873 w 5334002"/>
                <a:gd name="connsiteY2-6" fmla="*/ 506124 h 724766"/>
                <a:gd name="connsiteX3-7" fmla="*/ 5334000 w 5334002"/>
                <a:gd name="connsiteY3-8" fmla="*/ 724766 h 724766"/>
                <a:gd name="connsiteX4-9" fmla="*/ 0 w 5334002"/>
                <a:gd name="connsiteY4-10" fmla="*/ 724766 h 724766"/>
                <a:gd name="connsiteX5" fmla="*/ 0 w 5334002"/>
                <a:gd name="connsiteY5" fmla="*/ 0 h 724766"/>
                <a:gd name="connsiteX0-11" fmla="*/ 0 w 5334002"/>
                <a:gd name="connsiteY0-12" fmla="*/ 0 h 724766"/>
                <a:gd name="connsiteX1-13" fmla="*/ 5334000 w 5334002"/>
                <a:gd name="connsiteY1-14" fmla="*/ 0 h 724766"/>
                <a:gd name="connsiteX2-15" fmla="*/ 4849092 w 5334002"/>
                <a:gd name="connsiteY2-16" fmla="*/ 454170 h 724766"/>
                <a:gd name="connsiteX3-17" fmla="*/ 5334000 w 5334002"/>
                <a:gd name="connsiteY3-18" fmla="*/ 724766 h 724766"/>
                <a:gd name="connsiteX4-19" fmla="*/ 0 w 5334002"/>
                <a:gd name="connsiteY4-20" fmla="*/ 724766 h 724766"/>
                <a:gd name="connsiteX5-21" fmla="*/ 0 w 5334002"/>
                <a:gd name="connsiteY5-22" fmla="*/ 0 h 72476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71" tIns="34286" rIns="68571" bIns="34286" spcCol="0" rtlCol="0" anchor="ctr"/>
            <a:lstStyle/>
            <a:p>
              <a:pPr algn="ctr" defTabSz="685800">
                <a:buClrTx/>
                <a:defRPr/>
              </a:pPr>
              <a:endParaRPr lang="en-US" sz="1350" kern="1200">
                <a:solidFill>
                  <a:prstClr val="white"/>
                </a:solidFill>
                <a:latin typeface="Calibri" panose="020F0502020204030204"/>
                <a:ea typeface="Arial-Rounded"/>
              </a:endParaRPr>
            </a:p>
          </p:txBody>
        </p:sp>
        <p:sp>
          <p:nvSpPr>
            <p:cNvPr id="13" name="Rectangle 10"/>
            <p:cNvSpPr/>
            <p:nvPr/>
          </p:nvSpPr>
          <p:spPr>
            <a:xfrm>
              <a:off x="9623715" y="1023319"/>
              <a:ext cx="5049983" cy="543791"/>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1" fmla="*/ 0 w 5334002"/>
                <a:gd name="connsiteY0-2" fmla="*/ 0 h 724766"/>
                <a:gd name="connsiteX1-3" fmla="*/ 5334000 w 5334002"/>
                <a:gd name="connsiteY1-4" fmla="*/ 0 h 724766"/>
                <a:gd name="connsiteX2-5" fmla="*/ 4869873 w 5334002"/>
                <a:gd name="connsiteY2-6" fmla="*/ 506124 h 724766"/>
                <a:gd name="connsiteX3-7" fmla="*/ 5334000 w 5334002"/>
                <a:gd name="connsiteY3-8" fmla="*/ 724766 h 724766"/>
                <a:gd name="connsiteX4-9" fmla="*/ 0 w 5334002"/>
                <a:gd name="connsiteY4-10" fmla="*/ 724766 h 724766"/>
                <a:gd name="connsiteX5" fmla="*/ 0 w 5334002"/>
                <a:gd name="connsiteY5" fmla="*/ 0 h 724766"/>
                <a:gd name="connsiteX0-11" fmla="*/ 0 w 5334002"/>
                <a:gd name="connsiteY0-12" fmla="*/ 0 h 724766"/>
                <a:gd name="connsiteX1-13" fmla="*/ 5334000 w 5334002"/>
                <a:gd name="connsiteY1-14" fmla="*/ 0 h 724766"/>
                <a:gd name="connsiteX2-15" fmla="*/ 4849092 w 5334002"/>
                <a:gd name="connsiteY2-16" fmla="*/ 454170 h 724766"/>
                <a:gd name="connsiteX3-17" fmla="*/ 5334000 w 5334002"/>
                <a:gd name="connsiteY3-18" fmla="*/ 724766 h 724766"/>
                <a:gd name="connsiteX4-19" fmla="*/ 0 w 5334002"/>
                <a:gd name="connsiteY4-20" fmla="*/ 724766 h 724766"/>
                <a:gd name="connsiteX5-21" fmla="*/ 0 w 5334002"/>
                <a:gd name="connsiteY5-22" fmla="*/ 0 h 72476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71" tIns="34286" rIns="68571" bIns="34286" spcCol="0" rtlCol="0" anchor="ctr"/>
            <a:lstStyle/>
            <a:p>
              <a:pPr algn="ctr" defTabSz="685800">
                <a:buClrTx/>
                <a:defRPr/>
              </a:pPr>
              <a:endParaRPr lang="en-US" sz="1350" kern="1200">
                <a:solidFill>
                  <a:prstClr val="white"/>
                </a:solidFill>
                <a:latin typeface="Calibri" panose="020F0502020204030204"/>
                <a:ea typeface="Arial-Rounded"/>
              </a:endParaRPr>
            </a:p>
          </p:txBody>
        </p:sp>
      </p:grpSp>
      <p:sp>
        <p:nvSpPr>
          <p:cNvPr id="17" name="Rectangle 17"/>
          <p:cNvSpPr/>
          <p:nvPr userDrawn="1"/>
        </p:nvSpPr>
        <p:spPr>
          <a:xfrm>
            <a:off x="121324" y="2161349"/>
            <a:ext cx="1545885" cy="1761680"/>
          </a:xfrm>
          <a:custGeom>
            <a:avLst/>
            <a:gdLst>
              <a:gd name="connsiteX0" fmla="*/ 0 w 1371600"/>
              <a:gd name="connsiteY0" fmla="*/ 0 h 1295400"/>
              <a:gd name="connsiteX1" fmla="*/ 1371600 w 1371600"/>
              <a:gd name="connsiteY1" fmla="*/ 0 h 1295400"/>
              <a:gd name="connsiteX2" fmla="*/ 1371600 w 1371600"/>
              <a:gd name="connsiteY2" fmla="*/ 1295400 h 1295400"/>
              <a:gd name="connsiteX3" fmla="*/ 0 w 1371600"/>
              <a:gd name="connsiteY3" fmla="*/ 1295400 h 1295400"/>
              <a:gd name="connsiteX4" fmla="*/ 0 w 1371600"/>
              <a:gd name="connsiteY4" fmla="*/ 0 h 1295400"/>
              <a:gd name="connsiteX0-1" fmla="*/ 6 w 1371606"/>
              <a:gd name="connsiteY0-2" fmla="*/ 0 h 1295400"/>
              <a:gd name="connsiteX1-3" fmla="*/ 1371606 w 1371606"/>
              <a:gd name="connsiteY1-4" fmla="*/ 0 h 1295400"/>
              <a:gd name="connsiteX2-5" fmla="*/ 1371606 w 1371606"/>
              <a:gd name="connsiteY2-6" fmla="*/ 1295400 h 1295400"/>
              <a:gd name="connsiteX3-7" fmla="*/ 6 w 1371606"/>
              <a:gd name="connsiteY3-8" fmla="*/ 1295400 h 1295400"/>
              <a:gd name="connsiteX4-9" fmla="*/ 630388 w 1371606"/>
              <a:gd name="connsiteY4-10" fmla="*/ 609600 h 1295400"/>
              <a:gd name="connsiteX5" fmla="*/ 6 w 1371606"/>
              <a:gd name="connsiteY5" fmla="*/ 0 h 1295400"/>
              <a:gd name="connsiteX0-11" fmla="*/ 9 w 1371609"/>
              <a:gd name="connsiteY0-12" fmla="*/ 0 h 1295400"/>
              <a:gd name="connsiteX1-13" fmla="*/ 1371609 w 1371609"/>
              <a:gd name="connsiteY1-14" fmla="*/ 0 h 1295400"/>
              <a:gd name="connsiteX2-15" fmla="*/ 1371609 w 1371609"/>
              <a:gd name="connsiteY2-16" fmla="*/ 1295400 h 1295400"/>
              <a:gd name="connsiteX3-17" fmla="*/ 9 w 1371609"/>
              <a:gd name="connsiteY3-18" fmla="*/ 1295400 h 1295400"/>
              <a:gd name="connsiteX4-19" fmla="*/ 434971 w 1371609"/>
              <a:gd name="connsiteY4-20" fmla="*/ 564951 h 1295400"/>
              <a:gd name="connsiteX5-21" fmla="*/ 9 w 1371609"/>
              <a:gd name="connsiteY5-22" fmla="*/ 0 h 12954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Lst>
            <a:rect l="l" t="t" r="r" b="b"/>
            <a:pathLst>
              <a:path w="1371609" h="1295400">
                <a:moveTo>
                  <a:pt x="9" y="0"/>
                </a:moveTo>
                <a:lnTo>
                  <a:pt x="1371609" y="0"/>
                </a:lnTo>
                <a:lnTo>
                  <a:pt x="1371609" y="1295400"/>
                </a:lnTo>
                <a:lnTo>
                  <a:pt x="9" y="1295400"/>
                </a:lnTo>
                <a:cubicBezTo>
                  <a:pt x="-2300" y="1071418"/>
                  <a:pt x="437280" y="788933"/>
                  <a:pt x="434971" y="564951"/>
                </a:cubicBezTo>
                <a:lnTo>
                  <a:pt x="9" y="0"/>
                </a:lnTo>
                <a:close/>
              </a:path>
            </a:pathLst>
          </a:custGeom>
          <a:solidFill>
            <a:srgbClr val="F79646"/>
          </a:solidFill>
          <a:ln w="25400" cap="flat" cmpd="sng" algn="ctr">
            <a:solidFill>
              <a:srgbClr val="F79646">
                <a:lumMod val="60000"/>
                <a:lumOff val="40000"/>
              </a:srgbClr>
            </a:solidFill>
            <a:prstDash val="solid"/>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 typeface="Arial" panose="020B0604020202020204"/>
              <a:buNone/>
              <a:defRPr/>
            </a:pPr>
            <a:endParaRPr kumimoji="0" lang="en-US" sz="1350" b="0" i="0" u="none" strike="noStrike" kern="0" cap="none" spc="0" normalizeH="0" baseline="0" noProof="0" dirty="0">
              <a:ln>
                <a:noFill/>
              </a:ln>
              <a:solidFill>
                <a:prstClr val="white"/>
              </a:solidFill>
              <a:effectLst/>
              <a:uLnTx/>
              <a:uFillTx/>
              <a:latin typeface="Calibri" panose="020F0502020204030204"/>
              <a:ea typeface="Arial-Rounded"/>
              <a:cs typeface="+mn-cs"/>
              <a:sym typeface="Arial" panose="020B0604020202020204"/>
            </a:endParaRPr>
          </a:p>
        </p:txBody>
      </p:sp>
      <p:sp>
        <p:nvSpPr>
          <p:cNvPr id="14" name="Rectangle 16"/>
          <p:cNvSpPr/>
          <p:nvPr userDrawn="1"/>
        </p:nvSpPr>
        <p:spPr>
          <a:xfrm>
            <a:off x="418553" y="2224564"/>
            <a:ext cx="1394416" cy="1581352"/>
          </a:xfrm>
          <a:custGeom>
            <a:avLst/>
            <a:gdLst>
              <a:gd name="connsiteX0" fmla="*/ 0 w 1246092"/>
              <a:gd name="connsiteY0" fmla="*/ 0 h 1219200"/>
              <a:gd name="connsiteX1" fmla="*/ 1246092 w 1246092"/>
              <a:gd name="connsiteY1" fmla="*/ 0 h 1219200"/>
              <a:gd name="connsiteX2" fmla="*/ 1246092 w 1246092"/>
              <a:gd name="connsiteY2" fmla="*/ 1219200 h 1219200"/>
              <a:gd name="connsiteX3" fmla="*/ 0 w 1246092"/>
              <a:gd name="connsiteY3" fmla="*/ 1219200 h 1219200"/>
              <a:gd name="connsiteX4" fmla="*/ 0 w 1246092"/>
              <a:gd name="connsiteY4" fmla="*/ 0 h 1219200"/>
              <a:gd name="connsiteX0-1" fmla="*/ 307 w 1246399"/>
              <a:gd name="connsiteY0-2" fmla="*/ 0 h 1219200"/>
              <a:gd name="connsiteX1-3" fmla="*/ 1246399 w 1246399"/>
              <a:gd name="connsiteY1-4" fmla="*/ 0 h 1219200"/>
              <a:gd name="connsiteX2-5" fmla="*/ 1246399 w 1246399"/>
              <a:gd name="connsiteY2-6" fmla="*/ 1219200 h 1219200"/>
              <a:gd name="connsiteX3-7" fmla="*/ 307 w 1246399"/>
              <a:gd name="connsiteY3-8" fmla="*/ 1219200 h 1219200"/>
              <a:gd name="connsiteX4-9" fmla="*/ 7234 w 1246399"/>
              <a:gd name="connsiteY4-10" fmla="*/ 41564 h 1219200"/>
              <a:gd name="connsiteX5" fmla="*/ 307 w 1246399"/>
              <a:gd name="connsiteY5" fmla="*/ 0 h 1219200"/>
              <a:gd name="connsiteX0-11" fmla="*/ 307 w 1246399"/>
              <a:gd name="connsiteY0-12" fmla="*/ 0 h 1219200"/>
              <a:gd name="connsiteX1-13" fmla="*/ 1246399 w 1246399"/>
              <a:gd name="connsiteY1-14" fmla="*/ 0 h 1219200"/>
              <a:gd name="connsiteX2-15" fmla="*/ 1246399 w 1246399"/>
              <a:gd name="connsiteY2-16" fmla="*/ 1219200 h 1219200"/>
              <a:gd name="connsiteX3-17" fmla="*/ 307 w 1246399"/>
              <a:gd name="connsiteY3-18" fmla="*/ 1219200 h 1219200"/>
              <a:gd name="connsiteX4-19" fmla="*/ 7234 w 1246399"/>
              <a:gd name="connsiteY4-20" fmla="*/ 41564 h 1219200"/>
              <a:gd name="connsiteX5-21" fmla="*/ 307 w 1246399"/>
              <a:gd name="connsiteY5-22" fmla="*/ 0 h 1219200"/>
              <a:gd name="connsiteX0-23" fmla="*/ 3 w 1246095"/>
              <a:gd name="connsiteY0-24" fmla="*/ 0 h 1219200"/>
              <a:gd name="connsiteX1-25" fmla="*/ 1246095 w 1246095"/>
              <a:gd name="connsiteY1-26" fmla="*/ 0 h 1219200"/>
              <a:gd name="connsiteX2-27" fmla="*/ 1246095 w 1246095"/>
              <a:gd name="connsiteY2-28" fmla="*/ 1219200 h 1219200"/>
              <a:gd name="connsiteX3-29" fmla="*/ 3 w 1246095"/>
              <a:gd name="connsiteY3-30" fmla="*/ 1219200 h 1219200"/>
              <a:gd name="connsiteX4-31" fmla="*/ 6930 w 1246095"/>
              <a:gd name="connsiteY4-32" fmla="*/ 41564 h 1219200"/>
              <a:gd name="connsiteX5-33" fmla="*/ 3 w 1246095"/>
              <a:gd name="connsiteY5-34" fmla="*/ 0 h 1219200"/>
              <a:gd name="connsiteX0-35" fmla="*/ 11917 w 1258009"/>
              <a:gd name="connsiteY0-36" fmla="*/ 0 h 1219200"/>
              <a:gd name="connsiteX1-37" fmla="*/ 1258009 w 1258009"/>
              <a:gd name="connsiteY1-38" fmla="*/ 0 h 1219200"/>
              <a:gd name="connsiteX2-39" fmla="*/ 1258009 w 1258009"/>
              <a:gd name="connsiteY2-40" fmla="*/ 1219200 h 1219200"/>
              <a:gd name="connsiteX3-41" fmla="*/ 11917 w 1258009"/>
              <a:gd name="connsiteY3-42" fmla="*/ 1219200 h 1219200"/>
              <a:gd name="connsiteX4-43" fmla="*/ 441405 w 1258009"/>
              <a:gd name="connsiteY4-44" fmla="*/ 625256 h 1219200"/>
              <a:gd name="connsiteX5-45" fmla="*/ 18844 w 1258009"/>
              <a:gd name="connsiteY5-46" fmla="*/ 41564 h 1219200"/>
              <a:gd name="connsiteX6" fmla="*/ 11917 w 1258009"/>
              <a:gd name="connsiteY6" fmla="*/ 0 h 12192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 y="connsiteY6"/>
              </a:cxn>
            </a:cxnLst>
            <a:rect l="l" t="t" r="r" b="b"/>
            <a:pathLst>
              <a:path w="1258009" h="1219200">
                <a:moveTo>
                  <a:pt x="11917" y="0"/>
                </a:moveTo>
                <a:lnTo>
                  <a:pt x="1258009" y="0"/>
                </a:lnTo>
                <a:lnTo>
                  <a:pt x="1258009" y="1219200"/>
                </a:lnTo>
                <a:lnTo>
                  <a:pt x="11917" y="1219200"/>
                </a:lnTo>
                <a:cubicBezTo>
                  <a:pt x="-84929" y="1123024"/>
                  <a:pt x="440251" y="821529"/>
                  <a:pt x="441405" y="625256"/>
                </a:cubicBezTo>
                <a:cubicBezTo>
                  <a:pt x="442560" y="428983"/>
                  <a:pt x="129680" y="148589"/>
                  <a:pt x="18844" y="41564"/>
                </a:cubicBezTo>
                <a:lnTo>
                  <a:pt x="11917" y="0"/>
                </a:lnTo>
                <a:close/>
              </a:path>
            </a:pathLst>
          </a:cu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endParaRPr lang="en-US" sz="1350" kern="1200" dirty="0">
              <a:solidFill>
                <a:prstClr val="white"/>
              </a:solidFill>
              <a:latin typeface="Calibri" panose="020F0502020204030204"/>
              <a:ea typeface="Arial-Rounded"/>
            </a:endParaRPr>
          </a:p>
        </p:txBody>
      </p:sp>
      <p:grpSp>
        <p:nvGrpSpPr>
          <p:cNvPr id="24" name="Group 23"/>
          <p:cNvGrpSpPr/>
          <p:nvPr userDrawn="1"/>
        </p:nvGrpSpPr>
        <p:grpSpPr>
          <a:xfrm>
            <a:off x="825316" y="2087843"/>
            <a:ext cx="1861680" cy="1924493"/>
            <a:chOff x="1149549" y="1066515"/>
            <a:chExt cx="992332" cy="992332"/>
          </a:xfrm>
          <a:solidFill>
            <a:srgbClr val="F79646">
              <a:lumMod val="75000"/>
            </a:srgbClr>
          </a:solidFill>
        </p:grpSpPr>
        <p:sp>
          <p:nvSpPr>
            <p:cNvPr id="25" name="Oval 24"/>
            <p:cNvSpPr/>
            <p:nvPr/>
          </p:nvSpPr>
          <p:spPr>
            <a:xfrm>
              <a:off x="1149549" y="1066515"/>
              <a:ext cx="992332" cy="992332"/>
            </a:xfrm>
            <a:prstGeom prst="ellipse">
              <a:avLst/>
            </a:prstGeom>
            <a:grpFill/>
            <a:ln w="25400" cap="flat" cmpd="sng" algn="ctr">
              <a:solidFill>
                <a:sysClr val="window" lastClr="FFFFFF"/>
              </a:solidFill>
              <a:prstDash val="solid"/>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 typeface="Arial" panose="020B0604020202020204"/>
                <a:buNone/>
                <a:defRPr/>
              </a:pPr>
              <a:endParaRPr kumimoji="0" lang="en-US" sz="1350" b="0" i="0" u="none" strike="noStrike" kern="0" cap="none" spc="0" normalizeH="0" baseline="0" noProof="0">
                <a:ln>
                  <a:noFill/>
                </a:ln>
                <a:solidFill>
                  <a:prstClr val="white"/>
                </a:solidFill>
                <a:effectLst/>
                <a:uLnTx/>
                <a:uFillTx/>
                <a:latin typeface="Calibri" panose="020F0502020204030204"/>
                <a:ea typeface="Arial-Rounded"/>
                <a:cs typeface="+mn-cs"/>
                <a:sym typeface="Arial" panose="020B0604020202020204"/>
              </a:endParaRPr>
            </a:p>
          </p:txBody>
        </p:sp>
        <p:sp>
          <p:nvSpPr>
            <p:cNvPr id="26" name="Oval 25"/>
            <p:cNvSpPr/>
            <p:nvPr/>
          </p:nvSpPr>
          <p:spPr>
            <a:xfrm>
              <a:off x="1188515" y="1081392"/>
              <a:ext cx="914400" cy="914400"/>
            </a:xfrm>
            <a:prstGeom prst="ellipse">
              <a:avLst/>
            </a:prstGeom>
            <a:grpFill/>
            <a:ln w="25400" cap="flat" cmpd="sng" algn="ctr">
              <a:solidFill>
                <a:sysClr val="window" lastClr="FFFFFF"/>
              </a:solidFill>
              <a:prstDash val="solid"/>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 typeface="Arial" panose="020B0604020202020204"/>
                <a:buNone/>
                <a:defRPr/>
              </a:pPr>
              <a:endParaRPr kumimoji="0" lang="en-US" sz="1350" b="0" i="0" u="none" strike="noStrike" kern="0" cap="none" spc="0" normalizeH="0" baseline="0" noProof="0">
                <a:ln>
                  <a:noFill/>
                </a:ln>
                <a:solidFill>
                  <a:prstClr val="white"/>
                </a:solidFill>
                <a:effectLst/>
                <a:uLnTx/>
                <a:uFillTx/>
                <a:latin typeface="Calibri" panose="020F0502020204030204"/>
                <a:ea typeface="Arial-Rounded"/>
                <a:cs typeface="+mn-cs"/>
                <a:sym typeface="Arial" panose="020B0604020202020204"/>
              </a:endParaRPr>
            </a:p>
          </p:txBody>
        </p:sp>
      </p:grpSp>
      <p:sp>
        <p:nvSpPr>
          <p:cNvPr id="27" name="TextBox 26"/>
          <p:cNvSpPr txBox="1"/>
          <p:nvPr userDrawn="1"/>
        </p:nvSpPr>
        <p:spPr>
          <a:xfrm>
            <a:off x="9271945" y="6473420"/>
            <a:ext cx="3467272" cy="276999"/>
          </a:xfrm>
          <a:prstGeom prst="rect">
            <a:avLst/>
          </a:prstGeom>
          <a:noFill/>
        </p:spPr>
        <p:txBody>
          <a:bodyPr wrap="square" rtlCol="0">
            <a:spAutoFit/>
          </a:bodyPr>
          <a:lstStyle/>
          <a:p>
            <a:pPr>
              <a:buClr>
                <a:srgbClr val="000000"/>
              </a:buClr>
              <a:buFont typeface="Arial" panose="020B0604020202020204"/>
              <a:buNone/>
            </a:pPr>
            <a:r>
              <a:rPr lang="en-US" sz="1200" kern="0" dirty="0" err="1">
                <a:solidFill>
                  <a:schemeClr val="tx1">
                    <a:lumMod val="50000"/>
                    <a:lumOff val="50000"/>
                  </a:schemeClr>
                </a:solidFill>
                <a:cs typeface="Arial" panose="020B0604020202020204"/>
                <a:sym typeface="Arial" panose="020B0604020202020204"/>
              </a:rPr>
              <a:t>Hương</a:t>
            </a:r>
            <a:r>
              <a:rPr lang="en-US" sz="1200" kern="0" dirty="0">
                <a:solidFill>
                  <a:schemeClr val="tx1">
                    <a:lumMod val="50000"/>
                    <a:lumOff val="50000"/>
                  </a:schemeClr>
                </a:solidFill>
                <a:cs typeface="Arial" panose="020B0604020202020204"/>
                <a:sym typeface="Arial" panose="020B0604020202020204"/>
              </a:rPr>
              <a:t> </a:t>
            </a:r>
            <a:r>
              <a:rPr lang="en-US" sz="1200" kern="0" dirty="0" err="1">
                <a:solidFill>
                  <a:schemeClr val="tx1">
                    <a:lumMod val="50000"/>
                    <a:lumOff val="50000"/>
                  </a:schemeClr>
                </a:solidFill>
                <a:cs typeface="Arial" panose="020B0604020202020204"/>
                <a:sym typeface="Arial" panose="020B0604020202020204"/>
              </a:rPr>
              <a:t>Thảo</a:t>
            </a:r>
            <a:r>
              <a:rPr lang="en-US" sz="1200" kern="0" dirty="0">
                <a:solidFill>
                  <a:schemeClr val="tx1">
                    <a:lumMod val="50000"/>
                    <a:lumOff val="50000"/>
                  </a:schemeClr>
                </a:solidFill>
                <a:cs typeface="Arial" panose="020B0604020202020204"/>
                <a:sym typeface="Arial" panose="020B0604020202020204"/>
              </a:rPr>
              <a:t>: tranthao121004@gmail.com</a:t>
            </a:r>
            <a:endParaRPr lang="en-US" sz="1200" kern="0" dirty="0">
              <a:solidFill>
                <a:schemeClr val="tx1">
                  <a:lumMod val="50000"/>
                  <a:lumOff val="50000"/>
                </a:schemeClr>
              </a:solidFill>
              <a:cs typeface="Arial" panose="020B0604020202020204"/>
              <a:sym typeface="Arial" panose="020B0604020202020204"/>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Comparison">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Title Only">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11" name="Freeform 17"/>
          <p:cNvSpPr/>
          <p:nvPr userDrawn="1"/>
        </p:nvSpPr>
        <p:spPr>
          <a:xfrm>
            <a:off x="247078" y="287079"/>
            <a:ext cx="11697847" cy="6434396"/>
          </a:xfrm>
          <a:prstGeom prst="roundRect">
            <a:avLst>
              <a:gd name="adj" fmla="val 8405"/>
            </a:avLst>
          </a:prstGeom>
          <a:solidFill>
            <a:srgbClr val="FFFFFF"/>
          </a:solidFill>
          <a:ln w="25400" cap="flat" cmpd="sng" algn="ctr">
            <a:solidFill>
              <a:schemeClr val="bg1">
                <a:lumMod val="85000"/>
              </a:schemeClr>
            </a:solidFill>
            <a:prstDash val="lgDash"/>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panose="020B0604020202020204"/>
              <a:buNone/>
              <a:defRPr/>
            </a:pPr>
            <a:endParaRPr kumimoji="0" lang="en-US" sz="1400" b="0" i="0" u="none" strike="noStrike" kern="0" cap="none" spc="0" normalizeH="0" baseline="0" noProof="0" dirty="0">
              <a:ln>
                <a:noFill/>
              </a:ln>
              <a:solidFill>
                <a:srgbClr val="BAE5E4"/>
              </a:solidFill>
              <a:effectLst/>
              <a:uLnTx/>
              <a:uFillTx/>
              <a:latin typeface="Arial-Rounded"/>
              <a:ea typeface="Arial-Rounded"/>
              <a:cs typeface="+mn-cs"/>
              <a:sym typeface="Arial" panose="020B0604020202020204"/>
            </a:endParaRPr>
          </a:p>
        </p:txBody>
      </p:sp>
      <p:sp>
        <p:nvSpPr>
          <p:cNvPr id="3" name="Date Placeholder 2"/>
          <p:cNvSpPr>
            <a:spLocks noGrp="1"/>
          </p:cNvSpPr>
          <p:nvPr>
            <p:ph type="dt" sz="half" idx="10"/>
          </p:nvPr>
        </p:nvSpPr>
        <p:spPr/>
        <p:txBody>
          <a:bodyPr/>
          <a:lstStyle/>
          <a:p>
            <a:fld id="{11EBD0CC-E3E2-4331-AA06-EBB8ADD6037D}"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7634F2D-4F96-4A1A-A648-518B1AFE058E}" type="slidenum">
              <a:rPr lang="en-US" smtClean="0"/>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Content with Caption">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13" name="Freeform 17"/>
          <p:cNvSpPr/>
          <p:nvPr userDrawn="1"/>
        </p:nvSpPr>
        <p:spPr>
          <a:xfrm>
            <a:off x="280793" y="1122218"/>
            <a:ext cx="11720707" cy="5564332"/>
          </a:xfrm>
          <a:prstGeom prst="rect">
            <a:avLst/>
          </a:prstGeom>
          <a:solidFill>
            <a:srgbClr val="FFFFFF"/>
          </a:solidFill>
          <a:ln w="25400" cap="flat" cmpd="sng" algn="ctr">
            <a:solidFill>
              <a:srgbClr val="00B05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panose="020B0604020202020204"/>
              <a:buNone/>
              <a:defRPr/>
            </a:pPr>
            <a:endParaRPr kumimoji="0" lang="en-US" sz="1400" b="0" i="0" u="none" strike="noStrike" kern="0" cap="none" spc="0" normalizeH="0" baseline="0" noProof="0">
              <a:ln>
                <a:noFill/>
              </a:ln>
              <a:solidFill>
                <a:srgbClr val="BAE5E4"/>
              </a:solidFill>
              <a:effectLst/>
              <a:uLnTx/>
              <a:uFillTx/>
              <a:latin typeface="Arial-Rounded"/>
              <a:ea typeface="Arial-Rounded"/>
              <a:cs typeface="+mn-cs"/>
              <a:sym typeface="Arial" panose="020B0604020202020204"/>
            </a:endParaRPr>
          </a:p>
        </p:txBody>
      </p:sp>
      <p:grpSp>
        <p:nvGrpSpPr>
          <p:cNvPr id="14" name="Group 13"/>
          <p:cNvGrpSpPr/>
          <p:nvPr userDrawn="1"/>
        </p:nvGrpSpPr>
        <p:grpSpPr>
          <a:xfrm>
            <a:off x="377050" y="255822"/>
            <a:ext cx="2637181" cy="2062663"/>
            <a:chOff x="237072" y="234585"/>
            <a:chExt cx="1448294" cy="1448294"/>
          </a:xfrm>
        </p:grpSpPr>
        <p:sp>
          <p:nvSpPr>
            <p:cNvPr id="15" name="Oval 14"/>
            <p:cNvSpPr/>
            <p:nvPr/>
          </p:nvSpPr>
          <p:spPr>
            <a:xfrm>
              <a:off x="237072" y="234585"/>
              <a:ext cx="1448294" cy="1448294"/>
            </a:xfrm>
            <a:prstGeom prst="ellipse">
              <a:avLst/>
            </a:prstGeom>
            <a:solidFill>
              <a:srgbClr val="B7D574"/>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panose="020B0604020202020204"/>
                <a:buNone/>
                <a:defRPr/>
              </a:pPr>
              <a:endParaRPr kumimoji="0" lang="en-US" sz="1400" b="0" i="0" u="none" strike="noStrike" kern="0" cap="none" spc="0" normalizeH="0" baseline="0" noProof="0">
                <a:ln>
                  <a:noFill/>
                </a:ln>
                <a:solidFill>
                  <a:srgbClr val="BAE5E4"/>
                </a:solidFill>
                <a:effectLst/>
                <a:uLnTx/>
                <a:uFillTx/>
                <a:latin typeface="Arial-Rounded"/>
                <a:ea typeface="Arial-Rounded"/>
                <a:cs typeface="+mn-cs"/>
                <a:sym typeface="Arial" panose="020B0604020202020204"/>
              </a:endParaRPr>
            </a:p>
          </p:txBody>
        </p:sp>
        <p:sp>
          <p:nvSpPr>
            <p:cNvPr id="16" name="Oval 15"/>
            <p:cNvSpPr/>
            <p:nvPr/>
          </p:nvSpPr>
          <p:spPr>
            <a:xfrm>
              <a:off x="283311" y="280824"/>
              <a:ext cx="1355815" cy="1355815"/>
            </a:xfrm>
            <a:prstGeom prst="ellipse">
              <a:avLst/>
            </a:prstGeom>
            <a:solidFill>
              <a:srgbClr val="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panose="020B0604020202020204"/>
                <a:buNone/>
                <a:defRPr/>
              </a:pPr>
              <a:endParaRPr kumimoji="0" lang="en-US" sz="1400" b="0" i="0" u="none" strike="noStrike" kern="0" cap="none" spc="0" normalizeH="0" baseline="0" noProof="0">
                <a:ln>
                  <a:noFill/>
                </a:ln>
                <a:solidFill>
                  <a:srgbClr val="BAE5E4"/>
                </a:solidFill>
                <a:effectLst/>
                <a:uLnTx/>
                <a:uFillTx/>
                <a:latin typeface="Arial-Rounded"/>
                <a:ea typeface="Arial-Rounded"/>
                <a:cs typeface="+mn-cs"/>
                <a:sym typeface="Arial" panose="020B0604020202020204"/>
              </a:endParaRPr>
            </a:p>
          </p:txBody>
        </p:sp>
        <p:sp>
          <p:nvSpPr>
            <p:cNvPr id="17" name="Oval 16"/>
            <p:cNvSpPr/>
            <p:nvPr/>
          </p:nvSpPr>
          <p:spPr>
            <a:xfrm>
              <a:off x="244823" y="252246"/>
              <a:ext cx="1419087" cy="1419087"/>
            </a:xfrm>
            <a:prstGeom prst="ellipse">
              <a:avLst/>
            </a:prstGeom>
            <a:noFill/>
            <a:ln w="9525" cap="flat" cmpd="sng" algn="ctr">
              <a:solidFill>
                <a:srgbClr val="BAE5E4">
                  <a:lumMod val="25000"/>
                </a:srgbClr>
              </a:solidFill>
              <a:prstDash val="dash"/>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panose="020B0604020202020204"/>
                <a:buNone/>
                <a:defRPr/>
              </a:pPr>
              <a:endParaRPr kumimoji="0" lang="en-US" sz="1400" b="0" i="0" u="none" strike="noStrike" kern="0" cap="none" spc="0" normalizeH="0" baseline="0" noProof="0">
                <a:ln>
                  <a:noFill/>
                </a:ln>
                <a:solidFill>
                  <a:srgbClr val="BAE5E4"/>
                </a:solidFill>
                <a:effectLst/>
                <a:uLnTx/>
                <a:uFillTx/>
                <a:latin typeface="Arial-Rounded"/>
                <a:ea typeface="Arial-Rounded"/>
                <a:cs typeface="+mn-cs"/>
                <a:sym typeface="Arial" panose="020B0604020202020204"/>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11EBD0CC-E3E2-4331-AA06-EBB8ADD6037D}"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634F2D-4F96-4A1A-A648-518B1AFE058E}" type="slidenum">
              <a:rPr lang="en-US" smtClean="0"/>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6" name="Picture 8" descr="nen1"/>
          <p:cNvPicPr>
            <a:picLocks noChangeAspect="1"/>
          </p:cNvPicPr>
          <p:nvPr userDrawn="1"/>
        </p:nvPicPr>
        <p:blipFill>
          <a:blip r:embed="rId2"/>
          <a:stretch>
            <a:fillRect/>
          </a:stretch>
        </p:blipFill>
        <p:spPr>
          <a:xfrm>
            <a:off x="0" y="2"/>
            <a:ext cx="12192000" cy="6886575"/>
          </a:xfrm>
          <a:prstGeom prst="rect">
            <a:avLst/>
          </a:prstGeom>
          <a:noFill/>
          <a:ln w="9525">
            <a:noFill/>
          </a:ln>
        </p:spPr>
      </p:pic>
      <p:sp>
        <p:nvSpPr>
          <p:cNvPr id="7" name="TextBox 6"/>
          <p:cNvSpPr txBox="1"/>
          <p:nvPr userDrawn="1"/>
        </p:nvSpPr>
        <p:spPr>
          <a:xfrm>
            <a:off x="9250680" y="47240"/>
            <a:ext cx="3467272" cy="276999"/>
          </a:xfrm>
          <a:prstGeom prst="rect">
            <a:avLst/>
          </a:prstGeom>
          <a:noFill/>
        </p:spPr>
        <p:txBody>
          <a:bodyPr wrap="square" rtlCol="0">
            <a:spAutoFit/>
          </a:bodyPr>
          <a:lstStyle/>
          <a:p>
            <a:pPr>
              <a:buClr>
                <a:srgbClr val="000000"/>
              </a:buClr>
              <a:buFont typeface="Arial" panose="020B0604020202020204"/>
              <a:buNone/>
            </a:pPr>
            <a:r>
              <a:rPr lang="en-US" sz="1200" kern="0" dirty="0" err="1">
                <a:solidFill>
                  <a:schemeClr val="tx1">
                    <a:lumMod val="50000"/>
                    <a:lumOff val="50000"/>
                  </a:schemeClr>
                </a:solidFill>
                <a:cs typeface="Arial" panose="020B0604020202020204"/>
                <a:sym typeface="Arial" panose="020B0604020202020204"/>
              </a:rPr>
              <a:t>Hương</a:t>
            </a:r>
            <a:r>
              <a:rPr lang="en-US" sz="1200" kern="0" dirty="0">
                <a:solidFill>
                  <a:schemeClr val="tx1">
                    <a:lumMod val="50000"/>
                    <a:lumOff val="50000"/>
                  </a:schemeClr>
                </a:solidFill>
                <a:cs typeface="Arial" panose="020B0604020202020204"/>
                <a:sym typeface="Arial" panose="020B0604020202020204"/>
              </a:rPr>
              <a:t> </a:t>
            </a:r>
            <a:r>
              <a:rPr lang="en-US" sz="1200" kern="0" dirty="0" err="1">
                <a:solidFill>
                  <a:schemeClr val="tx1">
                    <a:lumMod val="50000"/>
                    <a:lumOff val="50000"/>
                  </a:schemeClr>
                </a:solidFill>
                <a:cs typeface="Arial" panose="020B0604020202020204"/>
                <a:sym typeface="Arial" panose="020B0604020202020204"/>
              </a:rPr>
              <a:t>Thảo</a:t>
            </a:r>
            <a:r>
              <a:rPr lang="en-US" sz="1200" kern="0" dirty="0">
                <a:solidFill>
                  <a:schemeClr val="tx1">
                    <a:lumMod val="50000"/>
                    <a:lumOff val="50000"/>
                  </a:schemeClr>
                </a:solidFill>
                <a:cs typeface="Arial" panose="020B0604020202020204"/>
                <a:sym typeface="Arial" panose="020B0604020202020204"/>
              </a:rPr>
              <a:t>: tranthao121004@gmail.com</a:t>
            </a:r>
            <a:endParaRPr lang="en-US" sz="1200" kern="0" dirty="0">
              <a:solidFill>
                <a:schemeClr val="tx1">
                  <a:lumMod val="50000"/>
                  <a:lumOff val="50000"/>
                </a:schemeClr>
              </a:solidFill>
              <a:cs typeface="Arial" panose="020B0604020202020204"/>
              <a:sym typeface="Arial" panose="020B0604020202020204"/>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Date Placeholder 2"/>
          <p:cNvSpPr>
            <a:spLocks noGrp="1"/>
          </p:cNvSpPr>
          <p:nvPr>
            <p:ph type="dt" sz="half" idx="10"/>
          </p:nvPr>
        </p:nvSpPr>
        <p:spPr/>
        <p:txBody>
          <a:bodyPr/>
          <a:lstStyle/>
          <a:p>
            <a:fld id="{11EBD0CC-E3E2-4331-AA06-EBB8ADD6037D}"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7634F2D-4F96-4A1A-A648-518B1AFE058E}" type="slidenum">
              <a:rPr lang="en-US" smtClean="0"/>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Title and Vertical Tex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11EBD0CC-E3E2-4331-AA06-EBB8ADD6037D}"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634F2D-4F96-4A1A-A648-518B1AFE058E}" type="slidenum">
              <a:rPr lang="en-US" smtClean="0"/>
            </a:fld>
            <a:endParaRPr lang="en-US"/>
          </a:p>
        </p:txBody>
      </p:sp>
      <p:pic>
        <p:nvPicPr>
          <p:cNvPr id="7" name="10"/>
          <p:cNvPicPr>
            <a:picLocks noChangeAspect="1"/>
          </p:cNvPicPr>
          <p:nvPr userDrawn="1"/>
        </p:nvPicPr>
        <p:blipFill>
          <a:blip r:embed="rId2" cstate="screen"/>
          <a:stretch>
            <a:fillRect/>
          </a:stretch>
        </p:blipFill>
        <p:spPr>
          <a:xfrm>
            <a:off x="4301603" y="4901805"/>
            <a:ext cx="7918523" cy="1956197"/>
          </a:xfrm>
          <a:prstGeom prst="rect">
            <a:avLst/>
          </a:prstGeom>
        </p:spPr>
      </p:pic>
      <p:pic>
        <p:nvPicPr>
          <p:cNvPr id="8" name="13"/>
          <p:cNvPicPr>
            <a:picLocks noChangeAspect="1"/>
          </p:cNvPicPr>
          <p:nvPr userDrawn="1"/>
        </p:nvPicPr>
        <p:blipFill>
          <a:blip r:embed="rId3"/>
          <a:stretch>
            <a:fillRect/>
          </a:stretch>
        </p:blipFill>
        <p:spPr>
          <a:xfrm>
            <a:off x="8800215" y="4001446"/>
            <a:ext cx="3419911" cy="2720031"/>
          </a:xfrm>
          <a:prstGeom prst="rect">
            <a:avLst/>
          </a:prstGeom>
        </p:spPr>
      </p:pic>
      <p:pic>
        <p:nvPicPr>
          <p:cNvPr id="9" name="16"/>
          <p:cNvPicPr>
            <a:picLocks noChangeAspect="1"/>
          </p:cNvPicPr>
          <p:nvPr userDrawn="1"/>
        </p:nvPicPr>
        <p:blipFill>
          <a:blip r:embed="rId2" cstate="screen"/>
          <a:stretch>
            <a:fillRect/>
          </a:stretch>
        </p:blipFill>
        <p:spPr>
          <a:xfrm>
            <a:off x="0" y="4901805"/>
            <a:ext cx="7918523" cy="1956197"/>
          </a:xfrm>
          <a:prstGeom prst="rect">
            <a:avLst/>
          </a:prstGeom>
        </p:spPr>
      </p:pic>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a:p>
        </p:txBody>
      </p:sp>
      <p:sp>
        <p:nvSpPr>
          <p:cNvPr id="4" name="Date Placeholder 3"/>
          <p:cNvSpPr>
            <a:spLocks noGrp="1"/>
          </p:cNvSpPr>
          <p:nvPr>
            <p:ph type="dt" sz="half" idx="10"/>
          </p:nvPr>
        </p:nvSpPr>
        <p:spPr/>
        <p:txBody>
          <a:bodyPr/>
          <a:lstStyle/>
          <a:p>
            <a:fld id="{83567E14-3BA2-4243-B9EA-E2C7FD4D8806}" type="datetimeFigureOut">
              <a:rPr lang="en-US" smtClean="0">
                <a:solidFill>
                  <a:prstClr val="black">
                    <a:tint val="75000"/>
                  </a:prstClr>
                </a:solidFill>
              </a:rPr>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28B76E8-5BCA-478B-A7D2-0147B70B1005}" type="slidenum">
              <a:rPr lang="en-US" smtClean="0">
                <a:solidFill>
                  <a:prstClr val="black">
                    <a:tint val="75000"/>
                  </a:prstClr>
                </a:solidFill>
              </a:rPr>
            </a:fld>
            <a:endParaRPr lang="en-US">
              <a:solidFill>
                <a:prstClr val="black">
                  <a:tint val="75000"/>
                </a:prstClr>
              </a:solidFil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83567E14-3BA2-4243-B9EA-E2C7FD4D8806}" type="datetimeFigureOut">
              <a:rPr lang="en-US" smtClean="0">
                <a:solidFill>
                  <a:prstClr val="black">
                    <a:tint val="75000"/>
                  </a:prstClr>
                </a:solidFill>
              </a:rPr>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28B76E8-5BCA-478B-A7D2-0147B70B1005}" type="slidenum">
              <a:rPr lang="en-US" smtClean="0">
                <a:solidFill>
                  <a:prstClr val="black">
                    <a:tint val="75000"/>
                  </a:prstClr>
                </a:solidFill>
              </a:rPr>
            </a:fld>
            <a:endParaRPr lang="en-US">
              <a:solidFill>
                <a:prstClr val="black">
                  <a:tint val="75000"/>
                </a:prstClr>
              </a:solidFil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endParaRPr lang="en-US"/>
          </a:p>
        </p:txBody>
      </p:sp>
      <p:sp>
        <p:nvSpPr>
          <p:cNvPr id="4" name="Date Placeholder 3"/>
          <p:cNvSpPr>
            <a:spLocks noGrp="1"/>
          </p:cNvSpPr>
          <p:nvPr>
            <p:ph type="dt" sz="half" idx="10"/>
          </p:nvPr>
        </p:nvSpPr>
        <p:spPr/>
        <p:txBody>
          <a:bodyPr/>
          <a:lstStyle/>
          <a:p>
            <a:fld id="{83567E14-3BA2-4243-B9EA-E2C7FD4D8806}" type="datetimeFigureOut">
              <a:rPr lang="en-US" smtClean="0">
                <a:solidFill>
                  <a:prstClr val="black">
                    <a:tint val="75000"/>
                  </a:prstClr>
                </a:solidFill>
              </a:rPr>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28B76E8-5BCA-478B-A7D2-0147B70B1005}" type="slidenum">
              <a:rPr lang="en-US" smtClean="0">
                <a:solidFill>
                  <a:prstClr val="black">
                    <a:tint val="75000"/>
                  </a:prstClr>
                </a:solidFill>
              </a:rPr>
            </a:fld>
            <a:endParaRPr lang="en-US">
              <a:solidFill>
                <a:prstClr val="black">
                  <a:tint val="75000"/>
                </a:prstClr>
              </a:solidFill>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Date Placeholder 4"/>
          <p:cNvSpPr>
            <a:spLocks noGrp="1"/>
          </p:cNvSpPr>
          <p:nvPr>
            <p:ph type="dt" sz="half" idx="10"/>
          </p:nvPr>
        </p:nvSpPr>
        <p:spPr/>
        <p:txBody>
          <a:bodyPr/>
          <a:lstStyle/>
          <a:p>
            <a:fld id="{83567E14-3BA2-4243-B9EA-E2C7FD4D8806}" type="datetimeFigureOut">
              <a:rPr lang="en-US" smtClean="0">
                <a:solidFill>
                  <a:prstClr val="black">
                    <a:tint val="75000"/>
                  </a:prstClr>
                </a:solidFill>
              </a:rPr>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28B76E8-5BCA-478B-A7D2-0147B70B1005}" type="slidenum">
              <a:rPr lang="en-US" smtClean="0">
                <a:solidFill>
                  <a:prstClr val="black">
                    <a:tint val="75000"/>
                  </a:prstClr>
                </a:solidFill>
              </a:rPr>
            </a:fld>
            <a:endParaRPr lang="en-US">
              <a:solidFill>
                <a:prstClr val="black">
                  <a:tint val="75000"/>
                </a:prstClr>
              </a:solidFil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Date Placeholder 6"/>
          <p:cNvSpPr>
            <a:spLocks noGrp="1"/>
          </p:cNvSpPr>
          <p:nvPr>
            <p:ph type="dt" sz="half" idx="10"/>
          </p:nvPr>
        </p:nvSpPr>
        <p:spPr/>
        <p:txBody>
          <a:bodyPr/>
          <a:lstStyle/>
          <a:p>
            <a:fld id="{83567E14-3BA2-4243-B9EA-E2C7FD4D8806}" type="datetimeFigureOut">
              <a:rPr lang="en-US" smtClean="0">
                <a:solidFill>
                  <a:prstClr val="black">
                    <a:tint val="75000"/>
                  </a:prstClr>
                </a:solidFill>
              </a:rPr>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028B76E8-5BCA-478B-A7D2-0147B70B1005}" type="slidenum">
              <a:rPr lang="en-US" smtClean="0">
                <a:solidFill>
                  <a:prstClr val="black">
                    <a:tint val="75000"/>
                  </a:prstClr>
                </a:solidFill>
              </a:rPr>
            </a:fld>
            <a:endParaRPr lang="en-US">
              <a:solidFill>
                <a:prstClr val="black">
                  <a:tint val="75000"/>
                </a:prstClr>
              </a:solidFil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Date Placeholder 2"/>
          <p:cNvSpPr>
            <a:spLocks noGrp="1"/>
          </p:cNvSpPr>
          <p:nvPr>
            <p:ph type="dt" sz="half" idx="10"/>
          </p:nvPr>
        </p:nvSpPr>
        <p:spPr/>
        <p:txBody>
          <a:bodyPr/>
          <a:lstStyle/>
          <a:p>
            <a:fld id="{83567E14-3BA2-4243-B9EA-E2C7FD4D8806}" type="datetimeFigureOut">
              <a:rPr lang="en-US" smtClean="0">
                <a:solidFill>
                  <a:prstClr val="black">
                    <a:tint val="75000"/>
                  </a:prstClr>
                </a:solidFill>
              </a:rPr>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028B76E8-5BCA-478B-A7D2-0147B70B1005}" type="slidenum">
              <a:rPr lang="en-US" smtClean="0">
                <a:solidFill>
                  <a:prstClr val="black">
                    <a:tint val="75000"/>
                  </a:prstClr>
                </a:solidFill>
              </a:rPr>
            </a:fld>
            <a:endParaRPr lang="en-US">
              <a:solidFill>
                <a:prstClr val="black">
                  <a:tint val="75000"/>
                </a:prstClr>
              </a:solidFil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3567E14-3BA2-4243-B9EA-E2C7FD4D8806}" type="datetimeFigureOut">
              <a:rPr lang="en-US" smtClean="0">
                <a:solidFill>
                  <a:prstClr val="black">
                    <a:tint val="75000"/>
                  </a:prstClr>
                </a:solidFill>
              </a:rPr>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028B76E8-5BCA-478B-A7D2-0147B70B1005}" type="slidenum">
              <a:rPr lang="en-US" smtClean="0">
                <a:solidFill>
                  <a:prstClr val="black">
                    <a:tint val="75000"/>
                  </a:prstClr>
                </a:solidFill>
              </a:rPr>
            </a:fld>
            <a:endParaRPr lang="en-US">
              <a:solidFill>
                <a:prstClr val="black">
                  <a:tint val="75000"/>
                </a:prstClr>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endParaRPr lang="en-US"/>
          </a:p>
        </p:txBody>
      </p:sp>
      <p:sp>
        <p:nvSpPr>
          <p:cNvPr id="4" name="Date Placeholder 3"/>
          <p:cNvSpPr>
            <a:spLocks noGrp="1"/>
          </p:cNvSpPr>
          <p:nvPr>
            <p:ph type="dt" sz="half" idx="10"/>
          </p:nvPr>
        </p:nvSpPr>
        <p:spPr/>
        <p:txBody>
          <a:bodyPr/>
          <a:lstStyle/>
          <a:p>
            <a:fld id="{11EBD0CC-E3E2-4331-AA06-EBB8ADD6037D}"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634F2D-4F96-4A1A-A648-518B1AFE058E}" type="slidenum">
              <a:rPr lang="en-US" smtClean="0"/>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83567E14-3BA2-4243-B9EA-E2C7FD4D8806}" type="datetimeFigureOut">
              <a:rPr lang="en-US" smtClean="0">
                <a:solidFill>
                  <a:prstClr val="black">
                    <a:tint val="75000"/>
                  </a:prstClr>
                </a:solidFill>
              </a:rPr>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28B76E8-5BCA-478B-A7D2-0147B70B1005}" type="slidenum">
              <a:rPr lang="en-US" smtClean="0">
                <a:solidFill>
                  <a:prstClr val="black">
                    <a:tint val="75000"/>
                  </a:prstClr>
                </a:solidFill>
              </a:rPr>
            </a:fld>
            <a:endParaRPr lang="en-US">
              <a:solidFill>
                <a:prstClr val="black">
                  <a:tint val="75000"/>
                </a:prstClr>
              </a:solidFil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83567E14-3BA2-4243-B9EA-E2C7FD4D8806}" type="datetimeFigureOut">
              <a:rPr lang="en-US" smtClean="0">
                <a:solidFill>
                  <a:prstClr val="black">
                    <a:tint val="75000"/>
                  </a:prstClr>
                </a:solidFill>
              </a:rPr>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28B76E8-5BCA-478B-A7D2-0147B70B1005}" type="slidenum">
              <a:rPr lang="en-US" smtClean="0">
                <a:solidFill>
                  <a:prstClr val="black">
                    <a:tint val="75000"/>
                  </a:prstClr>
                </a:solidFill>
              </a:rPr>
            </a:fld>
            <a:endParaRPr lang="en-US">
              <a:solidFill>
                <a:prstClr val="black">
                  <a:tint val="75000"/>
                </a:prstClr>
              </a:solidFil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83567E14-3BA2-4243-B9EA-E2C7FD4D8806}" type="datetimeFigureOut">
              <a:rPr lang="en-US" smtClean="0">
                <a:solidFill>
                  <a:prstClr val="black">
                    <a:tint val="75000"/>
                  </a:prstClr>
                </a:solidFill>
              </a:rPr>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28B76E8-5BCA-478B-A7D2-0147B70B1005}" type="slidenum">
              <a:rPr lang="en-US" smtClean="0">
                <a:solidFill>
                  <a:prstClr val="black">
                    <a:tint val="75000"/>
                  </a:prstClr>
                </a:solidFill>
              </a:rPr>
            </a:fld>
            <a:endParaRPr lang="en-US">
              <a:solidFill>
                <a:prstClr val="black">
                  <a:tint val="75000"/>
                </a:prstClr>
              </a:solidFil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83567E14-3BA2-4243-B9EA-E2C7FD4D8806}" type="datetimeFigureOut">
              <a:rPr lang="en-US" smtClean="0">
                <a:solidFill>
                  <a:prstClr val="black">
                    <a:tint val="75000"/>
                  </a:prstClr>
                </a:solidFill>
              </a:rPr>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28B76E8-5BCA-478B-A7D2-0147B70B1005}" type="slidenum">
              <a:rPr lang="en-US" smtClean="0">
                <a:solidFill>
                  <a:prstClr val="black">
                    <a:tint val="75000"/>
                  </a:prstClr>
                </a:solidFill>
              </a:rPr>
            </a:fld>
            <a:endParaRPr lang="en-US">
              <a:solidFill>
                <a:prstClr val="black">
                  <a:tint val="75000"/>
                </a:prstClr>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Date Placeholder 4"/>
          <p:cNvSpPr>
            <a:spLocks noGrp="1"/>
          </p:cNvSpPr>
          <p:nvPr>
            <p:ph type="dt" sz="half" idx="10"/>
          </p:nvPr>
        </p:nvSpPr>
        <p:spPr/>
        <p:txBody>
          <a:bodyPr/>
          <a:lstStyle/>
          <a:p>
            <a:fld id="{11EBD0CC-E3E2-4331-AA06-EBB8ADD6037D}"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7634F2D-4F96-4A1A-A648-518B1AFE058E}" type="slidenum">
              <a:rPr lang="en-US" smtClean="0"/>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Date Placeholder 6"/>
          <p:cNvSpPr>
            <a:spLocks noGrp="1"/>
          </p:cNvSpPr>
          <p:nvPr>
            <p:ph type="dt" sz="half" idx="10"/>
          </p:nvPr>
        </p:nvSpPr>
        <p:spPr/>
        <p:txBody>
          <a:bodyPr/>
          <a:lstStyle/>
          <a:p>
            <a:fld id="{11EBD0CC-E3E2-4331-AA06-EBB8ADD6037D}"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7634F2D-4F96-4A1A-A648-518B1AFE058E}" type="slidenum">
              <a:rPr lang="en-US" smtClean="0"/>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Date Placeholder 2"/>
          <p:cNvSpPr>
            <a:spLocks noGrp="1"/>
          </p:cNvSpPr>
          <p:nvPr>
            <p:ph type="dt" sz="half" idx="10"/>
          </p:nvPr>
        </p:nvSpPr>
        <p:spPr/>
        <p:txBody>
          <a:bodyPr/>
          <a:lstStyle/>
          <a:p>
            <a:fld id="{11EBD0CC-E3E2-4331-AA06-EBB8ADD6037D}"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7634F2D-4F96-4A1A-A648-518B1AFE058E}" type="slidenum">
              <a:rPr lang="en-US" smtClean="0"/>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6131E82-564A-4989-9646-BC6CF2647C82}"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A0A9D4A-A0FD-4BD1-9945-C3531B5B5E68}" type="slidenum">
              <a:rPr lang="en-US" smtClean="0"/>
            </a:fld>
            <a:endParaRPr lang="en-US"/>
          </a:p>
        </p:txBody>
      </p:sp>
      <p:pic>
        <p:nvPicPr>
          <p:cNvPr id="5" name="图片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6200000">
            <a:off x="2628900" y="-2705103"/>
            <a:ext cx="6858000" cy="12268204"/>
          </a:xfrm>
          <a:prstGeom prst="rect">
            <a:avLst/>
          </a:prstGeom>
        </p:spPr>
      </p:pic>
      <p:pic>
        <p:nvPicPr>
          <p:cNvPr id="6" name="图片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16200000">
            <a:off x="3007680" y="-2289880"/>
            <a:ext cx="6224681" cy="11494607"/>
          </a:xfrm>
          <a:prstGeom prst="rect">
            <a:avLst/>
          </a:prstGeom>
        </p:spPr>
      </p:pic>
      <p:pic>
        <p:nvPicPr>
          <p:cNvPr id="7" name="图片 10"/>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363866" y="1274027"/>
            <a:ext cx="5215801" cy="5583975"/>
          </a:xfrm>
          <a:prstGeom prst="rect">
            <a:avLst/>
          </a:prstGeom>
        </p:spPr>
      </p:pic>
      <p:pic>
        <p:nvPicPr>
          <p:cNvPr id="8" name="图片 14"/>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539877" y="6143219"/>
            <a:ext cx="656057" cy="677220"/>
          </a:xfrm>
          <a:prstGeom prst="rect">
            <a:avLst/>
          </a:prstGeom>
        </p:spPr>
      </p:pic>
      <p:pic>
        <p:nvPicPr>
          <p:cNvPr id="9" name="图片 16"/>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rot="1374652">
            <a:off x="115079" y="968973"/>
            <a:ext cx="419196" cy="1232181"/>
          </a:xfrm>
          <a:prstGeom prst="rect">
            <a:avLst/>
          </a:prstGeom>
        </p:spPr>
      </p:pic>
      <p:pic>
        <p:nvPicPr>
          <p:cNvPr id="10" name="图片 18"/>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6115330" y="5756312"/>
            <a:ext cx="497071" cy="529665"/>
          </a:xfrm>
          <a:prstGeom prst="rect">
            <a:avLst/>
          </a:prstGeom>
        </p:spPr>
      </p:pic>
      <p:pic>
        <p:nvPicPr>
          <p:cNvPr id="11" name="图片 20"/>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8132863" y="94409"/>
            <a:ext cx="498012" cy="597614"/>
          </a:xfrm>
          <a:prstGeom prst="rect">
            <a:avLst/>
          </a:prstGeom>
        </p:spPr>
      </p:pic>
      <p:pic>
        <p:nvPicPr>
          <p:cNvPr id="12" name="图片 24"/>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634873" y="1274027"/>
            <a:ext cx="571631" cy="787579"/>
          </a:xfrm>
          <a:prstGeom prst="rect">
            <a:avLst/>
          </a:prstGeom>
        </p:spPr>
      </p:pic>
      <p:pic>
        <p:nvPicPr>
          <p:cNvPr id="13" name="图片 26"/>
          <p:cNvPicPr>
            <a:picLocks noChangeAspect="1"/>
          </p:cNvPicPr>
          <p:nvPr userDrawn="1"/>
        </p:nvPicPr>
        <p:blipFill rotWithShape="1">
          <a:blip r:embed="rId10">
            <a:extLst>
              <a:ext uri="{28A0092B-C50C-407E-A947-70E740481C1C}">
                <a14:useLocalDpi xmlns:a14="http://schemas.microsoft.com/office/drawing/2010/main" val="0"/>
              </a:ext>
            </a:extLst>
          </a:blip>
          <a:srcRect l="66515" b="75097"/>
          <a:stretch>
            <a:fillRect/>
          </a:stretch>
        </p:blipFill>
        <p:spPr>
          <a:xfrm rot="7290495">
            <a:off x="10805767" y="5220750"/>
            <a:ext cx="2044871" cy="2130452"/>
          </a:xfrm>
          <a:prstGeom prst="rect">
            <a:avLst/>
          </a:prstGeom>
        </p:spPr>
      </p:pic>
      <p:pic>
        <p:nvPicPr>
          <p:cNvPr id="14" name="图片 28"/>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9652791" y="753947"/>
            <a:ext cx="444495" cy="732592"/>
          </a:xfrm>
          <a:prstGeom prst="rect">
            <a:avLst/>
          </a:prstGeom>
        </p:spPr>
      </p:pic>
      <p:pic>
        <p:nvPicPr>
          <p:cNvPr id="15" name="图片 36"/>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940157" y="4004226"/>
            <a:ext cx="532692" cy="594157"/>
          </a:xfrm>
          <a:prstGeom prst="rect">
            <a:avLst/>
          </a:prstGeom>
        </p:spPr>
      </p:pic>
      <p:sp>
        <p:nvSpPr>
          <p:cNvPr id="16" name="矩形 39"/>
          <p:cNvSpPr/>
          <p:nvPr userDrawn="1"/>
        </p:nvSpPr>
        <p:spPr>
          <a:xfrm>
            <a:off x="11460235" y="699479"/>
            <a:ext cx="99112" cy="858080"/>
          </a:xfrm>
          <a:prstGeom prst="rect">
            <a:avLst/>
          </a:prstGeom>
          <a:solidFill>
            <a:srgbClr val="49D9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17" name="图片 23"/>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8630876" y="4953113"/>
            <a:ext cx="716833" cy="803199"/>
          </a:xfrm>
          <a:prstGeom prst="rect">
            <a:avLst/>
          </a:prstGeom>
        </p:spPr>
      </p:pic>
      <p:sp>
        <p:nvSpPr>
          <p:cNvPr id="18" name="Rectangle 17"/>
          <p:cNvSpPr/>
          <p:nvPr userDrawn="1"/>
        </p:nvSpPr>
        <p:spPr>
          <a:xfrm>
            <a:off x="490781" y="2406691"/>
            <a:ext cx="5944848" cy="1915909"/>
          </a:xfrm>
          <a:prstGeom prst="rect">
            <a:avLst/>
          </a:prstGeom>
          <a:noFill/>
        </p:spPr>
        <p:txBody>
          <a:bodyPr wrap="square" lIns="68580" tIns="34290" rIns="68580" bIns="3429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6000" b="1" i="0" u="none" strike="noStrike" kern="1200" cap="none" spc="0" normalizeH="0" baseline="0" noProof="0" dirty="0" err="1">
                <a:ln w="22225">
                  <a:solidFill>
                    <a:srgbClr val="ED7D31"/>
                  </a:solidFill>
                  <a:prstDash val="solid"/>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Củng</a:t>
            </a:r>
            <a:r>
              <a:rPr kumimoji="0" lang="en-US" sz="6000" b="1" i="0" u="none" strike="noStrike" kern="1200" cap="none" spc="0" normalizeH="0" baseline="0" noProof="0" dirty="0">
                <a:ln w="22225">
                  <a:solidFill>
                    <a:srgbClr val="ED7D31"/>
                  </a:solidFill>
                  <a:prstDash val="solid"/>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6000" b="1" i="0" u="none" strike="noStrike" kern="1200" cap="none" spc="0" normalizeH="0" baseline="0" noProof="0" dirty="0" err="1">
                <a:ln w="22225">
                  <a:solidFill>
                    <a:srgbClr val="ED7D31"/>
                  </a:solidFill>
                  <a:prstDash val="solid"/>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cố</a:t>
            </a:r>
            <a:r>
              <a:rPr kumimoji="0" lang="en-US" sz="6000" b="1" i="0" u="none" strike="noStrike" kern="1200" cap="none" spc="0" normalizeH="0" baseline="0" noProof="0" dirty="0">
                <a:ln w="22225">
                  <a:solidFill>
                    <a:srgbClr val="ED7D31"/>
                  </a:solidFill>
                  <a:prstDash val="solid"/>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6000" b="1" i="0" u="none" strike="noStrike" kern="1200" cap="none" spc="0" normalizeH="0" baseline="0" noProof="0" dirty="0" err="1">
                <a:ln w="22225">
                  <a:solidFill>
                    <a:srgbClr val="ED7D31"/>
                  </a:solidFill>
                  <a:prstDash val="solid"/>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dặn</a:t>
            </a:r>
            <a:r>
              <a:rPr kumimoji="0" lang="en-US" sz="6000" b="1" i="0" u="none" strike="noStrike" kern="1200" cap="none" spc="0" normalizeH="0" baseline="0" noProof="0" dirty="0">
                <a:ln w="22225">
                  <a:solidFill>
                    <a:srgbClr val="ED7D31"/>
                  </a:solidFill>
                  <a:prstDash val="solid"/>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6000" b="1" i="0" u="none" strike="noStrike" kern="1200" cap="none" spc="0" normalizeH="0" baseline="0" noProof="0" dirty="0" err="1">
                <a:ln w="22225">
                  <a:solidFill>
                    <a:srgbClr val="ED7D31"/>
                  </a:solidFill>
                  <a:prstDash val="solid"/>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dò</a:t>
            </a:r>
            <a:endParaRPr kumimoji="0" lang="en-US" sz="6000" b="1" i="0" u="none" strike="noStrike" kern="1200" cap="none" spc="0" normalizeH="0" baseline="0" noProof="0" dirty="0">
              <a:ln w="22225">
                <a:solidFill>
                  <a:srgbClr val="ED7D31"/>
                </a:solidFill>
                <a:prstDash val="solid"/>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11EBD0CC-E3E2-4331-AA06-EBB8ADD6037D}"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7634F2D-4F96-4A1A-A648-518B1AFE058E}" type="slidenum">
              <a:rPr lang="en-US" smtClean="0"/>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11EBD0CC-E3E2-4331-AA06-EBB8ADD6037D}"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7634F2D-4F96-4A1A-A648-518B1AFE058E}" type="slidenum">
              <a:rPr lang="en-US" smtClean="0"/>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3" Type="http://schemas.openxmlformats.org/officeDocument/2006/relationships/theme" Target="../theme/theme1.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0" Type="http://schemas.openxmlformats.org/officeDocument/2006/relationships/slideLayout" Target="../slideLayouts/slideLayout20.xml"/><Relationship Id="rId2" Type="http://schemas.openxmlformats.org/officeDocument/2006/relationships/slideLayout" Target="../slideLayouts/slideLayout2.xml"/><Relationship Id="rId19" Type="http://schemas.openxmlformats.org/officeDocument/2006/relationships/slideLayout" Target="../slideLayouts/slideLayout19.xml"/><Relationship Id="rId18" Type="http://schemas.openxmlformats.org/officeDocument/2006/relationships/slideLayout" Target="../slideLayouts/slideLayout18.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31.xml"/><Relationship Id="rId8" Type="http://schemas.openxmlformats.org/officeDocument/2006/relationships/slideLayout" Target="../slideLayouts/slideLayout30.xml"/><Relationship Id="rId7" Type="http://schemas.openxmlformats.org/officeDocument/2006/relationships/slideLayout" Target="../slideLayouts/slideLayout29.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 Id="rId3" Type="http://schemas.openxmlformats.org/officeDocument/2006/relationships/slideLayout" Target="../slideLayouts/slideLayout25.xml"/><Relationship Id="rId2" Type="http://schemas.openxmlformats.org/officeDocument/2006/relationships/slideLayout" Target="../slideLayouts/slideLayout24.xml"/><Relationship Id="rId12" Type="http://schemas.openxmlformats.org/officeDocument/2006/relationships/theme" Target="../theme/theme2.xml"/><Relationship Id="rId11" Type="http://schemas.openxmlformats.org/officeDocument/2006/relationships/slideLayout" Target="../slideLayouts/slideLayout33.xml"/><Relationship Id="rId10" Type="http://schemas.openxmlformats.org/officeDocument/2006/relationships/slideLayout" Target="../slideLayouts/slideLayout32.xml"/><Relationship Id="rId1"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EBD0CC-E3E2-4331-AA06-EBB8ADD6037D}" type="datetimeFigureOut">
              <a:rPr lang="en-US" smtClean="0"/>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7634F2D-4F96-4A1A-A648-518B1AFE058E}" type="slidenum">
              <a:rPr lang="en-US" smtClean="0"/>
            </a:fld>
            <a:endParaRPr lang="en-US"/>
          </a:p>
        </p:txBody>
      </p:sp>
      <p:sp>
        <p:nvSpPr>
          <p:cNvPr id="7" name="TextBox 6"/>
          <p:cNvSpPr txBox="1"/>
          <p:nvPr userDrawn="1"/>
        </p:nvSpPr>
        <p:spPr>
          <a:xfrm>
            <a:off x="9250680" y="47240"/>
            <a:ext cx="3467272" cy="276999"/>
          </a:xfrm>
          <a:prstGeom prst="rect">
            <a:avLst/>
          </a:prstGeom>
          <a:noFill/>
        </p:spPr>
        <p:txBody>
          <a:bodyPr wrap="square" rtlCol="0">
            <a:spAutoFit/>
          </a:bodyPr>
          <a:lstStyle/>
          <a:p>
            <a:pPr>
              <a:buClr>
                <a:srgbClr val="000000"/>
              </a:buClr>
              <a:buFont typeface="Arial" panose="020B0604020202020204"/>
              <a:buNone/>
            </a:pPr>
            <a:r>
              <a:rPr lang="en-US" sz="1200" kern="0" dirty="0" err="1">
                <a:solidFill>
                  <a:schemeClr val="tx1">
                    <a:lumMod val="50000"/>
                    <a:lumOff val="50000"/>
                  </a:schemeClr>
                </a:solidFill>
                <a:cs typeface="Arial" panose="020B0604020202020204"/>
                <a:sym typeface="Arial" panose="020B0604020202020204"/>
              </a:rPr>
              <a:t>Hương</a:t>
            </a:r>
            <a:r>
              <a:rPr lang="en-US" sz="1200" kern="0" dirty="0">
                <a:solidFill>
                  <a:schemeClr val="tx1">
                    <a:lumMod val="50000"/>
                    <a:lumOff val="50000"/>
                  </a:schemeClr>
                </a:solidFill>
                <a:cs typeface="Arial" panose="020B0604020202020204"/>
                <a:sym typeface="Arial" panose="020B0604020202020204"/>
              </a:rPr>
              <a:t> </a:t>
            </a:r>
            <a:r>
              <a:rPr lang="en-US" sz="1200" kern="0" dirty="0" err="1">
                <a:solidFill>
                  <a:schemeClr val="tx1">
                    <a:lumMod val="50000"/>
                    <a:lumOff val="50000"/>
                  </a:schemeClr>
                </a:solidFill>
                <a:cs typeface="Arial" panose="020B0604020202020204"/>
                <a:sym typeface="Arial" panose="020B0604020202020204"/>
              </a:rPr>
              <a:t>Thảo</a:t>
            </a:r>
            <a:r>
              <a:rPr lang="en-US" sz="1200" kern="0" dirty="0">
                <a:solidFill>
                  <a:schemeClr val="tx1">
                    <a:lumMod val="50000"/>
                    <a:lumOff val="50000"/>
                  </a:schemeClr>
                </a:solidFill>
                <a:cs typeface="Arial" panose="020B0604020202020204"/>
                <a:sym typeface="Arial" panose="020B0604020202020204"/>
              </a:rPr>
              <a:t>: tranthao121004@gmail.com</a:t>
            </a:r>
            <a:endParaRPr lang="en-US" sz="1200" kern="0" dirty="0">
              <a:solidFill>
                <a:schemeClr val="tx1">
                  <a:lumMod val="50000"/>
                  <a:lumOff val="50000"/>
                </a:schemeClr>
              </a:solidFill>
              <a:cs typeface="Arial" panose="020B0604020202020204"/>
              <a:sym typeface="Arial" panose="020B0604020202020204"/>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3567E14-3BA2-4243-B9EA-E2C7FD4D8806}" type="datetimeFigureOut">
              <a:rPr lang="en-US" smtClean="0">
                <a:solidFill>
                  <a:prstClr val="black">
                    <a:tint val="75000"/>
                  </a:prstClr>
                </a:solidFill>
              </a:rPr>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28B76E8-5BCA-478B-A7D2-0147B70B1005}" type="slidenum">
              <a:rPr lang="en-US" smtClean="0">
                <a:solidFill>
                  <a:prstClr val="black">
                    <a:tint val="75000"/>
                  </a:prstClr>
                </a:solidFill>
              </a:rPr>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9" Type="http://schemas.openxmlformats.org/officeDocument/2006/relationships/image" Target="../media/image32.png"/><Relationship Id="rId8" Type="http://schemas.openxmlformats.org/officeDocument/2006/relationships/image" Target="../media/image31.png"/><Relationship Id="rId7" Type="http://schemas.openxmlformats.org/officeDocument/2006/relationships/image" Target="../media/image30.svg"/><Relationship Id="rId6" Type="http://schemas.openxmlformats.org/officeDocument/2006/relationships/image" Target="../media/image29.png"/><Relationship Id="rId5" Type="http://schemas.openxmlformats.org/officeDocument/2006/relationships/image" Target="../media/image28.svg"/><Relationship Id="rId4" Type="http://schemas.openxmlformats.org/officeDocument/2006/relationships/image" Target="../media/image27.png"/><Relationship Id="rId3" Type="http://schemas.openxmlformats.org/officeDocument/2006/relationships/image" Target="../media/image26.GIF"/><Relationship Id="rId2" Type="http://schemas.openxmlformats.org/officeDocument/2006/relationships/image" Target="../media/image25.png"/><Relationship Id="rId15" Type="http://schemas.openxmlformats.org/officeDocument/2006/relationships/notesSlide" Target="../notesSlides/notesSlide1.xml"/><Relationship Id="rId14" Type="http://schemas.openxmlformats.org/officeDocument/2006/relationships/slideLayout" Target="../slideLayouts/slideLayout7.xml"/><Relationship Id="rId13" Type="http://schemas.openxmlformats.org/officeDocument/2006/relationships/image" Target="../media/image36.png"/><Relationship Id="rId12" Type="http://schemas.openxmlformats.org/officeDocument/2006/relationships/image" Target="../media/image35.svg"/><Relationship Id="rId11" Type="http://schemas.openxmlformats.org/officeDocument/2006/relationships/image" Target="../media/image34.png"/><Relationship Id="rId10" Type="http://schemas.openxmlformats.org/officeDocument/2006/relationships/image" Target="../media/image33.svg"/><Relationship Id="rId1" Type="http://schemas.openxmlformats.org/officeDocument/2006/relationships/image" Target="../media/image24.GI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9" Type="http://schemas.openxmlformats.org/officeDocument/2006/relationships/image" Target="../media/image45.png"/><Relationship Id="rId8" Type="http://schemas.openxmlformats.org/officeDocument/2006/relationships/image" Target="../media/image44.png"/><Relationship Id="rId7" Type="http://schemas.openxmlformats.org/officeDocument/2006/relationships/image" Target="../media/image43.png"/><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 Id="rId3" Type="http://schemas.openxmlformats.org/officeDocument/2006/relationships/image" Target="../media/image39.emf"/><Relationship Id="rId2" Type="http://schemas.openxmlformats.org/officeDocument/2006/relationships/image" Target="../media/image38.emf"/><Relationship Id="rId12" Type="http://schemas.openxmlformats.org/officeDocument/2006/relationships/notesSlide" Target="../notesSlides/notesSlide2.xml"/><Relationship Id="rId11" Type="http://schemas.openxmlformats.org/officeDocument/2006/relationships/slideLayout" Target="../slideLayouts/slideLayout23.xml"/><Relationship Id="rId10" Type="http://schemas.openxmlformats.org/officeDocument/2006/relationships/image" Target="../media/image46.png"/><Relationship Id="rId1" Type="http://schemas.openxmlformats.org/officeDocument/2006/relationships/image" Target="../media/image3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image" Target="../media/image47.png"/><Relationship Id="rId1" Type="http://schemas.openxmlformats.org/officeDocument/2006/relationships/customXml" Target="../ink/ink1.xml"/></Relationships>
</file>

<file path=ppt/slides/_rels/slide6.xml.rels><?xml version="1.0" encoding="UTF-8" standalone="yes"?>
<Relationships xmlns="http://schemas.openxmlformats.org/package/2006/relationships"><Relationship Id="rId9" Type="http://schemas.openxmlformats.org/officeDocument/2006/relationships/image" Target="../media/image7.png"/><Relationship Id="rId8" Type="http://schemas.openxmlformats.org/officeDocument/2006/relationships/image" Target="../media/image6.png"/><Relationship Id="rId7" Type="http://schemas.openxmlformats.org/officeDocument/2006/relationships/image" Target="../media/image4.png"/><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5.png"/><Relationship Id="rId3" Type="http://schemas.openxmlformats.org/officeDocument/2006/relationships/image" Target="../media/image48.png"/><Relationship Id="rId2" Type="http://schemas.openxmlformats.org/officeDocument/2006/relationships/image" Target="../media/image2.png"/><Relationship Id="rId13" Type="http://schemas.openxmlformats.org/officeDocument/2006/relationships/notesSlide" Target="../notesSlides/notesSlide3.xml"/><Relationship Id="rId12" Type="http://schemas.openxmlformats.org/officeDocument/2006/relationships/slideLayout" Target="../slideLayouts/slideLayout2.xml"/><Relationship Id="rId11" Type="http://schemas.openxmlformats.org/officeDocument/2006/relationships/image" Target="../media/image12.png"/><Relationship Id="rId10" Type="http://schemas.openxmlformats.org/officeDocument/2006/relationships/image" Target="../media/image10.png"/><Relationship Id="rId1"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49.png"/><Relationship Id="rId1" Type="http://schemas.openxmlformats.org/officeDocument/2006/relationships/customXml" Target="../ink/ink2.xml"/></Relationships>
</file>

<file path=ppt/slides/_rels/slide8.xml.rels><?xml version="1.0" encoding="UTF-8" standalone="yes"?>
<Relationships xmlns="http://schemas.openxmlformats.org/package/2006/relationships"><Relationship Id="rId9" Type="http://schemas.openxmlformats.org/officeDocument/2006/relationships/image" Target="../media/image58.GIF"/><Relationship Id="rId8" Type="http://schemas.openxmlformats.org/officeDocument/2006/relationships/image" Target="../media/image57.GIF"/><Relationship Id="rId7" Type="http://schemas.microsoft.com/office/2007/relationships/hdphoto" Target="../media/image56.wdp"/><Relationship Id="rId6" Type="http://schemas.openxmlformats.org/officeDocument/2006/relationships/image" Target="../media/image55.png"/><Relationship Id="rId5" Type="http://schemas.microsoft.com/office/2007/relationships/hdphoto" Target="../media/image54.wdp"/><Relationship Id="rId4" Type="http://schemas.openxmlformats.org/officeDocument/2006/relationships/image" Target="../media/image53.png"/><Relationship Id="rId33" Type="http://schemas.openxmlformats.org/officeDocument/2006/relationships/slideLayout" Target="../slideLayouts/slideLayout2.xml"/><Relationship Id="rId32" Type="http://schemas.microsoft.com/office/2007/relationships/hdphoto" Target="../media/image81.wdp"/><Relationship Id="rId31" Type="http://schemas.openxmlformats.org/officeDocument/2006/relationships/image" Target="../media/image80.png"/><Relationship Id="rId30" Type="http://schemas.microsoft.com/office/2007/relationships/hdphoto" Target="../media/image79.wdp"/><Relationship Id="rId3" Type="http://schemas.microsoft.com/office/2007/relationships/hdphoto" Target="../media/image52.wdp"/><Relationship Id="rId29" Type="http://schemas.openxmlformats.org/officeDocument/2006/relationships/image" Target="../media/image78.png"/><Relationship Id="rId28" Type="http://schemas.openxmlformats.org/officeDocument/2006/relationships/image" Target="../media/image77.GIF"/><Relationship Id="rId27" Type="http://schemas.microsoft.com/office/2007/relationships/hdphoto" Target="../media/image76.wdp"/><Relationship Id="rId26" Type="http://schemas.openxmlformats.org/officeDocument/2006/relationships/image" Target="../media/image75.png"/><Relationship Id="rId25" Type="http://schemas.microsoft.com/office/2007/relationships/hdphoto" Target="../media/image74.wdp"/><Relationship Id="rId24" Type="http://schemas.openxmlformats.org/officeDocument/2006/relationships/image" Target="../media/image73.png"/><Relationship Id="rId23" Type="http://schemas.microsoft.com/office/2007/relationships/hdphoto" Target="../media/image72.wdp"/><Relationship Id="rId22" Type="http://schemas.openxmlformats.org/officeDocument/2006/relationships/image" Target="../media/image71.png"/><Relationship Id="rId21" Type="http://schemas.microsoft.com/office/2007/relationships/hdphoto" Target="../media/image70.wdp"/><Relationship Id="rId20" Type="http://schemas.openxmlformats.org/officeDocument/2006/relationships/image" Target="../media/image69.png"/><Relationship Id="rId2" Type="http://schemas.openxmlformats.org/officeDocument/2006/relationships/image" Target="../media/image51.png"/><Relationship Id="rId19" Type="http://schemas.microsoft.com/office/2007/relationships/hdphoto" Target="../media/image68.wdp"/><Relationship Id="rId18" Type="http://schemas.openxmlformats.org/officeDocument/2006/relationships/image" Target="../media/image67.png"/><Relationship Id="rId17" Type="http://schemas.openxmlformats.org/officeDocument/2006/relationships/image" Target="../media/image66.GIF"/><Relationship Id="rId16" Type="http://schemas.microsoft.com/office/2007/relationships/hdphoto" Target="../media/image65.wdp"/><Relationship Id="rId15" Type="http://schemas.openxmlformats.org/officeDocument/2006/relationships/image" Target="../media/image64.png"/><Relationship Id="rId14" Type="http://schemas.openxmlformats.org/officeDocument/2006/relationships/image" Target="../media/image63.png"/><Relationship Id="rId13" Type="http://schemas.microsoft.com/office/2007/relationships/hdphoto" Target="../media/image62.wdp"/><Relationship Id="rId12" Type="http://schemas.openxmlformats.org/officeDocument/2006/relationships/image" Target="../media/image61.png"/><Relationship Id="rId11" Type="http://schemas.microsoft.com/office/2007/relationships/hdphoto" Target="../media/image60.wdp"/><Relationship Id="rId10" Type="http://schemas.openxmlformats.org/officeDocument/2006/relationships/image" Target="../media/image59.png"/><Relationship Id="rId1" Type="http://schemas.openxmlformats.org/officeDocument/2006/relationships/image" Target="../media/image50.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0" y="0"/>
            <a:ext cx="12192000" cy="7205663"/>
          </a:xfrm>
          <a:prstGeom prst="rect">
            <a:avLst/>
          </a:prstGeom>
          <a:solidFill>
            <a:srgbClr val="00B050"/>
          </a:solid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grpSp>
        <p:nvGrpSpPr>
          <p:cNvPr id="2" name="Group 2"/>
          <p:cNvGrpSpPr/>
          <p:nvPr/>
        </p:nvGrpSpPr>
        <p:grpSpPr>
          <a:xfrm>
            <a:off x="210931" y="70316"/>
            <a:ext cx="11676268" cy="6536172"/>
            <a:chOff x="0" y="-38100"/>
            <a:chExt cx="4612847" cy="2582191"/>
          </a:xfrm>
        </p:grpSpPr>
        <p:sp>
          <p:nvSpPr>
            <p:cNvPr id="3" name="Freeform 3"/>
            <p:cNvSpPr/>
            <p:nvPr/>
          </p:nvSpPr>
          <p:spPr>
            <a:xfrm>
              <a:off x="40138" y="64570"/>
              <a:ext cx="4572709" cy="2479521"/>
            </a:xfrm>
            <a:custGeom>
              <a:avLst/>
              <a:gdLst/>
              <a:ahLst/>
              <a:cxnLst/>
              <a:rect l="l" t="t" r="r" b="b"/>
              <a:pathLst>
                <a:path w="4671746" h="2573212">
                  <a:moveTo>
                    <a:pt x="28370" y="0"/>
                  </a:moveTo>
                  <a:lnTo>
                    <a:pt x="4643376" y="0"/>
                  </a:lnTo>
                  <a:cubicBezTo>
                    <a:pt x="4659044" y="0"/>
                    <a:pt x="4671746" y="12702"/>
                    <a:pt x="4671746" y="28370"/>
                  </a:cubicBezTo>
                  <a:lnTo>
                    <a:pt x="4671746" y="2544843"/>
                  </a:lnTo>
                  <a:cubicBezTo>
                    <a:pt x="4671746" y="2560511"/>
                    <a:pt x="4659044" y="2573212"/>
                    <a:pt x="4643376" y="2573212"/>
                  </a:cubicBezTo>
                  <a:lnTo>
                    <a:pt x="28370" y="2573212"/>
                  </a:lnTo>
                  <a:cubicBezTo>
                    <a:pt x="12702" y="2573212"/>
                    <a:pt x="0" y="2560511"/>
                    <a:pt x="0" y="2544843"/>
                  </a:cubicBezTo>
                  <a:lnTo>
                    <a:pt x="0" y="28370"/>
                  </a:lnTo>
                  <a:cubicBezTo>
                    <a:pt x="0" y="12702"/>
                    <a:pt x="12702" y="0"/>
                    <a:pt x="28370" y="0"/>
                  </a:cubicBezTo>
                  <a:close/>
                </a:path>
              </a:pathLst>
            </a:custGeom>
            <a:solidFill>
              <a:srgbClr val="FFFFFF"/>
            </a:solidFill>
            <a:ln>
              <a:noFill/>
            </a:ln>
          </p:spPr>
          <p:txBody>
            <a:bodyPr/>
            <a:lstStyle/>
            <a:p>
              <a:pPr defTabSz="609600"/>
              <a:endParaRPr lang="en-US" sz="1200">
                <a:solidFill>
                  <a:prstClr val="black"/>
                </a:solidFill>
                <a:latin typeface="Calibri" panose="020F0502020204030204"/>
              </a:endParaRPr>
            </a:p>
          </p:txBody>
        </p:sp>
        <p:sp>
          <p:nvSpPr>
            <p:cNvPr id="4" name="TextBox 4"/>
            <p:cNvSpPr txBox="1"/>
            <p:nvPr/>
          </p:nvSpPr>
          <p:spPr>
            <a:xfrm>
              <a:off x="0" y="-38100"/>
              <a:ext cx="812800" cy="850900"/>
            </a:xfrm>
            <a:prstGeom prst="rect">
              <a:avLst/>
            </a:prstGeom>
          </p:spPr>
          <p:txBody>
            <a:bodyPr lIns="33867" tIns="33867" rIns="33867" bIns="33867" rtlCol="0" anchor="ctr"/>
            <a:lstStyle/>
            <a:p>
              <a:pPr algn="ctr" defTabSz="609600">
                <a:lnSpc>
                  <a:spcPts val="1775"/>
                </a:lnSpc>
                <a:spcBef>
                  <a:spcPct val="0"/>
                </a:spcBef>
              </a:pPr>
              <a:endParaRPr sz="1200">
                <a:solidFill>
                  <a:prstClr val="black"/>
                </a:solidFill>
                <a:latin typeface="Calibri" panose="020F0502020204030204"/>
              </a:endParaRPr>
            </a:p>
          </p:txBody>
        </p:sp>
      </p:grpSp>
      <p:pic>
        <p:nvPicPr>
          <p:cNvPr id="14" name="Picture 14"/>
          <p:cNvPicPr>
            <a:picLocks noChangeAspect="1"/>
          </p:cNvPicPr>
          <p:nvPr/>
        </p:nvPicPr>
        <p:blipFill>
          <a:blip r:embed="rId1"/>
          <a:srcRect/>
          <a:stretch>
            <a:fillRect/>
          </a:stretch>
        </p:blipFill>
        <p:spPr>
          <a:xfrm>
            <a:off x="9653224" y="403913"/>
            <a:ext cx="1852976" cy="1157675"/>
          </a:xfrm>
          <a:prstGeom prst="rect">
            <a:avLst/>
          </a:prstGeom>
        </p:spPr>
      </p:pic>
      <p:sp>
        <p:nvSpPr>
          <p:cNvPr id="15" name="TextBox 15"/>
          <p:cNvSpPr txBox="1"/>
          <p:nvPr/>
        </p:nvSpPr>
        <p:spPr>
          <a:xfrm>
            <a:off x="1117861" y="1603397"/>
            <a:ext cx="10312107" cy="4085268"/>
          </a:xfrm>
          <a:prstGeom prst="rect">
            <a:avLst/>
          </a:prstGeom>
        </p:spPr>
        <p:txBody>
          <a:bodyPr spcFirstLastPara="1" lIns="0" tIns="0" rIns="0" bIns="0" numCol="1" rtlCol="0" anchor="t">
            <a:prstTxWarp prst="textArchUp">
              <a:avLst>
                <a:gd name="adj" fmla="val 10137940"/>
              </a:avLst>
            </a:prstTxWarp>
            <a:spAutoFit/>
          </a:bodyPr>
          <a:lstStyle/>
          <a:p>
            <a:pPr algn="ctr" defTabSz="609600">
              <a:lnSpc>
                <a:spcPts val="6425"/>
              </a:lnSpc>
              <a:spcBef>
                <a:spcPct val="0"/>
              </a:spcBef>
            </a:pPr>
            <a:r>
              <a:rPr lang="en-US" sz="4590" dirty="0">
                <a:solidFill>
                  <a:srgbClr val="FF0000"/>
                </a:solidFill>
                <a:effectLst>
                  <a:outerShdw dist="50800" dir="5400000" algn="ctr" rotWithShape="0">
                    <a:srgbClr val="F79646">
                      <a:lumMod val="40000"/>
                      <a:lumOff val="60000"/>
                    </a:srgbClr>
                  </a:outerShdw>
                </a:effectLst>
                <a:latin typeface="Open Sans Bold" panose="020B0806030504020204"/>
              </a:rPr>
              <a:t>BÀI GIẢNG </a:t>
            </a:r>
            <a:r>
              <a:rPr lang="en-US" sz="5000" dirty="0">
                <a:solidFill>
                  <a:srgbClr val="FF0000"/>
                </a:solidFill>
                <a:effectLst>
                  <a:outerShdw dist="50800" dir="5400000" algn="ctr" rotWithShape="0">
                    <a:srgbClr val="F79646">
                      <a:lumMod val="40000"/>
                      <a:lumOff val="60000"/>
                    </a:srgbClr>
                  </a:outerShdw>
                </a:effectLst>
                <a:latin typeface="Open Sans Bold" panose="020B0806030504020204"/>
              </a:rPr>
              <a:t>ĐIỆN</a:t>
            </a:r>
            <a:r>
              <a:rPr lang="en-US" sz="4590" dirty="0">
                <a:solidFill>
                  <a:srgbClr val="FF0000"/>
                </a:solidFill>
                <a:effectLst>
                  <a:outerShdw dist="50800" dir="5400000" algn="ctr" rotWithShape="0">
                    <a:srgbClr val="F79646">
                      <a:lumMod val="40000"/>
                      <a:lumOff val="60000"/>
                    </a:srgbClr>
                  </a:outerShdw>
                </a:effectLst>
                <a:latin typeface="Open Sans Bold" panose="020B0806030504020204"/>
              </a:rPr>
              <a:t> TỬ THÁNG 12</a:t>
            </a:r>
            <a:endParaRPr lang="en-US" sz="4590" dirty="0">
              <a:solidFill>
                <a:srgbClr val="FF0000"/>
              </a:solidFill>
              <a:effectLst>
                <a:outerShdw dist="50800" dir="5400000" algn="ctr" rotWithShape="0">
                  <a:srgbClr val="F79646">
                    <a:lumMod val="40000"/>
                    <a:lumOff val="60000"/>
                  </a:srgbClr>
                </a:outerShdw>
              </a:effectLst>
              <a:latin typeface="Open Sans Bold" panose="020B0806030504020204"/>
            </a:endParaRPr>
          </a:p>
        </p:txBody>
      </p:sp>
      <p:sp>
        <p:nvSpPr>
          <p:cNvPr id="16" name="TextBox 16"/>
          <p:cNvSpPr txBox="1"/>
          <p:nvPr/>
        </p:nvSpPr>
        <p:spPr>
          <a:xfrm>
            <a:off x="1001909" y="2889172"/>
            <a:ext cx="10289764" cy="1015365"/>
          </a:xfrm>
          <a:prstGeom prst="rect">
            <a:avLst/>
          </a:prstGeom>
        </p:spPr>
        <p:txBody>
          <a:bodyPr lIns="0" tIns="0" rIns="0" bIns="0" rtlCol="0" anchor="t">
            <a:spAutoFit/>
          </a:bodyPr>
          <a:lstStyle/>
          <a:p>
            <a:pPr algn="ctr" defTabSz="609600">
              <a:lnSpc>
                <a:spcPts val="7920"/>
              </a:lnSpc>
              <a:spcBef>
                <a:spcPct val="0"/>
              </a:spcBef>
            </a:pPr>
            <a:r>
              <a:rPr lang="en-US" sz="4400" dirty="0">
                <a:solidFill>
                  <a:schemeClr val="accent3">
                    <a:lumMod val="75000"/>
                  </a:schemeClr>
                </a:solidFill>
                <a:latin typeface="Open Sans Bold" panose="020B0806030504020204"/>
              </a:rPr>
              <a:t>Môn: </a:t>
            </a:r>
            <a:r>
              <a:rPr lang="en-US" sz="4400" dirty="0" err="1">
                <a:solidFill>
                  <a:schemeClr val="accent3">
                    <a:lumMod val="75000"/>
                  </a:schemeClr>
                </a:solidFill>
                <a:latin typeface="Open Sans Bold" panose="020B0806030504020204"/>
              </a:rPr>
              <a:t>Tiếng Việt</a:t>
            </a:r>
            <a:endParaRPr lang="en-US" sz="4400" dirty="0">
              <a:solidFill>
                <a:schemeClr val="accent3">
                  <a:lumMod val="75000"/>
                </a:schemeClr>
              </a:solidFill>
              <a:latin typeface="Open Sans Bold" panose="020B0806030504020204"/>
            </a:endParaRPr>
          </a:p>
        </p:txBody>
      </p:sp>
      <p:sp>
        <p:nvSpPr>
          <p:cNvPr id="17" name="TextBox 17"/>
          <p:cNvSpPr txBox="1"/>
          <p:nvPr/>
        </p:nvSpPr>
        <p:spPr>
          <a:xfrm>
            <a:off x="3558049" y="6600172"/>
            <a:ext cx="4389509" cy="436338"/>
          </a:xfrm>
          <a:prstGeom prst="rect">
            <a:avLst/>
          </a:prstGeom>
        </p:spPr>
        <p:txBody>
          <a:bodyPr lIns="0" tIns="0" rIns="0" bIns="0" rtlCol="0" anchor="t">
            <a:spAutoFit/>
          </a:bodyPr>
          <a:lstStyle/>
          <a:p>
            <a:pPr algn="ctr" defTabSz="609600">
              <a:lnSpc>
                <a:spcPts val="3660"/>
              </a:lnSpc>
            </a:pPr>
            <a:r>
              <a:rPr lang="en-US" sz="2615" dirty="0" err="1">
                <a:solidFill>
                  <a:srgbClr val="000000"/>
                </a:solidFill>
                <a:latin typeface="Lobster" panose="00000500000000000000"/>
              </a:rPr>
              <a:t>Năm</a:t>
            </a:r>
            <a:r>
              <a:rPr lang="en-US" sz="2615" dirty="0">
                <a:solidFill>
                  <a:srgbClr val="000000"/>
                </a:solidFill>
                <a:latin typeface="Lobster" panose="00000500000000000000"/>
              </a:rPr>
              <a:t> </a:t>
            </a:r>
            <a:r>
              <a:rPr lang="en-US" sz="2615" dirty="0" err="1">
                <a:solidFill>
                  <a:srgbClr val="000000"/>
                </a:solidFill>
                <a:latin typeface="Lobster" panose="00000500000000000000"/>
              </a:rPr>
              <a:t>học</a:t>
            </a:r>
            <a:r>
              <a:rPr lang="en-US" sz="2615" dirty="0">
                <a:solidFill>
                  <a:srgbClr val="000000"/>
                </a:solidFill>
                <a:latin typeface="Lobster" panose="00000500000000000000"/>
              </a:rPr>
              <a:t> 2024 - 2025</a:t>
            </a:r>
            <a:endParaRPr lang="en-US" sz="2615" dirty="0">
              <a:solidFill>
                <a:srgbClr val="000000"/>
              </a:solidFill>
              <a:latin typeface="Lobster" panose="00000500000000000000"/>
            </a:endParaRPr>
          </a:p>
        </p:txBody>
      </p:sp>
      <p:pic>
        <p:nvPicPr>
          <p:cNvPr id="20" name="Picture 19" descr="A logo with a person holding a book&#10;&#10;Description automatically generated"/>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2246" y="397373"/>
            <a:ext cx="1435706" cy="1435706"/>
          </a:xfrm>
          <a:prstGeom prst="rect">
            <a:avLst/>
          </a:prstGeom>
        </p:spPr>
      </p:pic>
      <p:sp>
        <p:nvSpPr>
          <p:cNvPr id="21" name="TextBox 16"/>
          <p:cNvSpPr txBox="1"/>
          <p:nvPr/>
        </p:nvSpPr>
        <p:spPr>
          <a:xfrm>
            <a:off x="1161794" y="2017524"/>
            <a:ext cx="10289764" cy="947054"/>
          </a:xfrm>
          <a:prstGeom prst="rect">
            <a:avLst/>
          </a:prstGeom>
        </p:spPr>
        <p:txBody>
          <a:bodyPr lIns="0" tIns="0" rIns="0" bIns="0" rtlCol="0" anchor="t">
            <a:spAutoFit/>
          </a:bodyPr>
          <a:lstStyle/>
          <a:p>
            <a:pPr algn="ctr" defTabSz="609600">
              <a:lnSpc>
                <a:spcPts val="7920"/>
              </a:lnSpc>
              <a:spcBef>
                <a:spcPct val="0"/>
              </a:spcBef>
            </a:pPr>
            <a:r>
              <a:rPr lang="en-US" sz="5000" dirty="0">
                <a:solidFill>
                  <a:srgbClr val="002060"/>
                </a:solidFill>
                <a:latin typeface="Open Sans Bold" panose="020B0806030504020204"/>
              </a:rPr>
              <a:t>KHỐI 2</a:t>
            </a:r>
            <a:endParaRPr lang="en-US" sz="5000" dirty="0">
              <a:solidFill>
                <a:srgbClr val="002060"/>
              </a:solidFill>
              <a:latin typeface="Open Sans Bold" panose="020B0806030504020204"/>
            </a:endParaRPr>
          </a:p>
        </p:txBody>
      </p:sp>
      <p:sp>
        <p:nvSpPr>
          <p:cNvPr id="22" name="TextBox 17"/>
          <p:cNvSpPr txBox="1"/>
          <p:nvPr/>
        </p:nvSpPr>
        <p:spPr>
          <a:xfrm>
            <a:off x="3392488" y="453422"/>
            <a:ext cx="5407023" cy="436338"/>
          </a:xfrm>
          <a:prstGeom prst="rect">
            <a:avLst/>
          </a:prstGeom>
        </p:spPr>
        <p:txBody>
          <a:bodyPr wrap="square" lIns="0" tIns="0" rIns="0" bIns="0" rtlCol="0" anchor="t">
            <a:spAutoFit/>
          </a:bodyPr>
          <a:lstStyle/>
          <a:p>
            <a:pPr algn="ctr" defTabSz="609600">
              <a:lnSpc>
                <a:spcPts val="3660"/>
              </a:lnSpc>
            </a:pPr>
            <a:r>
              <a:rPr lang="en-US" sz="2615" dirty="0" err="1">
                <a:solidFill>
                  <a:srgbClr val="000000"/>
                </a:solidFill>
                <a:latin typeface="Lobster" panose="00000500000000000000"/>
              </a:rPr>
              <a:t>Trường</a:t>
            </a:r>
            <a:r>
              <a:rPr lang="en-US" sz="2615" dirty="0">
                <a:solidFill>
                  <a:srgbClr val="000000"/>
                </a:solidFill>
                <a:latin typeface="Lobster" panose="00000500000000000000"/>
              </a:rPr>
              <a:t> </a:t>
            </a:r>
            <a:r>
              <a:rPr lang="en-US" sz="2615" dirty="0" err="1">
                <a:solidFill>
                  <a:srgbClr val="000000"/>
                </a:solidFill>
                <a:latin typeface="Lobster" panose="00000500000000000000"/>
              </a:rPr>
              <a:t>Tiểu</a:t>
            </a:r>
            <a:r>
              <a:rPr lang="en-US" sz="2615" dirty="0">
                <a:solidFill>
                  <a:srgbClr val="000000"/>
                </a:solidFill>
                <a:latin typeface="Lobster" panose="00000500000000000000"/>
              </a:rPr>
              <a:t> </a:t>
            </a:r>
            <a:r>
              <a:rPr lang="en-US" sz="2615" dirty="0" err="1">
                <a:solidFill>
                  <a:srgbClr val="000000"/>
                </a:solidFill>
                <a:latin typeface="Lobster" panose="00000500000000000000"/>
              </a:rPr>
              <a:t>học</a:t>
            </a:r>
            <a:r>
              <a:rPr lang="en-US" sz="2615" dirty="0">
                <a:solidFill>
                  <a:srgbClr val="000000"/>
                </a:solidFill>
                <a:latin typeface="Lobster" panose="00000500000000000000"/>
              </a:rPr>
              <a:t> </a:t>
            </a:r>
            <a:r>
              <a:rPr lang="en-US" sz="2615" dirty="0" err="1">
                <a:solidFill>
                  <a:srgbClr val="000000"/>
                </a:solidFill>
                <a:latin typeface="Lobster" panose="00000500000000000000"/>
              </a:rPr>
              <a:t>Nguyễn</a:t>
            </a:r>
            <a:r>
              <a:rPr lang="en-US" sz="2615" dirty="0">
                <a:solidFill>
                  <a:srgbClr val="000000"/>
                </a:solidFill>
                <a:latin typeface="Lobster" panose="00000500000000000000"/>
              </a:rPr>
              <a:t> </a:t>
            </a:r>
            <a:r>
              <a:rPr lang="en-US" sz="2615" dirty="0" err="1">
                <a:solidFill>
                  <a:srgbClr val="000000"/>
                </a:solidFill>
                <a:latin typeface="Lobster" panose="00000500000000000000"/>
              </a:rPr>
              <a:t>Bỉnh</a:t>
            </a:r>
            <a:r>
              <a:rPr lang="en-US" sz="2615" dirty="0">
                <a:solidFill>
                  <a:srgbClr val="000000"/>
                </a:solidFill>
                <a:latin typeface="Lobster" panose="00000500000000000000"/>
              </a:rPr>
              <a:t> Khiêm</a:t>
            </a:r>
            <a:endParaRPr lang="en-US" sz="2615" dirty="0">
              <a:solidFill>
                <a:srgbClr val="000000"/>
              </a:solidFill>
              <a:latin typeface="Lobster" panose="00000500000000000000"/>
            </a:endParaRPr>
          </a:p>
        </p:txBody>
      </p:sp>
      <p:pic>
        <p:nvPicPr>
          <p:cNvPr id="23" name="Picture 5"/>
          <p:cNvPicPr>
            <a:picLocks noChangeAspect="1"/>
          </p:cNvPicPr>
          <p:nvPr/>
        </p:nvPicPr>
        <p:blipFill>
          <a:blip r:embed="rId3"/>
          <a:srcRect/>
          <a:stretch>
            <a:fillRect/>
          </a:stretch>
        </p:blipFill>
        <p:spPr>
          <a:xfrm>
            <a:off x="3817476" y="5907557"/>
            <a:ext cx="342944" cy="497021"/>
          </a:xfrm>
          <a:prstGeom prst="rect">
            <a:avLst/>
          </a:prstGeom>
        </p:spPr>
      </p:pic>
      <p:pic>
        <p:nvPicPr>
          <p:cNvPr id="24" name="Picture 6"/>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3558209" y="5758041"/>
            <a:ext cx="6211530" cy="1400892"/>
          </a:xfrm>
          <a:prstGeom prst="rect">
            <a:avLst/>
          </a:prstGeom>
        </p:spPr>
      </p:pic>
      <p:pic>
        <p:nvPicPr>
          <p:cNvPr id="25" name="Picture 8"/>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7729" y="5907557"/>
            <a:ext cx="5319708" cy="1262102"/>
          </a:xfrm>
          <a:prstGeom prst="rect">
            <a:avLst/>
          </a:prstGeom>
        </p:spPr>
      </p:pic>
      <p:pic>
        <p:nvPicPr>
          <p:cNvPr id="26" name="Picture 10"/>
          <p:cNvPicPr>
            <a:picLocks noChangeAspect="1"/>
          </p:cNvPicPr>
          <p:nvPr/>
        </p:nvPicPr>
        <p:blipFill>
          <a:blip r:embed="rId8"/>
          <a:srcRect/>
          <a:stretch>
            <a:fillRect/>
          </a:stretch>
        </p:blipFill>
        <p:spPr>
          <a:xfrm>
            <a:off x="1996529" y="4443785"/>
            <a:ext cx="2328336" cy="2115876"/>
          </a:xfrm>
          <a:prstGeom prst="rect">
            <a:avLst/>
          </a:prstGeom>
        </p:spPr>
      </p:pic>
      <p:pic>
        <p:nvPicPr>
          <p:cNvPr id="27" name="Picture 11"/>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402857" y="4276739"/>
            <a:ext cx="2594231" cy="2282922"/>
          </a:xfrm>
          <a:prstGeom prst="rect">
            <a:avLst/>
          </a:prstGeom>
        </p:spPr>
      </p:pic>
      <p:pic>
        <p:nvPicPr>
          <p:cNvPr id="29" name="Picture 18"/>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flipH="1">
            <a:off x="4218710" y="5007824"/>
            <a:ext cx="2465547" cy="1769030"/>
          </a:xfrm>
          <a:prstGeom prst="rect">
            <a:avLst/>
          </a:prstGeom>
        </p:spPr>
      </p:pic>
      <p:pic>
        <p:nvPicPr>
          <p:cNvPr id="30" name="Picture 6"/>
          <p:cNvPicPr>
            <a:picLocks noChangeAspect="1"/>
          </p:cNvPicPr>
          <p:nvPr/>
        </p:nvPicPr>
        <p:blipFill rotWithShape="1">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r="39196"/>
          <a:stretch>
            <a:fillRect/>
          </a:stretch>
        </p:blipFill>
        <p:spPr>
          <a:xfrm>
            <a:off x="8436123" y="5772768"/>
            <a:ext cx="3776886" cy="1400892"/>
          </a:xfrm>
          <a:prstGeom prst="rect">
            <a:avLst/>
          </a:prstGeom>
        </p:spPr>
      </p:pic>
      <p:sp>
        <p:nvSpPr>
          <p:cNvPr id="31" name="Freeform 8"/>
          <p:cNvSpPr/>
          <p:nvPr/>
        </p:nvSpPr>
        <p:spPr>
          <a:xfrm>
            <a:off x="9452716" y="4256356"/>
            <a:ext cx="2550435" cy="2242904"/>
          </a:xfrm>
          <a:custGeom>
            <a:avLst/>
            <a:gdLst/>
            <a:ahLst/>
            <a:cxnLst/>
            <a:rect l="l" t="t" r="r" b="b"/>
            <a:pathLst>
              <a:path w="4126633" h="4194798">
                <a:moveTo>
                  <a:pt x="0" y="0"/>
                </a:moveTo>
                <a:lnTo>
                  <a:pt x="4126633" y="0"/>
                </a:lnTo>
                <a:lnTo>
                  <a:pt x="4126633" y="4194798"/>
                </a:lnTo>
                <a:lnTo>
                  <a:pt x="0" y="4194798"/>
                </a:lnTo>
                <a:lnTo>
                  <a:pt x="0" y="0"/>
                </a:lnTo>
                <a:close/>
              </a:path>
            </a:pathLst>
          </a:custGeom>
          <a:blipFill>
            <a:blip r:embed="rId13"/>
            <a:stretch>
              <a:fillRect/>
            </a:stretch>
          </a:blipFill>
        </p:spPr>
        <p:txBody>
          <a:bodyPr/>
          <a:lstStyle/>
          <a:p>
            <a:endParaRPr lang="vi-VN" dirty="0"/>
          </a:p>
        </p:txBody>
      </p:sp>
      <p:sp>
        <p:nvSpPr>
          <p:cNvPr id="9" name="TextBox 16"/>
          <p:cNvSpPr txBox="1"/>
          <p:nvPr/>
        </p:nvSpPr>
        <p:spPr>
          <a:xfrm>
            <a:off x="716915" y="3759200"/>
            <a:ext cx="11113135" cy="1353820"/>
          </a:xfrm>
          <a:prstGeom prst="rect">
            <a:avLst/>
          </a:prstGeom>
        </p:spPr>
        <p:txBody>
          <a:bodyPr wrap="square" lIns="0" tIns="0" rIns="0" bIns="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sz="4400" dirty="0" err="1">
                <a:solidFill>
                  <a:srgbClr val="002060"/>
                </a:solidFill>
                <a:latin typeface="Open Sans Bold" panose="020B0806030504020204"/>
              </a:rPr>
              <a:t>Tên</a:t>
            </a:r>
            <a:r>
              <a:rPr lang="en-US" sz="4400" dirty="0">
                <a:solidFill>
                  <a:srgbClr val="002060"/>
                </a:solidFill>
                <a:latin typeface="Open Sans Bold" panose="020B0806030504020204"/>
              </a:rPr>
              <a:t> </a:t>
            </a:r>
            <a:r>
              <a:rPr lang="en-US" sz="4400" dirty="0" err="1">
                <a:solidFill>
                  <a:srgbClr val="002060"/>
                </a:solidFill>
                <a:latin typeface="Open Sans Bold" panose="020B0806030504020204"/>
              </a:rPr>
              <a:t>bài</a:t>
            </a:r>
            <a:r>
              <a:rPr lang="en-US" sz="4400" dirty="0">
                <a:solidFill>
                  <a:srgbClr val="002060"/>
                </a:solidFill>
                <a:latin typeface="Open Sans Bold" panose="020B0806030504020204"/>
              </a:rPr>
              <a:t>: </a:t>
            </a:r>
            <a:r>
              <a:rPr lang="en-US" sz="4400" b="1" dirty="0" err="1">
                <a:solidFill>
                  <a:srgbClr val="FF0000"/>
                </a:solidFill>
                <a:latin typeface="Times New Roman" panose="02020603050405020304" pitchFamily="18" charset="0"/>
                <a:cs typeface="Times New Roman" panose="02020603050405020304" pitchFamily="18" charset="0"/>
                <a:sym typeface="+mn-ea"/>
              </a:rPr>
              <a:t>Viết</a:t>
            </a:r>
            <a:r>
              <a:rPr lang="en-US" sz="4400" b="1" dirty="0">
                <a:solidFill>
                  <a:srgbClr val="FF0000"/>
                </a:solidFill>
                <a:latin typeface="Times New Roman" panose="02020603050405020304" pitchFamily="18" charset="0"/>
                <a:cs typeface="Times New Roman" panose="02020603050405020304" pitchFamily="18" charset="0"/>
                <a:sym typeface="+mn-ea"/>
              </a:rPr>
              <a:t> </a:t>
            </a:r>
            <a:r>
              <a:rPr lang="en-US" sz="4400" b="1" dirty="0" err="1">
                <a:solidFill>
                  <a:srgbClr val="FF0000"/>
                </a:solidFill>
                <a:latin typeface="Times New Roman" panose="02020603050405020304" pitchFamily="18" charset="0"/>
                <a:cs typeface="Times New Roman" panose="02020603050405020304" pitchFamily="18" charset="0"/>
                <a:sym typeface="+mn-ea"/>
              </a:rPr>
              <a:t>đoạn</a:t>
            </a:r>
            <a:r>
              <a:rPr lang="en-US" sz="4400" b="1" dirty="0">
                <a:solidFill>
                  <a:srgbClr val="FF0000"/>
                </a:solidFill>
                <a:latin typeface="Times New Roman" panose="02020603050405020304" pitchFamily="18" charset="0"/>
                <a:cs typeface="Times New Roman" panose="02020603050405020304" pitchFamily="18" charset="0"/>
                <a:sym typeface="+mn-ea"/>
              </a:rPr>
              <a:t> </a:t>
            </a:r>
            <a:r>
              <a:rPr lang="en-US" sz="4400" b="1" dirty="0" err="1">
                <a:solidFill>
                  <a:srgbClr val="FF0000"/>
                </a:solidFill>
                <a:latin typeface="Times New Roman" panose="02020603050405020304" pitchFamily="18" charset="0"/>
                <a:cs typeface="Times New Roman" panose="02020603050405020304" pitchFamily="18" charset="0"/>
                <a:sym typeface="+mn-ea"/>
              </a:rPr>
              <a:t>văn</a:t>
            </a:r>
            <a:r>
              <a:rPr lang="en-US" sz="4400" b="1" dirty="0">
                <a:solidFill>
                  <a:srgbClr val="FF0000"/>
                </a:solidFill>
                <a:latin typeface="Times New Roman" panose="02020603050405020304" pitchFamily="18" charset="0"/>
                <a:cs typeface="Times New Roman" panose="02020603050405020304" pitchFamily="18" charset="0"/>
                <a:sym typeface="+mn-ea"/>
              </a:rPr>
              <a:t> </a:t>
            </a:r>
            <a:r>
              <a:rPr lang="en-US" sz="4400" b="1" dirty="0" err="1">
                <a:solidFill>
                  <a:srgbClr val="FF0000"/>
                </a:solidFill>
                <a:latin typeface="Times New Roman" panose="02020603050405020304" pitchFamily="18" charset="0"/>
                <a:cs typeface="Times New Roman" panose="02020603050405020304" pitchFamily="18" charset="0"/>
                <a:sym typeface="+mn-ea"/>
              </a:rPr>
              <a:t>thể</a:t>
            </a:r>
            <a:r>
              <a:rPr lang="en-US" sz="4400" b="1" dirty="0">
                <a:solidFill>
                  <a:srgbClr val="FF0000"/>
                </a:solidFill>
                <a:latin typeface="Times New Roman" panose="02020603050405020304" pitchFamily="18" charset="0"/>
                <a:cs typeface="Times New Roman" panose="02020603050405020304" pitchFamily="18" charset="0"/>
                <a:sym typeface="+mn-ea"/>
              </a:rPr>
              <a:t> </a:t>
            </a:r>
            <a:r>
              <a:rPr lang="en-US" sz="4400" b="1" dirty="0" err="1">
                <a:solidFill>
                  <a:srgbClr val="FF0000"/>
                </a:solidFill>
                <a:latin typeface="Times New Roman" panose="02020603050405020304" pitchFamily="18" charset="0"/>
                <a:cs typeface="Times New Roman" panose="02020603050405020304" pitchFamily="18" charset="0"/>
                <a:sym typeface="+mn-ea"/>
              </a:rPr>
              <a:t>hiện</a:t>
            </a:r>
            <a:r>
              <a:rPr lang="en-US" sz="4400" b="1" dirty="0">
                <a:solidFill>
                  <a:srgbClr val="FF0000"/>
                </a:solidFill>
                <a:latin typeface="Times New Roman" panose="02020603050405020304" pitchFamily="18" charset="0"/>
                <a:cs typeface="Times New Roman" panose="02020603050405020304" pitchFamily="18" charset="0"/>
                <a:sym typeface="+mn-ea"/>
              </a:rPr>
              <a:t> </a:t>
            </a:r>
            <a:r>
              <a:rPr lang="en-US" sz="4400" b="1" dirty="0" err="1">
                <a:solidFill>
                  <a:srgbClr val="FF0000"/>
                </a:solidFill>
                <a:latin typeface="Times New Roman" panose="02020603050405020304" pitchFamily="18" charset="0"/>
                <a:cs typeface="Times New Roman" panose="02020603050405020304" pitchFamily="18" charset="0"/>
                <a:sym typeface="+mn-ea"/>
              </a:rPr>
              <a:t>tình</a:t>
            </a:r>
            <a:r>
              <a:rPr lang="en-US" sz="4400" b="1" dirty="0">
                <a:solidFill>
                  <a:srgbClr val="FF0000"/>
                </a:solidFill>
                <a:latin typeface="Times New Roman" panose="02020603050405020304" pitchFamily="18" charset="0"/>
                <a:cs typeface="Times New Roman" panose="02020603050405020304" pitchFamily="18" charset="0"/>
                <a:sym typeface="+mn-ea"/>
              </a:rPr>
              <a:t> </a:t>
            </a:r>
            <a:r>
              <a:rPr lang="en-US" sz="4400" b="1" dirty="0" err="1">
                <a:solidFill>
                  <a:srgbClr val="FF0000"/>
                </a:solidFill>
                <a:latin typeface="Times New Roman" panose="02020603050405020304" pitchFamily="18" charset="0"/>
                <a:cs typeface="Times New Roman" panose="02020603050405020304" pitchFamily="18" charset="0"/>
                <a:sym typeface="+mn-ea"/>
              </a:rPr>
              <a:t>cảm</a:t>
            </a:r>
            <a:r>
              <a:rPr lang="en-US" sz="4400" b="1" dirty="0">
                <a:solidFill>
                  <a:srgbClr val="FF0000"/>
                </a:solidFill>
                <a:latin typeface="Times New Roman" panose="02020603050405020304" pitchFamily="18" charset="0"/>
                <a:cs typeface="Times New Roman" panose="02020603050405020304" pitchFamily="18" charset="0"/>
                <a:sym typeface="+mn-ea"/>
              </a:rPr>
              <a:t> </a:t>
            </a:r>
            <a:r>
              <a:rPr lang="en-US" sz="4400" b="1" dirty="0" err="1">
                <a:solidFill>
                  <a:srgbClr val="FF0000"/>
                </a:solidFill>
                <a:latin typeface="Times New Roman" panose="02020603050405020304" pitchFamily="18" charset="0"/>
                <a:cs typeface="Times New Roman" panose="02020603050405020304" pitchFamily="18" charset="0"/>
                <a:sym typeface="+mn-ea"/>
              </a:rPr>
              <a:t>với</a:t>
            </a:r>
            <a:r>
              <a:rPr lang="en-US" sz="4400" b="1" dirty="0">
                <a:solidFill>
                  <a:srgbClr val="FF0000"/>
                </a:solidFill>
                <a:latin typeface="Times New Roman" panose="02020603050405020304" pitchFamily="18" charset="0"/>
                <a:cs typeface="Times New Roman" panose="02020603050405020304" pitchFamily="18" charset="0"/>
                <a:sym typeface="+mn-ea"/>
              </a:rPr>
              <a:t> </a:t>
            </a:r>
            <a:r>
              <a:rPr lang="en-US" sz="4400" b="1" dirty="0" err="1">
                <a:solidFill>
                  <a:srgbClr val="FF0000"/>
                </a:solidFill>
                <a:latin typeface="Times New Roman" panose="02020603050405020304" pitchFamily="18" charset="0"/>
                <a:cs typeface="Times New Roman" panose="02020603050405020304" pitchFamily="18" charset="0"/>
                <a:sym typeface="+mn-ea"/>
              </a:rPr>
              <a:t>người</a:t>
            </a:r>
            <a:r>
              <a:rPr lang="en-US" sz="4400" b="1" dirty="0">
                <a:solidFill>
                  <a:srgbClr val="FF0000"/>
                </a:solidFill>
                <a:latin typeface="Times New Roman" panose="02020603050405020304" pitchFamily="18" charset="0"/>
                <a:cs typeface="Times New Roman" panose="02020603050405020304" pitchFamily="18" charset="0"/>
                <a:sym typeface="+mn-ea"/>
              </a:rPr>
              <a:t> </a:t>
            </a:r>
            <a:r>
              <a:rPr lang="en-US" sz="4400" b="1" dirty="0" err="1">
                <a:solidFill>
                  <a:srgbClr val="FF0000"/>
                </a:solidFill>
                <a:latin typeface="Times New Roman" panose="02020603050405020304" pitchFamily="18" charset="0"/>
                <a:cs typeface="Times New Roman" panose="02020603050405020304" pitchFamily="18" charset="0"/>
                <a:sym typeface="+mn-ea"/>
              </a:rPr>
              <a:t>thân</a:t>
            </a:r>
            <a:endParaRPr lang="en-US" sz="4400" dirty="0">
              <a:solidFill>
                <a:srgbClr val="002060"/>
              </a:solidFill>
              <a:latin typeface="Open Sans Bold" panose="020B0806030504020204"/>
            </a:endParaRPr>
          </a:p>
        </p:txBody>
      </p:sp>
    </p:spTree>
  </p:cSld>
  <p:clrMapOvr>
    <a:masterClrMapping/>
  </p:clrMapOvr>
  <p:transition spd="slow" advTm="3000">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46744" y="2416771"/>
            <a:ext cx="6847367" cy="2400657"/>
          </a:xfrm>
          <a:prstGeom prst="rect">
            <a:avLst/>
          </a:prstGeom>
          <a:noFill/>
        </p:spPr>
        <p:txBody>
          <a:bodyPr wrap="square" rtlCol="0">
            <a:spAutoFit/>
          </a:bodyPr>
          <a:lstStyle/>
          <a:p>
            <a:pPr algn="ctr"/>
            <a:r>
              <a:rPr lang="vi-VN" sz="5000" b="1" dirty="0">
                <a:solidFill>
                  <a:srgbClr val="FF0000"/>
                </a:solidFill>
                <a:latin typeface="Times New Roman" panose="02020603050405020304" pitchFamily="18" charset="0"/>
                <a:cs typeface="Times New Roman" panose="02020603050405020304" pitchFamily="18" charset="0"/>
              </a:rPr>
              <a:t>Bài 28</a:t>
            </a:r>
            <a:endParaRPr lang="vi-VN" sz="5000" b="1" dirty="0">
              <a:solidFill>
                <a:srgbClr val="FF0000"/>
              </a:solidFill>
              <a:latin typeface="Times New Roman" panose="02020603050405020304" pitchFamily="18" charset="0"/>
              <a:cs typeface="Times New Roman" panose="02020603050405020304" pitchFamily="18" charset="0"/>
            </a:endParaRPr>
          </a:p>
          <a:p>
            <a:pPr algn="ctr"/>
            <a:r>
              <a:rPr lang="en-US" sz="5000" b="1" dirty="0" err="1">
                <a:solidFill>
                  <a:srgbClr val="FF0000"/>
                </a:solidFill>
                <a:latin typeface="Times New Roman" panose="02020603050405020304" pitchFamily="18" charset="0"/>
                <a:cs typeface="Times New Roman" panose="02020603050405020304" pitchFamily="18" charset="0"/>
              </a:rPr>
              <a:t>Viết</a:t>
            </a:r>
            <a:r>
              <a:rPr lang="en-US" sz="5000" b="1" dirty="0">
                <a:solidFill>
                  <a:srgbClr val="FF0000"/>
                </a:solidFill>
                <a:latin typeface="Times New Roman" panose="02020603050405020304" pitchFamily="18" charset="0"/>
                <a:cs typeface="Times New Roman" panose="02020603050405020304" pitchFamily="18" charset="0"/>
              </a:rPr>
              <a:t> </a:t>
            </a:r>
            <a:r>
              <a:rPr lang="en-US" sz="5000" b="1" dirty="0" err="1">
                <a:solidFill>
                  <a:srgbClr val="FF0000"/>
                </a:solidFill>
                <a:latin typeface="Times New Roman" panose="02020603050405020304" pitchFamily="18" charset="0"/>
                <a:cs typeface="Times New Roman" panose="02020603050405020304" pitchFamily="18" charset="0"/>
              </a:rPr>
              <a:t>đoạn</a:t>
            </a:r>
            <a:r>
              <a:rPr lang="en-US" sz="5000" b="1" dirty="0">
                <a:solidFill>
                  <a:srgbClr val="FF0000"/>
                </a:solidFill>
                <a:latin typeface="Times New Roman" panose="02020603050405020304" pitchFamily="18" charset="0"/>
                <a:cs typeface="Times New Roman" panose="02020603050405020304" pitchFamily="18" charset="0"/>
              </a:rPr>
              <a:t> </a:t>
            </a:r>
            <a:r>
              <a:rPr lang="en-US" sz="5000" b="1" dirty="0" err="1">
                <a:solidFill>
                  <a:srgbClr val="FF0000"/>
                </a:solidFill>
                <a:latin typeface="Times New Roman" panose="02020603050405020304" pitchFamily="18" charset="0"/>
                <a:cs typeface="Times New Roman" panose="02020603050405020304" pitchFamily="18" charset="0"/>
              </a:rPr>
              <a:t>văn</a:t>
            </a:r>
            <a:r>
              <a:rPr lang="en-US" sz="5000" b="1" dirty="0">
                <a:solidFill>
                  <a:srgbClr val="FF0000"/>
                </a:solidFill>
                <a:latin typeface="Times New Roman" panose="02020603050405020304" pitchFamily="18" charset="0"/>
                <a:cs typeface="Times New Roman" panose="02020603050405020304" pitchFamily="18" charset="0"/>
              </a:rPr>
              <a:t> </a:t>
            </a:r>
            <a:r>
              <a:rPr lang="en-US" sz="5000" b="1" dirty="0" err="1">
                <a:solidFill>
                  <a:srgbClr val="FF0000"/>
                </a:solidFill>
                <a:latin typeface="Times New Roman" panose="02020603050405020304" pitchFamily="18" charset="0"/>
                <a:cs typeface="Times New Roman" panose="02020603050405020304" pitchFamily="18" charset="0"/>
              </a:rPr>
              <a:t>thể</a:t>
            </a:r>
            <a:r>
              <a:rPr lang="en-US" sz="5000" b="1" dirty="0">
                <a:solidFill>
                  <a:srgbClr val="FF0000"/>
                </a:solidFill>
                <a:latin typeface="Times New Roman" panose="02020603050405020304" pitchFamily="18" charset="0"/>
                <a:cs typeface="Times New Roman" panose="02020603050405020304" pitchFamily="18" charset="0"/>
              </a:rPr>
              <a:t> </a:t>
            </a:r>
            <a:r>
              <a:rPr lang="en-US" sz="5000" b="1" dirty="0" err="1">
                <a:solidFill>
                  <a:srgbClr val="FF0000"/>
                </a:solidFill>
                <a:latin typeface="Times New Roman" panose="02020603050405020304" pitchFamily="18" charset="0"/>
                <a:cs typeface="Times New Roman" panose="02020603050405020304" pitchFamily="18" charset="0"/>
              </a:rPr>
              <a:t>hiện</a:t>
            </a:r>
            <a:r>
              <a:rPr lang="en-US" sz="5000" b="1" dirty="0">
                <a:solidFill>
                  <a:srgbClr val="FF0000"/>
                </a:solidFill>
                <a:latin typeface="Times New Roman" panose="02020603050405020304" pitchFamily="18" charset="0"/>
                <a:cs typeface="Times New Roman" panose="02020603050405020304" pitchFamily="18" charset="0"/>
              </a:rPr>
              <a:t> </a:t>
            </a:r>
            <a:r>
              <a:rPr lang="en-US" sz="5000" b="1" dirty="0" err="1">
                <a:solidFill>
                  <a:srgbClr val="FF0000"/>
                </a:solidFill>
                <a:latin typeface="Times New Roman" panose="02020603050405020304" pitchFamily="18" charset="0"/>
                <a:cs typeface="Times New Roman" panose="02020603050405020304" pitchFamily="18" charset="0"/>
              </a:rPr>
              <a:t>tình</a:t>
            </a:r>
            <a:r>
              <a:rPr lang="en-US" sz="5000" b="1" dirty="0">
                <a:solidFill>
                  <a:srgbClr val="FF0000"/>
                </a:solidFill>
                <a:latin typeface="Times New Roman" panose="02020603050405020304" pitchFamily="18" charset="0"/>
                <a:cs typeface="Times New Roman" panose="02020603050405020304" pitchFamily="18" charset="0"/>
              </a:rPr>
              <a:t> </a:t>
            </a:r>
            <a:r>
              <a:rPr lang="en-US" sz="5000" b="1" dirty="0" err="1">
                <a:solidFill>
                  <a:srgbClr val="FF0000"/>
                </a:solidFill>
                <a:latin typeface="Times New Roman" panose="02020603050405020304" pitchFamily="18" charset="0"/>
                <a:cs typeface="Times New Roman" panose="02020603050405020304" pitchFamily="18" charset="0"/>
              </a:rPr>
              <a:t>cảm</a:t>
            </a:r>
            <a:r>
              <a:rPr lang="en-US" sz="5000" b="1" dirty="0">
                <a:solidFill>
                  <a:srgbClr val="FF0000"/>
                </a:solidFill>
                <a:latin typeface="Times New Roman" panose="02020603050405020304" pitchFamily="18" charset="0"/>
                <a:cs typeface="Times New Roman" panose="02020603050405020304" pitchFamily="18" charset="0"/>
              </a:rPr>
              <a:t> </a:t>
            </a:r>
            <a:r>
              <a:rPr lang="en-US" sz="5000" b="1" dirty="0" err="1">
                <a:solidFill>
                  <a:srgbClr val="FF0000"/>
                </a:solidFill>
                <a:latin typeface="Times New Roman" panose="02020603050405020304" pitchFamily="18" charset="0"/>
                <a:cs typeface="Times New Roman" panose="02020603050405020304" pitchFamily="18" charset="0"/>
              </a:rPr>
              <a:t>với</a:t>
            </a:r>
            <a:r>
              <a:rPr lang="en-US" sz="5000" b="1" dirty="0">
                <a:solidFill>
                  <a:srgbClr val="FF0000"/>
                </a:solidFill>
                <a:latin typeface="Times New Roman" panose="02020603050405020304" pitchFamily="18" charset="0"/>
                <a:cs typeface="Times New Roman" panose="02020603050405020304" pitchFamily="18" charset="0"/>
              </a:rPr>
              <a:t> </a:t>
            </a:r>
            <a:r>
              <a:rPr lang="en-US" sz="5000" b="1" dirty="0" err="1">
                <a:solidFill>
                  <a:srgbClr val="FF0000"/>
                </a:solidFill>
                <a:latin typeface="Times New Roman" panose="02020603050405020304" pitchFamily="18" charset="0"/>
                <a:cs typeface="Times New Roman" panose="02020603050405020304" pitchFamily="18" charset="0"/>
              </a:rPr>
              <a:t>người</a:t>
            </a:r>
            <a:r>
              <a:rPr lang="en-US" sz="5000" b="1" dirty="0">
                <a:solidFill>
                  <a:srgbClr val="FF0000"/>
                </a:solidFill>
                <a:latin typeface="Times New Roman" panose="02020603050405020304" pitchFamily="18" charset="0"/>
                <a:cs typeface="Times New Roman" panose="02020603050405020304" pitchFamily="18" charset="0"/>
              </a:rPr>
              <a:t> </a:t>
            </a:r>
            <a:r>
              <a:rPr lang="en-US" sz="5000" b="1" dirty="0" err="1">
                <a:solidFill>
                  <a:srgbClr val="FF0000"/>
                </a:solidFill>
                <a:latin typeface="Times New Roman" panose="02020603050405020304" pitchFamily="18" charset="0"/>
                <a:cs typeface="Times New Roman" panose="02020603050405020304" pitchFamily="18" charset="0"/>
              </a:rPr>
              <a:t>thân</a:t>
            </a:r>
            <a:endParaRPr lang="en-US" sz="5000" b="1" dirty="0">
              <a:solidFill>
                <a:srgbClr val="FF0000"/>
              </a:solidFill>
              <a:latin typeface="Times New Roman" panose="02020603050405020304" pitchFamily="18" charset="0"/>
              <a:cs typeface="Times New Roman" panose="02020603050405020304" pitchFamily="18" charset="0"/>
            </a:endParaRPr>
          </a:p>
        </p:txBody>
      </p:sp>
      <p:sp>
        <p:nvSpPr>
          <p:cNvPr id="3" name="Rounded Rectangle 2"/>
          <p:cNvSpPr/>
          <p:nvPr/>
        </p:nvSpPr>
        <p:spPr>
          <a:xfrm>
            <a:off x="9171157" y="131272"/>
            <a:ext cx="2885039" cy="190123"/>
          </a:xfrm>
          <a:prstGeom prst="roundRect">
            <a:avLst/>
          </a:prstGeom>
          <a:solidFill>
            <a:schemeClr val="accent6">
              <a:lumMod val="20000"/>
              <a:lumOff val="80000"/>
            </a:schemeClr>
          </a:solidFill>
          <a:ln>
            <a:solidFill>
              <a:srgbClr val="CC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五角星 32"/>
          <p:cNvSpPr/>
          <p:nvPr/>
        </p:nvSpPr>
        <p:spPr>
          <a:xfrm rot="2121297">
            <a:off x="11780047" y="978714"/>
            <a:ext cx="334275" cy="375024"/>
          </a:xfrm>
          <a:prstGeom prst="star5">
            <a:avLst>
              <a:gd name="adj" fmla="val 28548"/>
              <a:gd name="hf" fmla="val 105146"/>
              <a:gd name="vf" fmla="val 110557"/>
            </a:avLst>
          </a:prstGeom>
          <a:pattFill prst="ltDnDiag">
            <a:fgClr>
              <a:srgbClr val="00B0F0"/>
            </a:fgClr>
            <a:bgClr>
              <a:srgbClr val="FCFFD9"/>
            </a:bgClr>
          </a:patt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27" name="五角星 36"/>
          <p:cNvSpPr/>
          <p:nvPr/>
        </p:nvSpPr>
        <p:spPr>
          <a:xfrm rot="2755789">
            <a:off x="9975604" y="116091"/>
            <a:ext cx="286011" cy="286011"/>
          </a:xfrm>
          <a:prstGeom prst="star5">
            <a:avLst>
              <a:gd name="adj" fmla="val 26277"/>
              <a:gd name="hf" fmla="val 105146"/>
              <a:gd name="vf" fmla="val 110557"/>
            </a:avLst>
          </a:prstGeom>
          <a:pattFill prst="ltDnDiag">
            <a:fgClr>
              <a:srgbClr val="EB3A03"/>
            </a:fgClr>
            <a:bgClr>
              <a:srgbClr val="FCFFD9"/>
            </a:bgClr>
          </a:pattFill>
          <a:ln>
            <a:solidFill>
              <a:srgbClr val="EB3A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28" name="五角星 35"/>
          <p:cNvSpPr/>
          <p:nvPr/>
        </p:nvSpPr>
        <p:spPr>
          <a:xfrm rot="19384917">
            <a:off x="10695818" y="37778"/>
            <a:ext cx="620833" cy="620833"/>
          </a:xfrm>
          <a:prstGeom prst="star5">
            <a:avLst>
              <a:gd name="adj" fmla="val 25251"/>
              <a:gd name="hf" fmla="val 105146"/>
              <a:gd name="vf" fmla="val 110557"/>
            </a:avLst>
          </a:prstGeom>
          <a:pattFill prst="ltDnDiag">
            <a:fgClr>
              <a:srgbClr val="00B050"/>
            </a:fgClr>
            <a:bgClr>
              <a:srgbClr val="FCFFD9"/>
            </a:bgClr>
          </a:patt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29" name="五角星 34"/>
          <p:cNvSpPr/>
          <p:nvPr/>
        </p:nvSpPr>
        <p:spPr>
          <a:xfrm rot="337835">
            <a:off x="11567479" y="-56956"/>
            <a:ext cx="632109" cy="632109"/>
          </a:xfrm>
          <a:prstGeom prst="star5">
            <a:avLst>
              <a:gd name="adj" fmla="val 30106"/>
              <a:gd name="hf" fmla="val 105146"/>
              <a:gd name="vf" fmla="val 110557"/>
            </a:avLst>
          </a:prstGeom>
          <a:pattFill prst="ltDnDiag">
            <a:fgClr>
              <a:srgbClr val="FFC000"/>
            </a:fgClr>
            <a:bgClr>
              <a:srgbClr val="FCFFD9"/>
            </a:bgClr>
          </a:patt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30" name="五角星 36"/>
          <p:cNvSpPr/>
          <p:nvPr/>
        </p:nvSpPr>
        <p:spPr>
          <a:xfrm rot="20248740">
            <a:off x="11665226" y="1623417"/>
            <a:ext cx="505484" cy="485649"/>
          </a:xfrm>
          <a:prstGeom prst="star5">
            <a:avLst>
              <a:gd name="adj" fmla="val 26277"/>
              <a:gd name="hf" fmla="val 105146"/>
              <a:gd name="vf" fmla="val 110557"/>
            </a:avLst>
          </a:prstGeom>
          <a:pattFill prst="ltDnDiag">
            <a:fgClr>
              <a:srgbClr val="EB3A03"/>
            </a:fgClr>
            <a:bgClr>
              <a:srgbClr val="FCFFD9"/>
            </a:bgClr>
          </a:pattFill>
          <a:ln>
            <a:solidFill>
              <a:srgbClr val="EB3A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pic>
        <p:nvPicPr>
          <p:cNvPr id="31" name="Picture 30"/>
          <p:cNvPicPr>
            <a:picLocks noChangeAspect="1"/>
          </p:cNvPicPr>
          <p:nvPr/>
        </p:nvPicPr>
        <p:blipFill rotWithShape="1">
          <a:blip r:embed="rId1"/>
          <a:srcRect l="7607" t="9720" r="7737" b="54882"/>
          <a:stretch>
            <a:fillRect/>
          </a:stretch>
        </p:blipFill>
        <p:spPr>
          <a:xfrm>
            <a:off x="-19050" y="5753100"/>
            <a:ext cx="12211050" cy="1104900"/>
          </a:xfrm>
          <a:prstGeom prst="rect">
            <a:avLst/>
          </a:prstGeom>
        </p:spPr>
      </p:pic>
      <p:pic>
        <p:nvPicPr>
          <p:cNvPr id="32" name="图片 7"/>
          <p:cNvPicPr>
            <a:picLocks noChangeAspect="1"/>
          </p:cNvPicPr>
          <p:nvPr/>
        </p:nvPicPr>
        <p:blipFill>
          <a:blip r:embed="rId2"/>
          <a:stretch>
            <a:fillRect/>
          </a:stretch>
        </p:blipFill>
        <p:spPr>
          <a:xfrm>
            <a:off x="188725" y="4548923"/>
            <a:ext cx="1670928" cy="2181904"/>
          </a:xfrm>
          <a:prstGeom prst="rect">
            <a:avLst/>
          </a:prstGeom>
          <a:noFill/>
          <a:ln w="9525">
            <a:noFill/>
          </a:ln>
        </p:spPr>
      </p:pic>
      <p:pic>
        <p:nvPicPr>
          <p:cNvPr id="33" name="图片 8"/>
          <p:cNvPicPr>
            <a:picLocks noChangeAspect="1"/>
          </p:cNvPicPr>
          <p:nvPr/>
        </p:nvPicPr>
        <p:blipFill>
          <a:blip r:embed="rId3"/>
          <a:stretch>
            <a:fillRect/>
          </a:stretch>
        </p:blipFill>
        <p:spPr>
          <a:xfrm>
            <a:off x="10632266" y="4754460"/>
            <a:ext cx="1504954" cy="2079337"/>
          </a:xfrm>
          <a:prstGeom prst="rect">
            <a:avLst/>
          </a:prstGeom>
          <a:noFill/>
          <a:ln w="9525">
            <a:noFill/>
          </a:ln>
        </p:spPr>
      </p:pic>
      <p:sp>
        <p:nvSpPr>
          <p:cNvPr id="24" name="文本框 22"/>
          <p:cNvSpPr txBox="1"/>
          <p:nvPr/>
        </p:nvSpPr>
        <p:spPr>
          <a:xfrm>
            <a:off x="3099010" y="242896"/>
            <a:ext cx="5974929" cy="923330"/>
          </a:xfrm>
          <a:prstGeom prst="rect">
            <a:avLst/>
          </a:prstGeom>
          <a:noFill/>
        </p:spPr>
        <p:txBody>
          <a:bodyPr wrap="square" rtlCol="0">
            <a:spAutoFit/>
          </a:bodyPr>
          <a:lstStyle/>
          <a:p>
            <a:r>
              <a:rPr lang="en-US" altLang="zh-CN" sz="5400" dirty="0">
                <a:solidFill>
                  <a:srgbClr val="FF0000"/>
                </a:solidFill>
                <a:latin typeface="iCiel Cadena" panose="02000503000000020004" pitchFamily="2" charset="0"/>
                <a:ea typeface="思源黑体 CN Bold" panose="020B0800000000000000" pitchFamily="34" charset="-122"/>
              </a:rPr>
              <a:t>YÊU CẦU CẦN ĐẠT</a:t>
            </a:r>
            <a:endParaRPr lang="zh-CN" altLang="en-US" sz="5400" dirty="0">
              <a:solidFill>
                <a:srgbClr val="FF0000"/>
              </a:solidFill>
              <a:latin typeface="iCiel Cadena" panose="02000503000000020004" pitchFamily="2" charset="0"/>
              <a:ea typeface="思源黑体 CN Bold" panose="020B0800000000000000" pitchFamily="34" charset="-122"/>
            </a:endParaRPr>
          </a:p>
        </p:txBody>
      </p:sp>
      <p:grpSp>
        <p:nvGrpSpPr>
          <p:cNvPr id="2" name="Group 1"/>
          <p:cNvGrpSpPr/>
          <p:nvPr/>
        </p:nvGrpSpPr>
        <p:grpSpPr>
          <a:xfrm>
            <a:off x="818941" y="1234742"/>
            <a:ext cx="10621929" cy="1035845"/>
            <a:chOff x="774356" y="888444"/>
            <a:chExt cx="10187293" cy="1035845"/>
          </a:xfrm>
        </p:grpSpPr>
        <p:grpSp>
          <p:nvGrpSpPr>
            <p:cNvPr id="6" name="Group 5"/>
            <p:cNvGrpSpPr/>
            <p:nvPr/>
          </p:nvGrpSpPr>
          <p:grpSpPr>
            <a:xfrm>
              <a:off x="774356" y="888444"/>
              <a:ext cx="1085297" cy="714672"/>
              <a:chOff x="2485459" y="1975436"/>
              <a:chExt cx="1772914" cy="1393004"/>
            </a:xfrm>
          </p:grpSpPr>
          <p:pic>
            <p:nvPicPr>
              <p:cNvPr id="15" name="图片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85459" y="1975436"/>
                <a:ext cx="1772914" cy="1393004"/>
              </a:xfrm>
              <a:prstGeom prst="rect">
                <a:avLst/>
              </a:prstGeom>
            </p:spPr>
          </p:pic>
          <p:pic>
            <p:nvPicPr>
              <p:cNvPr id="16" name="图片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674444" y="2576026"/>
                <a:ext cx="341348" cy="792414"/>
              </a:xfrm>
              <a:prstGeom prst="rect">
                <a:avLst/>
              </a:prstGeom>
            </p:spPr>
          </p:pic>
          <p:pic>
            <p:nvPicPr>
              <p:cNvPr id="18" name="图片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969695" y="2331298"/>
                <a:ext cx="596041" cy="841269"/>
              </a:xfrm>
              <a:prstGeom prst="rect">
                <a:avLst/>
              </a:prstGeom>
            </p:spPr>
          </p:pic>
        </p:grpSp>
        <p:sp>
          <p:nvSpPr>
            <p:cNvPr id="26" name="TextBox 25"/>
            <p:cNvSpPr txBox="1"/>
            <p:nvPr/>
          </p:nvSpPr>
          <p:spPr>
            <a:xfrm>
              <a:off x="2056569" y="1093292"/>
              <a:ext cx="8905080" cy="830997"/>
            </a:xfrm>
            <a:prstGeom prst="rect">
              <a:avLst/>
            </a:prstGeom>
            <a:noFill/>
          </p:spPr>
          <p:txBody>
            <a:bodyPr wrap="square" rtlCol="0">
              <a:spAutoFit/>
            </a:bodyPr>
            <a:lstStyle/>
            <a:p>
              <a:r>
                <a:rPr lang="en-US" sz="2400" b="1" dirty="0" err="1">
                  <a:solidFill>
                    <a:srgbClr val="002060"/>
                  </a:solidFill>
                  <a:latin typeface="Arial" panose="020B0604020202020204" pitchFamily="34" charset="0"/>
                  <a:cs typeface="Arial" panose="020B0604020202020204" pitchFamily="34" charset="0"/>
                </a:rPr>
                <a:t>Nắm</a:t>
              </a:r>
              <a:r>
                <a:rPr lang="en-US" sz="2400" b="1" dirty="0">
                  <a:solidFill>
                    <a:srgbClr val="002060"/>
                  </a:solidFill>
                  <a:latin typeface="Arial" panose="020B0604020202020204" pitchFamily="34" charset="0"/>
                  <a:cs typeface="Arial" panose="020B0604020202020204" pitchFamily="34" charset="0"/>
                </a:rPr>
                <a:t> </a:t>
              </a:r>
              <a:r>
                <a:rPr lang="en-US" sz="2400" b="1" dirty="0" err="1">
                  <a:solidFill>
                    <a:srgbClr val="002060"/>
                  </a:solidFill>
                  <a:latin typeface="Arial" panose="020B0604020202020204" pitchFamily="34" charset="0"/>
                  <a:cs typeface="Arial" panose="020B0604020202020204" pitchFamily="34" charset="0"/>
                </a:rPr>
                <a:t>được</a:t>
              </a:r>
              <a:r>
                <a:rPr lang="en-US" sz="2400" b="1" dirty="0">
                  <a:solidFill>
                    <a:srgbClr val="002060"/>
                  </a:solidFill>
                  <a:latin typeface="Arial" panose="020B0604020202020204" pitchFamily="34" charset="0"/>
                  <a:cs typeface="Arial" panose="020B0604020202020204" pitchFamily="34" charset="0"/>
                </a:rPr>
                <a:t> </a:t>
              </a:r>
              <a:r>
                <a:rPr lang="en-US" sz="2400" b="1" dirty="0" err="1">
                  <a:solidFill>
                    <a:srgbClr val="002060"/>
                  </a:solidFill>
                  <a:latin typeface="Arial" panose="020B0604020202020204" pitchFamily="34" charset="0"/>
                  <a:cs typeface="Arial" panose="020B0604020202020204" pitchFamily="34" charset="0"/>
                </a:rPr>
                <a:t>cấu</a:t>
              </a:r>
              <a:r>
                <a:rPr lang="en-US" sz="2400" b="1" dirty="0">
                  <a:solidFill>
                    <a:srgbClr val="002060"/>
                  </a:solidFill>
                  <a:latin typeface="Arial" panose="020B0604020202020204" pitchFamily="34" charset="0"/>
                  <a:cs typeface="Arial" panose="020B0604020202020204" pitchFamily="34" charset="0"/>
                </a:rPr>
                <a:t> </a:t>
              </a:r>
              <a:r>
                <a:rPr lang="en-US" sz="2400" b="1" dirty="0" err="1">
                  <a:solidFill>
                    <a:srgbClr val="002060"/>
                  </a:solidFill>
                  <a:latin typeface="Arial" panose="020B0604020202020204" pitchFamily="34" charset="0"/>
                  <a:cs typeface="Arial" panose="020B0604020202020204" pitchFamily="34" charset="0"/>
                </a:rPr>
                <a:t>trúc</a:t>
              </a:r>
              <a:r>
                <a:rPr lang="en-US" sz="2400" b="1" dirty="0">
                  <a:solidFill>
                    <a:srgbClr val="002060"/>
                  </a:solidFill>
                  <a:latin typeface="Arial" panose="020B0604020202020204" pitchFamily="34" charset="0"/>
                  <a:cs typeface="Arial" panose="020B0604020202020204" pitchFamily="34" charset="0"/>
                </a:rPr>
                <a:t> </a:t>
              </a:r>
              <a:r>
                <a:rPr lang="en-US" sz="2400" b="1" dirty="0" err="1">
                  <a:solidFill>
                    <a:srgbClr val="002060"/>
                  </a:solidFill>
                  <a:latin typeface="Arial" panose="020B0604020202020204" pitchFamily="34" charset="0"/>
                  <a:cs typeface="Arial" panose="020B0604020202020204" pitchFamily="34" charset="0"/>
                </a:rPr>
                <a:t>một</a:t>
              </a:r>
              <a:r>
                <a:rPr lang="en-US" sz="2400" b="1" dirty="0">
                  <a:solidFill>
                    <a:srgbClr val="002060"/>
                  </a:solidFill>
                  <a:latin typeface="Arial" panose="020B0604020202020204" pitchFamily="34" charset="0"/>
                  <a:cs typeface="Arial" panose="020B0604020202020204" pitchFamily="34" charset="0"/>
                </a:rPr>
                <a:t> </a:t>
              </a:r>
              <a:r>
                <a:rPr lang="en-US" sz="2400" b="1" dirty="0" err="1">
                  <a:solidFill>
                    <a:srgbClr val="002060"/>
                  </a:solidFill>
                  <a:latin typeface="Arial" panose="020B0604020202020204" pitchFamily="34" charset="0"/>
                  <a:cs typeface="Arial" panose="020B0604020202020204" pitchFamily="34" charset="0"/>
                </a:rPr>
                <a:t>đoạn</a:t>
              </a:r>
              <a:r>
                <a:rPr lang="en-US" sz="2400" b="1" dirty="0">
                  <a:solidFill>
                    <a:srgbClr val="002060"/>
                  </a:solidFill>
                  <a:latin typeface="Arial" panose="020B0604020202020204" pitchFamily="34" charset="0"/>
                  <a:cs typeface="Arial" panose="020B0604020202020204" pitchFamily="34" charset="0"/>
                </a:rPr>
                <a:t> </a:t>
              </a:r>
              <a:r>
                <a:rPr lang="en-US" sz="2400" b="1" dirty="0" err="1">
                  <a:solidFill>
                    <a:srgbClr val="002060"/>
                  </a:solidFill>
                  <a:latin typeface="Arial" panose="020B0604020202020204" pitchFamily="34" charset="0"/>
                  <a:cs typeface="Arial" panose="020B0604020202020204" pitchFamily="34" charset="0"/>
                </a:rPr>
                <a:t>văn</a:t>
              </a:r>
              <a:r>
                <a:rPr lang="en-US" sz="2400" b="1" dirty="0">
                  <a:solidFill>
                    <a:srgbClr val="002060"/>
                  </a:solidFill>
                  <a:latin typeface="Arial" panose="020B0604020202020204" pitchFamily="34" charset="0"/>
                  <a:cs typeface="Arial" panose="020B0604020202020204" pitchFamily="34" charset="0"/>
                </a:rPr>
                <a:t> </a:t>
              </a:r>
              <a:r>
                <a:rPr lang="en-US" sz="2400" b="1" dirty="0" err="1">
                  <a:solidFill>
                    <a:srgbClr val="002060"/>
                  </a:solidFill>
                  <a:latin typeface="Arial" panose="020B0604020202020204" pitchFamily="34" charset="0"/>
                  <a:cs typeface="Arial" panose="020B0604020202020204" pitchFamily="34" charset="0"/>
                </a:rPr>
                <a:t>kể</a:t>
              </a:r>
              <a:r>
                <a:rPr lang="en-US" sz="2400" b="1" dirty="0">
                  <a:solidFill>
                    <a:srgbClr val="002060"/>
                  </a:solidFill>
                  <a:latin typeface="Arial" panose="020B0604020202020204" pitchFamily="34" charset="0"/>
                  <a:cs typeface="Arial" panose="020B0604020202020204" pitchFamily="34" charset="0"/>
                </a:rPr>
                <a:t> </a:t>
              </a:r>
              <a:r>
                <a:rPr lang="en-US" sz="2400" b="1" dirty="0" err="1">
                  <a:solidFill>
                    <a:srgbClr val="002060"/>
                  </a:solidFill>
                  <a:latin typeface="Arial" panose="020B0604020202020204" pitchFamily="34" charset="0"/>
                  <a:cs typeface="Arial" panose="020B0604020202020204" pitchFamily="34" charset="0"/>
                </a:rPr>
                <a:t>về</a:t>
              </a:r>
              <a:r>
                <a:rPr lang="en-US" sz="2400" b="1" dirty="0">
                  <a:solidFill>
                    <a:srgbClr val="002060"/>
                  </a:solidFill>
                  <a:latin typeface="Arial" panose="020B0604020202020204" pitchFamily="34" charset="0"/>
                  <a:cs typeface="Arial" panose="020B0604020202020204" pitchFamily="34" charset="0"/>
                </a:rPr>
                <a:t> </a:t>
              </a:r>
              <a:r>
                <a:rPr lang="en-US" sz="2400" b="1" dirty="0" err="1">
                  <a:solidFill>
                    <a:srgbClr val="002060"/>
                  </a:solidFill>
                  <a:latin typeface="Arial" panose="020B0604020202020204" pitchFamily="34" charset="0"/>
                  <a:cs typeface="Arial" panose="020B0604020202020204" pitchFamily="34" charset="0"/>
                </a:rPr>
                <a:t>tình</a:t>
              </a:r>
              <a:r>
                <a:rPr lang="en-US" sz="2400" b="1" dirty="0">
                  <a:solidFill>
                    <a:srgbClr val="002060"/>
                  </a:solidFill>
                  <a:latin typeface="Arial" panose="020B0604020202020204" pitchFamily="34" charset="0"/>
                  <a:cs typeface="Arial" panose="020B0604020202020204" pitchFamily="34" charset="0"/>
                </a:rPr>
                <a:t> </a:t>
              </a:r>
              <a:r>
                <a:rPr lang="en-US" sz="2400" b="1" dirty="0" err="1">
                  <a:solidFill>
                    <a:srgbClr val="002060"/>
                  </a:solidFill>
                  <a:latin typeface="Arial" panose="020B0604020202020204" pitchFamily="34" charset="0"/>
                  <a:cs typeface="Arial" panose="020B0604020202020204" pitchFamily="34" charset="0"/>
                </a:rPr>
                <a:t>cảm</a:t>
              </a:r>
              <a:r>
                <a:rPr lang="en-US" sz="2400" b="1" dirty="0">
                  <a:solidFill>
                    <a:srgbClr val="002060"/>
                  </a:solidFill>
                  <a:latin typeface="Arial" panose="020B0604020202020204" pitchFamily="34" charset="0"/>
                  <a:cs typeface="Arial" panose="020B0604020202020204" pitchFamily="34" charset="0"/>
                </a:rPr>
                <a:t> </a:t>
              </a:r>
              <a:r>
                <a:rPr lang="en-US" sz="2400" b="1" dirty="0" err="1">
                  <a:solidFill>
                    <a:srgbClr val="002060"/>
                  </a:solidFill>
                  <a:latin typeface="Arial" panose="020B0604020202020204" pitchFamily="34" charset="0"/>
                  <a:cs typeface="Arial" panose="020B0604020202020204" pitchFamily="34" charset="0"/>
                </a:rPr>
                <a:t>của</a:t>
              </a:r>
              <a:r>
                <a:rPr lang="en-US" sz="2400" b="1" dirty="0">
                  <a:solidFill>
                    <a:srgbClr val="002060"/>
                  </a:solidFill>
                  <a:latin typeface="Arial" panose="020B0604020202020204" pitchFamily="34" charset="0"/>
                  <a:cs typeface="Arial" panose="020B0604020202020204" pitchFamily="34" charset="0"/>
                </a:rPr>
                <a:t> </a:t>
              </a:r>
              <a:r>
                <a:rPr lang="en-US" sz="2400" b="1" dirty="0" err="1">
                  <a:solidFill>
                    <a:srgbClr val="002060"/>
                  </a:solidFill>
                  <a:latin typeface="Arial" panose="020B0604020202020204" pitchFamily="34" charset="0"/>
                  <a:cs typeface="Arial" panose="020B0604020202020204" pitchFamily="34" charset="0"/>
                </a:rPr>
                <a:t>mình</a:t>
              </a:r>
              <a:r>
                <a:rPr lang="en-US" sz="2400" b="1" dirty="0">
                  <a:solidFill>
                    <a:srgbClr val="002060"/>
                  </a:solidFill>
                  <a:latin typeface="Arial" panose="020B0604020202020204" pitchFamily="34" charset="0"/>
                  <a:cs typeface="Arial" panose="020B0604020202020204" pitchFamily="34" charset="0"/>
                </a:rPr>
                <a:t> </a:t>
              </a:r>
              <a:r>
                <a:rPr lang="en-US" sz="2400" b="1" dirty="0" err="1">
                  <a:solidFill>
                    <a:srgbClr val="002060"/>
                  </a:solidFill>
                  <a:latin typeface="Arial" panose="020B0604020202020204" pitchFamily="34" charset="0"/>
                  <a:cs typeface="Arial" panose="020B0604020202020204" pitchFamily="34" charset="0"/>
                </a:rPr>
                <a:t>với</a:t>
              </a:r>
              <a:r>
                <a:rPr lang="en-US" sz="2400" b="1" dirty="0">
                  <a:solidFill>
                    <a:srgbClr val="002060"/>
                  </a:solidFill>
                  <a:latin typeface="Arial" panose="020B0604020202020204" pitchFamily="34" charset="0"/>
                  <a:cs typeface="Arial" panose="020B0604020202020204" pitchFamily="34" charset="0"/>
                </a:rPr>
                <a:t>  </a:t>
              </a:r>
              <a:r>
                <a:rPr lang="en-US" sz="2400" b="1" dirty="0" err="1">
                  <a:solidFill>
                    <a:srgbClr val="002060"/>
                  </a:solidFill>
                  <a:latin typeface="Arial" panose="020B0604020202020204" pitchFamily="34" charset="0"/>
                  <a:cs typeface="Arial" panose="020B0604020202020204" pitchFamily="34" charset="0"/>
                </a:rPr>
                <a:t>người</a:t>
              </a:r>
              <a:r>
                <a:rPr lang="en-US" sz="2400" b="1" dirty="0">
                  <a:solidFill>
                    <a:srgbClr val="002060"/>
                  </a:solidFill>
                  <a:latin typeface="Arial" panose="020B0604020202020204" pitchFamily="34" charset="0"/>
                  <a:cs typeface="Arial" panose="020B0604020202020204" pitchFamily="34" charset="0"/>
                </a:rPr>
                <a:t> </a:t>
              </a:r>
              <a:r>
                <a:rPr lang="en-US" sz="2400" b="1" dirty="0" err="1">
                  <a:solidFill>
                    <a:srgbClr val="002060"/>
                  </a:solidFill>
                  <a:latin typeface="Arial" panose="020B0604020202020204" pitchFamily="34" charset="0"/>
                  <a:cs typeface="Arial" panose="020B0604020202020204" pitchFamily="34" charset="0"/>
                </a:rPr>
                <a:t>thân</a:t>
              </a:r>
              <a:r>
                <a:rPr lang="en-US" sz="2400" b="1" dirty="0">
                  <a:solidFill>
                    <a:srgbClr val="002060"/>
                  </a:solidFill>
                  <a:latin typeface="Arial" panose="020B0604020202020204" pitchFamily="34" charset="0"/>
                  <a:cs typeface="Arial" panose="020B0604020202020204" pitchFamily="34" charset="0"/>
                </a:rPr>
                <a:t>.</a:t>
              </a:r>
              <a:endParaRPr lang="en-US" sz="2400" b="1" dirty="0">
                <a:solidFill>
                  <a:srgbClr val="002060"/>
                </a:solidFill>
                <a:latin typeface="Arial" panose="020B0604020202020204" pitchFamily="34" charset="0"/>
                <a:cs typeface="Arial" panose="020B0604020202020204" pitchFamily="34" charset="0"/>
              </a:endParaRPr>
            </a:p>
          </p:txBody>
        </p:sp>
      </p:grpSp>
      <p:grpSp>
        <p:nvGrpSpPr>
          <p:cNvPr id="3" name="Group 2"/>
          <p:cNvGrpSpPr/>
          <p:nvPr/>
        </p:nvGrpSpPr>
        <p:grpSpPr>
          <a:xfrm>
            <a:off x="2312524" y="2788062"/>
            <a:ext cx="10209001" cy="1063263"/>
            <a:chOff x="752655" y="2065203"/>
            <a:chExt cx="10209001" cy="1063263"/>
          </a:xfrm>
        </p:grpSpPr>
        <p:grpSp>
          <p:nvGrpSpPr>
            <p:cNvPr id="22" name="Group 21"/>
            <p:cNvGrpSpPr/>
            <p:nvPr/>
          </p:nvGrpSpPr>
          <p:grpSpPr>
            <a:xfrm>
              <a:off x="752655" y="2065203"/>
              <a:ext cx="1085297" cy="714672"/>
              <a:chOff x="5056546" y="1975436"/>
              <a:chExt cx="1772914" cy="1393004"/>
            </a:xfrm>
          </p:grpSpPr>
          <p:pic>
            <p:nvPicPr>
              <p:cNvPr id="14" name="图片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56546" y="1975436"/>
                <a:ext cx="1772914" cy="1393004"/>
              </a:xfrm>
              <a:prstGeom prst="rect">
                <a:avLst/>
              </a:prstGeom>
            </p:spPr>
          </p:pic>
          <p:pic>
            <p:nvPicPr>
              <p:cNvPr id="17" name="图片 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669550" y="2383789"/>
                <a:ext cx="455161" cy="736288"/>
              </a:xfrm>
              <a:prstGeom prst="rect">
                <a:avLst/>
              </a:prstGeom>
            </p:spPr>
          </p:pic>
          <p:pic>
            <p:nvPicPr>
              <p:cNvPr id="20" name="图片 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242409" y="2576026"/>
                <a:ext cx="469353" cy="792414"/>
              </a:xfrm>
              <a:prstGeom prst="rect">
                <a:avLst/>
              </a:prstGeom>
            </p:spPr>
          </p:pic>
        </p:grpSp>
        <p:sp>
          <p:nvSpPr>
            <p:cNvPr id="34" name="TextBox 33"/>
            <p:cNvSpPr txBox="1"/>
            <p:nvPr/>
          </p:nvSpPr>
          <p:spPr>
            <a:xfrm>
              <a:off x="2056576" y="2297469"/>
              <a:ext cx="8905080" cy="830997"/>
            </a:xfrm>
            <a:prstGeom prst="rect">
              <a:avLst/>
            </a:prstGeom>
            <a:noFill/>
          </p:spPr>
          <p:txBody>
            <a:bodyPr wrap="square" rtlCol="0">
              <a:spAutoFit/>
            </a:bodyPr>
            <a:lstStyle/>
            <a:p>
              <a:r>
                <a:rPr lang="en-US" sz="2400" b="1" dirty="0" err="1">
                  <a:solidFill>
                    <a:srgbClr val="002060"/>
                  </a:solidFill>
                  <a:latin typeface="Arial" panose="020B0604020202020204" pitchFamily="34" charset="0"/>
                  <a:cs typeface="Arial" panose="020B0604020202020204" pitchFamily="34" charset="0"/>
                </a:rPr>
                <a:t>Viết</a:t>
              </a:r>
              <a:r>
                <a:rPr lang="en-US" sz="2400" b="1" dirty="0">
                  <a:solidFill>
                    <a:srgbClr val="002060"/>
                  </a:solidFill>
                  <a:latin typeface="Arial" panose="020B0604020202020204" pitchFamily="34" charset="0"/>
                  <a:cs typeface="Arial" panose="020B0604020202020204" pitchFamily="34" charset="0"/>
                </a:rPr>
                <a:t> </a:t>
              </a:r>
              <a:r>
                <a:rPr lang="en-US" sz="2400" b="1" dirty="0" err="1">
                  <a:solidFill>
                    <a:srgbClr val="002060"/>
                  </a:solidFill>
                  <a:latin typeface="Arial" panose="020B0604020202020204" pitchFamily="34" charset="0"/>
                  <a:cs typeface="Arial" panose="020B0604020202020204" pitchFamily="34" charset="0"/>
                </a:rPr>
                <a:t>được</a:t>
              </a:r>
              <a:r>
                <a:rPr lang="en-US" sz="2400" b="1" dirty="0">
                  <a:solidFill>
                    <a:srgbClr val="002060"/>
                  </a:solidFill>
                  <a:latin typeface="Arial" panose="020B0604020202020204" pitchFamily="34" charset="0"/>
                  <a:cs typeface="Arial" panose="020B0604020202020204" pitchFamily="34" charset="0"/>
                </a:rPr>
                <a:t> </a:t>
              </a:r>
              <a:r>
                <a:rPr lang="en-US" sz="2400" b="1" dirty="0" err="1">
                  <a:solidFill>
                    <a:srgbClr val="002060"/>
                  </a:solidFill>
                  <a:latin typeface="Arial" panose="020B0604020202020204" pitchFamily="34" charset="0"/>
                  <a:cs typeface="Arial" panose="020B0604020202020204" pitchFamily="34" charset="0"/>
                </a:rPr>
                <a:t>một</a:t>
              </a:r>
              <a:r>
                <a:rPr lang="en-US" sz="2400" b="1" dirty="0">
                  <a:solidFill>
                    <a:srgbClr val="002060"/>
                  </a:solidFill>
                  <a:latin typeface="Arial" panose="020B0604020202020204" pitchFamily="34" charset="0"/>
                  <a:cs typeface="Arial" panose="020B0604020202020204" pitchFamily="34" charset="0"/>
                </a:rPr>
                <a:t> </a:t>
              </a:r>
              <a:r>
                <a:rPr lang="en-US" sz="2400" b="1" dirty="0" err="1">
                  <a:solidFill>
                    <a:srgbClr val="002060"/>
                  </a:solidFill>
                  <a:latin typeface="Arial" panose="020B0604020202020204" pitchFamily="34" charset="0"/>
                  <a:cs typeface="Arial" panose="020B0604020202020204" pitchFamily="34" charset="0"/>
                </a:rPr>
                <a:t>đoạn</a:t>
              </a:r>
              <a:r>
                <a:rPr lang="en-US" sz="2400" b="1" dirty="0">
                  <a:solidFill>
                    <a:srgbClr val="002060"/>
                  </a:solidFill>
                  <a:latin typeface="Arial" panose="020B0604020202020204" pitchFamily="34" charset="0"/>
                  <a:cs typeface="Arial" panose="020B0604020202020204" pitchFamily="34" charset="0"/>
                </a:rPr>
                <a:t> </a:t>
              </a:r>
              <a:r>
                <a:rPr lang="en-US" sz="2400" b="1" dirty="0" err="1">
                  <a:solidFill>
                    <a:srgbClr val="002060"/>
                  </a:solidFill>
                  <a:latin typeface="Arial" panose="020B0604020202020204" pitchFamily="34" charset="0"/>
                  <a:cs typeface="Arial" panose="020B0604020202020204" pitchFamily="34" charset="0"/>
                </a:rPr>
                <a:t>văn</a:t>
              </a:r>
              <a:r>
                <a:rPr lang="en-US" sz="2400" b="1" dirty="0">
                  <a:solidFill>
                    <a:srgbClr val="002060"/>
                  </a:solidFill>
                  <a:latin typeface="Arial" panose="020B0604020202020204" pitchFamily="34" charset="0"/>
                  <a:cs typeface="Arial" panose="020B0604020202020204" pitchFamily="34" charset="0"/>
                </a:rPr>
                <a:t> </a:t>
              </a:r>
              <a:r>
                <a:rPr lang="en-US" sz="2400" b="1" dirty="0" err="1">
                  <a:solidFill>
                    <a:srgbClr val="002060"/>
                  </a:solidFill>
                  <a:latin typeface="Arial" panose="020B0604020202020204" pitchFamily="34" charset="0"/>
                  <a:cs typeface="Arial" panose="020B0604020202020204" pitchFamily="34" charset="0"/>
                </a:rPr>
                <a:t>ngắn</a:t>
              </a:r>
              <a:r>
                <a:rPr lang="en-US" sz="2400" b="1" dirty="0">
                  <a:solidFill>
                    <a:srgbClr val="002060"/>
                  </a:solidFill>
                  <a:latin typeface="Arial" panose="020B0604020202020204" pitchFamily="34" charset="0"/>
                  <a:cs typeface="Arial" panose="020B0604020202020204" pitchFamily="34" charset="0"/>
                </a:rPr>
                <a:t> 3-4 </a:t>
              </a:r>
              <a:r>
                <a:rPr lang="en-US" sz="2400" b="1" dirty="0" err="1">
                  <a:solidFill>
                    <a:srgbClr val="002060"/>
                  </a:solidFill>
                  <a:latin typeface="Arial" panose="020B0604020202020204" pitchFamily="34" charset="0"/>
                  <a:cs typeface="Arial" panose="020B0604020202020204" pitchFamily="34" charset="0"/>
                </a:rPr>
                <a:t>câu</a:t>
              </a:r>
              <a:r>
                <a:rPr lang="en-US" sz="2400" b="1" dirty="0">
                  <a:solidFill>
                    <a:srgbClr val="002060"/>
                  </a:solidFill>
                  <a:latin typeface="Arial" panose="020B0604020202020204" pitchFamily="34" charset="0"/>
                  <a:cs typeface="Arial" panose="020B0604020202020204" pitchFamily="34" charset="0"/>
                </a:rPr>
                <a:t> </a:t>
              </a:r>
              <a:r>
                <a:rPr lang="en-US" sz="2400" b="1" dirty="0" err="1">
                  <a:solidFill>
                    <a:srgbClr val="002060"/>
                  </a:solidFill>
                  <a:latin typeface="Arial" panose="020B0604020202020204" pitchFamily="34" charset="0"/>
                  <a:cs typeface="Arial" panose="020B0604020202020204" pitchFamily="34" charset="0"/>
                </a:rPr>
                <a:t>kể</a:t>
              </a:r>
              <a:r>
                <a:rPr lang="en-US" sz="2400" b="1" dirty="0">
                  <a:solidFill>
                    <a:srgbClr val="002060"/>
                  </a:solidFill>
                  <a:latin typeface="Arial" panose="020B0604020202020204" pitchFamily="34" charset="0"/>
                  <a:cs typeface="Arial" panose="020B0604020202020204" pitchFamily="34" charset="0"/>
                </a:rPr>
                <a:t> </a:t>
              </a:r>
              <a:r>
                <a:rPr lang="en-US" sz="2400" b="1" dirty="0" err="1">
                  <a:solidFill>
                    <a:srgbClr val="002060"/>
                  </a:solidFill>
                  <a:latin typeface="Arial" panose="020B0604020202020204" pitchFamily="34" charset="0"/>
                  <a:cs typeface="Arial" panose="020B0604020202020204" pitchFamily="34" charset="0"/>
                </a:rPr>
                <a:t>về</a:t>
              </a:r>
              <a:r>
                <a:rPr lang="en-US" sz="2400" b="1" dirty="0">
                  <a:solidFill>
                    <a:srgbClr val="002060"/>
                  </a:solidFill>
                  <a:latin typeface="Arial" panose="020B0604020202020204" pitchFamily="34" charset="0"/>
                  <a:cs typeface="Arial" panose="020B0604020202020204" pitchFamily="34" charset="0"/>
                </a:rPr>
                <a:t> </a:t>
              </a:r>
              <a:r>
                <a:rPr lang="en-US" sz="2400" b="1" dirty="0" err="1">
                  <a:solidFill>
                    <a:srgbClr val="002060"/>
                  </a:solidFill>
                  <a:latin typeface="Arial" panose="020B0604020202020204" pitchFamily="34" charset="0"/>
                  <a:cs typeface="Arial" panose="020B0604020202020204" pitchFamily="34" charset="0"/>
                </a:rPr>
                <a:t>tình</a:t>
              </a:r>
              <a:r>
                <a:rPr lang="en-US" sz="2400" b="1" dirty="0">
                  <a:solidFill>
                    <a:srgbClr val="002060"/>
                  </a:solidFill>
                  <a:latin typeface="Arial" panose="020B0604020202020204" pitchFamily="34" charset="0"/>
                  <a:cs typeface="Arial" panose="020B0604020202020204" pitchFamily="34" charset="0"/>
                </a:rPr>
                <a:t> </a:t>
              </a:r>
              <a:r>
                <a:rPr lang="en-US" sz="2400" b="1" dirty="0" err="1">
                  <a:solidFill>
                    <a:srgbClr val="002060"/>
                  </a:solidFill>
                  <a:latin typeface="Arial" panose="020B0604020202020204" pitchFamily="34" charset="0"/>
                  <a:cs typeface="Arial" panose="020B0604020202020204" pitchFamily="34" charset="0"/>
                </a:rPr>
                <a:t>cảm</a:t>
              </a:r>
              <a:r>
                <a:rPr lang="en-US" sz="2400" b="1" dirty="0">
                  <a:solidFill>
                    <a:srgbClr val="002060"/>
                  </a:solidFill>
                  <a:latin typeface="Arial" panose="020B0604020202020204" pitchFamily="34" charset="0"/>
                  <a:cs typeface="Arial" panose="020B0604020202020204" pitchFamily="34" charset="0"/>
                </a:rPr>
                <a:t> </a:t>
              </a:r>
              <a:r>
                <a:rPr lang="en-US" sz="2400" b="1" dirty="0" err="1">
                  <a:solidFill>
                    <a:srgbClr val="002060"/>
                  </a:solidFill>
                  <a:latin typeface="Arial" panose="020B0604020202020204" pitchFamily="34" charset="0"/>
                  <a:cs typeface="Arial" panose="020B0604020202020204" pitchFamily="34" charset="0"/>
                </a:rPr>
                <a:t>của</a:t>
              </a:r>
              <a:r>
                <a:rPr lang="en-US" sz="2400" b="1" dirty="0">
                  <a:solidFill>
                    <a:srgbClr val="002060"/>
                  </a:solidFill>
                  <a:latin typeface="Arial" panose="020B0604020202020204" pitchFamily="34" charset="0"/>
                  <a:cs typeface="Arial" panose="020B0604020202020204" pitchFamily="34" charset="0"/>
                </a:rPr>
                <a:t> </a:t>
              </a:r>
              <a:r>
                <a:rPr lang="en-US" sz="2400" b="1" dirty="0" err="1">
                  <a:solidFill>
                    <a:srgbClr val="002060"/>
                  </a:solidFill>
                  <a:latin typeface="Arial" panose="020B0604020202020204" pitchFamily="34" charset="0"/>
                  <a:cs typeface="Arial" panose="020B0604020202020204" pitchFamily="34" charset="0"/>
                </a:rPr>
                <a:t>mình</a:t>
              </a:r>
              <a:r>
                <a:rPr lang="en-US" sz="2400" b="1" dirty="0">
                  <a:solidFill>
                    <a:srgbClr val="002060"/>
                  </a:solidFill>
                  <a:latin typeface="Arial" panose="020B0604020202020204" pitchFamily="34" charset="0"/>
                  <a:cs typeface="Arial" panose="020B0604020202020204" pitchFamily="34" charset="0"/>
                </a:rPr>
                <a:t> </a:t>
              </a:r>
              <a:r>
                <a:rPr lang="en-US" sz="2400" b="1" dirty="0" err="1">
                  <a:solidFill>
                    <a:srgbClr val="002060"/>
                  </a:solidFill>
                  <a:latin typeface="Arial" panose="020B0604020202020204" pitchFamily="34" charset="0"/>
                  <a:cs typeface="Arial" panose="020B0604020202020204" pitchFamily="34" charset="0"/>
                </a:rPr>
                <a:t>với</a:t>
              </a:r>
              <a:r>
                <a:rPr lang="en-US" sz="2400" b="1" dirty="0">
                  <a:solidFill>
                    <a:srgbClr val="002060"/>
                  </a:solidFill>
                  <a:latin typeface="Arial" panose="020B0604020202020204" pitchFamily="34" charset="0"/>
                  <a:cs typeface="Arial" panose="020B0604020202020204" pitchFamily="34" charset="0"/>
                </a:rPr>
                <a:t> </a:t>
              </a:r>
              <a:r>
                <a:rPr lang="en-US" sz="2400" b="1" dirty="0" err="1">
                  <a:solidFill>
                    <a:srgbClr val="002060"/>
                  </a:solidFill>
                  <a:latin typeface="Arial" panose="020B0604020202020204" pitchFamily="34" charset="0"/>
                  <a:cs typeface="Arial" panose="020B0604020202020204" pitchFamily="34" charset="0"/>
                </a:rPr>
                <a:t>người</a:t>
              </a:r>
              <a:r>
                <a:rPr lang="en-US" sz="2400" b="1" dirty="0">
                  <a:solidFill>
                    <a:srgbClr val="002060"/>
                  </a:solidFill>
                  <a:latin typeface="Arial" panose="020B0604020202020204" pitchFamily="34" charset="0"/>
                  <a:cs typeface="Arial" panose="020B0604020202020204" pitchFamily="34" charset="0"/>
                </a:rPr>
                <a:t> </a:t>
              </a:r>
              <a:r>
                <a:rPr lang="en-US" sz="2400" b="1" dirty="0" err="1">
                  <a:solidFill>
                    <a:srgbClr val="002060"/>
                  </a:solidFill>
                  <a:latin typeface="Arial" panose="020B0604020202020204" pitchFamily="34" charset="0"/>
                  <a:cs typeface="Arial" panose="020B0604020202020204" pitchFamily="34" charset="0"/>
                </a:rPr>
                <a:t>thân</a:t>
              </a:r>
              <a:endParaRPr lang="en-US" sz="2400" b="1" dirty="0">
                <a:solidFill>
                  <a:srgbClr val="002060"/>
                </a:solidFill>
                <a:latin typeface="Arial" panose="020B0604020202020204" pitchFamily="34" charset="0"/>
                <a:cs typeface="Arial" panose="020B0604020202020204" pitchFamily="34" charset="0"/>
              </a:endParaRPr>
            </a:p>
          </p:txBody>
        </p:sp>
      </p:grpSp>
      <p:grpSp>
        <p:nvGrpSpPr>
          <p:cNvPr id="4" name="Group 3"/>
          <p:cNvGrpSpPr/>
          <p:nvPr/>
        </p:nvGrpSpPr>
        <p:grpSpPr>
          <a:xfrm>
            <a:off x="2961871" y="4306457"/>
            <a:ext cx="8478999" cy="1386722"/>
            <a:chOff x="778314" y="3315253"/>
            <a:chExt cx="7796853" cy="1386722"/>
          </a:xfrm>
        </p:grpSpPr>
        <p:grpSp>
          <p:nvGrpSpPr>
            <p:cNvPr id="23" name="Group 22"/>
            <p:cNvGrpSpPr/>
            <p:nvPr/>
          </p:nvGrpSpPr>
          <p:grpSpPr>
            <a:xfrm>
              <a:off x="778314" y="3315253"/>
              <a:ext cx="1085297" cy="714672"/>
              <a:chOff x="8317164" y="2100522"/>
              <a:chExt cx="1772914" cy="1393004"/>
            </a:xfrm>
          </p:grpSpPr>
          <p:pic>
            <p:nvPicPr>
              <p:cNvPr id="13" name="图片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17164" y="2100522"/>
                <a:ext cx="1772914" cy="1393004"/>
              </a:xfrm>
              <a:prstGeom prst="rect">
                <a:avLst/>
              </a:prstGeom>
            </p:spPr>
          </p:pic>
          <p:pic>
            <p:nvPicPr>
              <p:cNvPr id="19" name="图片 10"/>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539363" y="2383789"/>
                <a:ext cx="560164" cy="826471"/>
              </a:xfrm>
              <a:prstGeom prst="rect">
                <a:avLst/>
              </a:prstGeom>
            </p:spPr>
          </p:pic>
          <p:pic>
            <p:nvPicPr>
              <p:cNvPr id="21" name="图片 13"/>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9202645" y="2582875"/>
                <a:ext cx="560786" cy="865560"/>
              </a:xfrm>
              <a:prstGeom prst="rect">
                <a:avLst/>
              </a:prstGeom>
            </p:spPr>
          </p:pic>
        </p:grpSp>
        <p:sp>
          <p:nvSpPr>
            <p:cNvPr id="35" name="TextBox 34"/>
            <p:cNvSpPr txBox="1"/>
            <p:nvPr/>
          </p:nvSpPr>
          <p:spPr>
            <a:xfrm>
              <a:off x="2083605" y="3501646"/>
              <a:ext cx="6491562" cy="1200329"/>
            </a:xfrm>
            <a:prstGeom prst="rect">
              <a:avLst/>
            </a:prstGeom>
            <a:noFill/>
          </p:spPr>
          <p:txBody>
            <a:bodyPr wrap="square" rtlCol="0">
              <a:spAutoFit/>
            </a:bodyPr>
            <a:lstStyle/>
            <a:p>
              <a:r>
                <a:rPr lang="en-US" sz="2400" b="1" dirty="0" err="1">
                  <a:solidFill>
                    <a:srgbClr val="002060"/>
                  </a:solidFill>
                  <a:latin typeface="Arial" panose="020B0604020202020204" pitchFamily="34" charset="0"/>
                  <a:cs typeface="Arial" panose="020B0604020202020204" pitchFamily="34" charset="0"/>
                </a:rPr>
                <a:t>Bồi</a:t>
              </a:r>
              <a:r>
                <a:rPr lang="en-US" sz="2400" b="1" dirty="0">
                  <a:solidFill>
                    <a:srgbClr val="002060"/>
                  </a:solidFill>
                  <a:latin typeface="Arial" panose="020B0604020202020204" pitchFamily="34" charset="0"/>
                  <a:cs typeface="Arial" panose="020B0604020202020204" pitchFamily="34" charset="0"/>
                </a:rPr>
                <a:t> </a:t>
              </a:r>
              <a:r>
                <a:rPr lang="en-US" sz="2400" b="1" dirty="0" err="1">
                  <a:solidFill>
                    <a:srgbClr val="002060"/>
                  </a:solidFill>
                  <a:latin typeface="Arial" panose="020B0604020202020204" pitchFamily="34" charset="0"/>
                  <a:cs typeface="Arial" panose="020B0604020202020204" pitchFamily="34" charset="0"/>
                </a:rPr>
                <a:t>dưỡng</a:t>
              </a:r>
              <a:r>
                <a:rPr lang="en-US" sz="2400" b="1" dirty="0">
                  <a:solidFill>
                    <a:srgbClr val="002060"/>
                  </a:solidFill>
                  <a:latin typeface="Arial" panose="020B0604020202020204" pitchFamily="34" charset="0"/>
                  <a:cs typeface="Arial" panose="020B0604020202020204" pitchFamily="34" charset="0"/>
                </a:rPr>
                <a:t> </a:t>
              </a:r>
              <a:r>
                <a:rPr lang="en-US" sz="2400" b="1" dirty="0" err="1">
                  <a:solidFill>
                    <a:srgbClr val="002060"/>
                  </a:solidFill>
                  <a:latin typeface="Arial" panose="020B0604020202020204" pitchFamily="34" charset="0"/>
                  <a:cs typeface="Arial" panose="020B0604020202020204" pitchFamily="34" charset="0"/>
                </a:rPr>
                <a:t>tình</a:t>
              </a:r>
              <a:r>
                <a:rPr lang="en-US" sz="2400" b="1" dirty="0">
                  <a:solidFill>
                    <a:srgbClr val="002060"/>
                  </a:solidFill>
                  <a:latin typeface="Arial" panose="020B0604020202020204" pitchFamily="34" charset="0"/>
                  <a:cs typeface="Arial" panose="020B0604020202020204" pitchFamily="34" charset="0"/>
                </a:rPr>
                <a:t> </a:t>
              </a:r>
              <a:r>
                <a:rPr lang="en-US" sz="2400" b="1" dirty="0" err="1">
                  <a:solidFill>
                    <a:srgbClr val="002060"/>
                  </a:solidFill>
                  <a:latin typeface="Arial" panose="020B0604020202020204" pitchFamily="34" charset="0"/>
                  <a:cs typeface="Arial" panose="020B0604020202020204" pitchFamily="34" charset="0"/>
                </a:rPr>
                <a:t>cảm</a:t>
              </a:r>
              <a:r>
                <a:rPr lang="en-US" sz="2400" b="1" dirty="0">
                  <a:solidFill>
                    <a:srgbClr val="002060"/>
                  </a:solidFill>
                  <a:latin typeface="Arial" panose="020B0604020202020204" pitchFamily="34" charset="0"/>
                  <a:cs typeface="Arial" panose="020B0604020202020204" pitchFamily="34" charset="0"/>
                </a:rPr>
                <a:t> </a:t>
              </a:r>
              <a:r>
                <a:rPr lang="en-US" sz="2400" b="1" dirty="0" err="1">
                  <a:solidFill>
                    <a:srgbClr val="002060"/>
                  </a:solidFill>
                  <a:latin typeface="Arial" panose="020B0604020202020204" pitchFamily="34" charset="0"/>
                  <a:cs typeface="Arial" panose="020B0604020202020204" pitchFamily="34" charset="0"/>
                </a:rPr>
                <a:t>yêu</a:t>
              </a:r>
              <a:r>
                <a:rPr lang="en-US" sz="2400" b="1" dirty="0">
                  <a:solidFill>
                    <a:srgbClr val="002060"/>
                  </a:solidFill>
                  <a:latin typeface="Arial" panose="020B0604020202020204" pitchFamily="34" charset="0"/>
                  <a:cs typeface="Arial" panose="020B0604020202020204" pitchFamily="34" charset="0"/>
                </a:rPr>
                <a:t> </a:t>
              </a:r>
              <a:r>
                <a:rPr lang="en-US" sz="2400" b="1" dirty="0" err="1">
                  <a:solidFill>
                    <a:srgbClr val="002060"/>
                  </a:solidFill>
                  <a:latin typeface="Arial" panose="020B0604020202020204" pitchFamily="34" charset="0"/>
                  <a:cs typeface="Arial" panose="020B0604020202020204" pitchFamily="34" charset="0"/>
                </a:rPr>
                <a:t>thương</a:t>
              </a:r>
              <a:r>
                <a:rPr lang="en-US" sz="2400" b="1" dirty="0">
                  <a:solidFill>
                    <a:srgbClr val="002060"/>
                  </a:solidFill>
                  <a:latin typeface="Arial" panose="020B0604020202020204" pitchFamily="34" charset="0"/>
                  <a:cs typeface="Arial" panose="020B0604020202020204" pitchFamily="34" charset="0"/>
                </a:rPr>
                <a:t>, </a:t>
              </a:r>
              <a:r>
                <a:rPr lang="en-US" sz="2400" b="1" dirty="0" err="1">
                  <a:solidFill>
                    <a:srgbClr val="002060"/>
                  </a:solidFill>
                  <a:latin typeface="Arial" panose="020B0604020202020204" pitchFamily="34" charset="0"/>
                  <a:cs typeface="Arial" panose="020B0604020202020204" pitchFamily="34" charset="0"/>
                </a:rPr>
                <a:t>quan</a:t>
              </a:r>
              <a:r>
                <a:rPr lang="en-US" sz="2400" b="1" dirty="0">
                  <a:solidFill>
                    <a:srgbClr val="002060"/>
                  </a:solidFill>
                  <a:latin typeface="Arial" panose="020B0604020202020204" pitchFamily="34" charset="0"/>
                  <a:cs typeface="Arial" panose="020B0604020202020204" pitchFamily="34" charset="0"/>
                </a:rPr>
                <a:t> </a:t>
              </a:r>
              <a:r>
                <a:rPr lang="en-US" sz="2400" b="1" dirty="0" err="1">
                  <a:solidFill>
                    <a:srgbClr val="002060"/>
                  </a:solidFill>
                  <a:latin typeface="Arial" panose="020B0604020202020204" pitchFamily="34" charset="0"/>
                  <a:cs typeface="Arial" panose="020B0604020202020204" pitchFamily="34" charset="0"/>
                </a:rPr>
                <a:t>tâm</a:t>
              </a:r>
              <a:r>
                <a:rPr lang="en-US" sz="2400" b="1" dirty="0">
                  <a:solidFill>
                    <a:srgbClr val="002060"/>
                  </a:solidFill>
                  <a:latin typeface="Arial" panose="020B0604020202020204" pitchFamily="34" charset="0"/>
                  <a:cs typeface="Arial" panose="020B0604020202020204" pitchFamily="34" charset="0"/>
                </a:rPr>
                <a:t>, </a:t>
              </a:r>
              <a:r>
                <a:rPr lang="en-US" sz="2400" b="1" dirty="0" err="1">
                  <a:solidFill>
                    <a:srgbClr val="002060"/>
                  </a:solidFill>
                  <a:latin typeface="Arial" panose="020B0604020202020204" pitchFamily="34" charset="0"/>
                  <a:cs typeface="Arial" panose="020B0604020202020204" pitchFamily="34" charset="0"/>
                </a:rPr>
                <a:t>chăm</a:t>
              </a:r>
              <a:r>
                <a:rPr lang="en-US" sz="2400" b="1" dirty="0">
                  <a:solidFill>
                    <a:srgbClr val="002060"/>
                  </a:solidFill>
                  <a:latin typeface="Arial" panose="020B0604020202020204" pitchFamily="34" charset="0"/>
                  <a:cs typeface="Arial" panose="020B0604020202020204" pitchFamily="34" charset="0"/>
                </a:rPr>
                <a:t> </a:t>
              </a:r>
              <a:r>
                <a:rPr lang="en-US" sz="2400" b="1" dirty="0" err="1">
                  <a:solidFill>
                    <a:srgbClr val="002060"/>
                  </a:solidFill>
                  <a:latin typeface="Arial" panose="020B0604020202020204" pitchFamily="34" charset="0"/>
                  <a:cs typeface="Arial" panose="020B0604020202020204" pitchFamily="34" charset="0"/>
                </a:rPr>
                <a:t>sóc</a:t>
              </a:r>
              <a:r>
                <a:rPr lang="en-US" sz="2400" b="1" dirty="0">
                  <a:solidFill>
                    <a:srgbClr val="002060"/>
                  </a:solidFill>
                  <a:latin typeface="Arial" panose="020B0604020202020204" pitchFamily="34" charset="0"/>
                  <a:cs typeface="Arial" panose="020B0604020202020204" pitchFamily="34" charset="0"/>
                </a:rPr>
                <a:t> </a:t>
              </a:r>
              <a:r>
                <a:rPr lang="en-US" sz="2400" b="1" dirty="0" err="1">
                  <a:solidFill>
                    <a:srgbClr val="002060"/>
                  </a:solidFill>
                  <a:latin typeface="Arial" panose="020B0604020202020204" pitchFamily="34" charset="0"/>
                  <a:cs typeface="Arial" panose="020B0604020202020204" pitchFamily="34" charset="0"/>
                </a:rPr>
                <a:t>những</a:t>
              </a:r>
              <a:r>
                <a:rPr lang="en-US" sz="2400" b="1" dirty="0">
                  <a:solidFill>
                    <a:srgbClr val="002060"/>
                  </a:solidFill>
                  <a:latin typeface="Arial" panose="020B0604020202020204" pitchFamily="34" charset="0"/>
                  <a:cs typeface="Arial" panose="020B0604020202020204" pitchFamily="34" charset="0"/>
                </a:rPr>
                <a:t> </a:t>
              </a:r>
              <a:r>
                <a:rPr lang="en-US" sz="2400" b="1" dirty="0" err="1">
                  <a:solidFill>
                    <a:srgbClr val="002060"/>
                  </a:solidFill>
                  <a:latin typeface="Arial" panose="020B0604020202020204" pitchFamily="34" charset="0"/>
                  <a:cs typeface="Arial" panose="020B0604020202020204" pitchFamily="34" charset="0"/>
                </a:rPr>
                <a:t>người</a:t>
              </a:r>
              <a:r>
                <a:rPr lang="en-US" sz="2400" b="1" dirty="0">
                  <a:solidFill>
                    <a:srgbClr val="002060"/>
                  </a:solidFill>
                  <a:latin typeface="Arial" panose="020B0604020202020204" pitchFamily="34" charset="0"/>
                  <a:cs typeface="Arial" panose="020B0604020202020204" pitchFamily="34" charset="0"/>
                </a:rPr>
                <a:t> </a:t>
              </a:r>
              <a:r>
                <a:rPr lang="en-US" sz="2400" b="1" dirty="0" err="1">
                  <a:solidFill>
                    <a:srgbClr val="002060"/>
                  </a:solidFill>
                  <a:latin typeface="Arial" panose="020B0604020202020204" pitchFamily="34" charset="0"/>
                  <a:cs typeface="Arial" panose="020B0604020202020204" pitchFamily="34" charset="0"/>
                </a:rPr>
                <a:t>thân</a:t>
              </a:r>
              <a:r>
                <a:rPr lang="en-US" sz="2400" b="1" dirty="0">
                  <a:solidFill>
                    <a:srgbClr val="002060"/>
                  </a:solidFill>
                  <a:latin typeface="Arial" panose="020B0604020202020204" pitchFamily="34" charset="0"/>
                  <a:cs typeface="Arial" panose="020B0604020202020204" pitchFamily="34" charset="0"/>
                </a:rPr>
                <a:t> </a:t>
              </a:r>
              <a:r>
                <a:rPr lang="en-US" sz="2400" b="1" dirty="0" err="1">
                  <a:solidFill>
                    <a:srgbClr val="002060"/>
                  </a:solidFill>
                  <a:latin typeface="Arial" panose="020B0604020202020204" pitchFamily="34" charset="0"/>
                  <a:cs typeface="Arial" panose="020B0604020202020204" pitchFamily="34" charset="0"/>
                </a:rPr>
                <a:t>trong</a:t>
              </a:r>
              <a:r>
                <a:rPr lang="en-US" sz="2400" b="1" dirty="0">
                  <a:solidFill>
                    <a:srgbClr val="002060"/>
                  </a:solidFill>
                  <a:latin typeface="Arial" panose="020B0604020202020204" pitchFamily="34" charset="0"/>
                  <a:cs typeface="Arial" panose="020B0604020202020204" pitchFamily="34" charset="0"/>
                </a:rPr>
                <a:t> </a:t>
              </a:r>
              <a:r>
                <a:rPr lang="en-US" sz="2400" b="1" dirty="0" err="1">
                  <a:solidFill>
                    <a:srgbClr val="002060"/>
                  </a:solidFill>
                  <a:latin typeface="Arial" panose="020B0604020202020204" pitchFamily="34" charset="0"/>
                  <a:cs typeface="Arial" panose="020B0604020202020204" pitchFamily="34" charset="0"/>
                </a:rPr>
                <a:t>gia</a:t>
              </a:r>
              <a:r>
                <a:rPr lang="en-US" sz="2400" b="1" dirty="0">
                  <a:solidFill>
                    <a:srgbClr val="002060"/>
                  </a:solidFill>
                  <a:latin typeface="Arial" panose="020B0604020202020204" pitchFamily="34" charset="0"/>
                  <a:cs typeface="Arial" panose="020B0604020202020204" pitchFamily="34" charset="0"/>
                </a:rPr>
                <a:t> </a:t>
              </a:r>
              <a:r>
                <a:rPr lang="en-US" sz="2400" b="1" dirty="0" err="1">
                  <a:solidFill>
                    <a:srgbClr val="002060"/>
                  </a:solidFill>
                  <a:latin typeface="Arial" panose="020B0604020202020204" pitchFamily="34" charset="0"/>
                  <a:cs typeface="Arial" panose="020B0604020202020204" pitchFamily="34" charset="0"/>
                </a:rPr>
                <a:t>đình</a:t>
              </a:r>
              <a:r>
                <a:rPr lang="en-US" sz="2400" b="1" dirty="0">
                  <a:solidFill>
                    <a:srgbClr val="002060"/>
                  </a:solidFill>
                  <a:latin typeface="Arial" panose="020B0604020202020204" pitchFamily="34" charset="0"/>
                  <a:cs typeface="Arial" panose="020B0604020202020204" pitchFamily="34" charset="0"/>
                </a:rPr>
                <a:t>..</a:t>
              </a:r>
              <a:endParaRPr lang="en-US" sz="2400" b="1" dirty="0">
                <a:solidFill>
                  <a:srgbClr val="002060"/>
                </a:solidFill>
                <a:latin typeface="Arial" panose="020B0604020202020204" pitchFamily="34" charset="0"/>
                <a:cs typeface="Arial" panose="020B0604020202020204" pitchFamily="34" charset="0"/>
              </a:endParaRPr>
            </a:p>
          </p:txBody>
        </p:sp>
      </p:grp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animEffect transition="in" filter="fade">
                                      <p:cBhvr>
                                        <p:cTn id="9" dur="500"/>
                                        <p:tgtEl>
                                          <p:spTgt spid="24"/>
                                        </p:tgtEl>
                                      </p:cBhvr>
                                    </p:animEffect>
                                  </p:childTnLst>
                                </p:cTn>
                              </p:par>
                              <p:par>
                                <p:cTn id="10" presetID="10" presetClass="entr" presetSubtype="0" fill="hold" grpId="0" nodeType="with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500"/>
                                        <p:tgtEl>
                                          <p:spTgt spid="25"/>
                                        </p:tgtEl>
                                      </p:cBhvr>
                                    </p:animEffect>
                                  </p:childTnLst>
                                </p:cTn>
                              </p:par>
                              <p:par>
                                <p:cTn id="13" presetID="27" presetClass="emph" presetSubtype="0" repeatCount="indefinite" fill="remove" grpId="1" nodeType="withEffect">
                                  <p:stCondLst>
                                    <p:cond delay="0"/>
                                  </p:stCondLst>
                                  <p:childTnLst>
                                    <p:animClr clrSpc="rgb" dir="cw">
                                      <p:cBhvr override="childStyle">
                                        <p:cTn id="14" dur="625" autoRev="1" fill="remove"/>
                                        <p:tgtEl>
                                          <p:spTgt spid="25"/>
                                        </p:tgtEl>
                                        <p:attrNameLst>
                                          <p:attrName>style.color</p:attrName>
                                        </p:attrNameLst>
                                      </p:cBhvr>
                                      <p:to>
                                        <a:srgbClr val="66CCFF"/>
                                      </p:to>
                                    </p:animClr>
                                    <p:animClr clrSpc="rgb" dir="cw">
                                      <p:cBhvr>
                                        <p:cTn id="15" dur="625" autoRev="1" fill="remove"/>
                                        <p:tgtEl>
                                          <p:spTgt spid="25"/>
                                        </p:tgtEl>
                                        <p:attrNameLst>
                                          <p:attrName>fillcolor</p:attrName>
                                        </p:attrNameLst>
                                      </p:cBhvr>
                                      <p:to>
                                        <a:srgbClr val="66CCFF"/>
                                      </p:to>
                                    </p:animClr>
                                    <p:set>
                                      <p:cBhvr>
                                        <p:cTn id="16" dur="625" autoRev="1" fill="remove"/>
                                        <p:tgtEl>
                                          <p:spTgt spid="25"/>
                                        </p:tgtEl>
                                        <p:attrNameLst>
                                          <p:attrName>fill.type</p:attrName>
                                        </p:attrNameLst>
                                      </p:cBhvr>
                                      <p:to>
                                        <p:strVal val="solid"/>
                                      </p:to>
                                    </p:set>
                                    <p:set>
                                      <p:cBhvr>
                                        <p:cTn id="17" dur="625" autoRev="1" fill="remove"/>
                                        <p:tgtEl>
                                          <p:spTgt spid="25"/>
                                        </p:tgtEl>
                                        <p:attrNameLst>
                                          <p:attrName>fill.on</p:attrName>
                                        </p:attrNameLst>
                                      </p:cBhvr>
                                      <p:to>
                                        <p:strVal val="true"/>
                                      </p:to>
                                    </p:set>
                                  </p:childTnLst>
                                </p:cTn>
                              </p:par>
                              <p:par>
                                <p:cTn id="18" presetID="10" presetClass="entr" presetSubtype="0" fill="hold" grpId="0" nodeType="withEffect">
                                  <p:stCondLst>
                                    <p:cond delay="0"/>
                                  </p:stCondLst>
                                  <p:childTnLst>
                                    <p:set>
                                      <p:cBhvr>
                                        <p:cTn id="19" dur="1" fill="hold">
                                          <p:stCondLst>
                                            <p:cond delay="0"/>
                                          </p:stCondLst>
                                        </p:cTn>
                                        <p:tgtEl>
                                          <p:spTgt spid="27"/>
                                        </p:tgtEl>
                                        <p:attrNameLst>
                                          <p:attrName>style.visibility</p:attrName>
                                        </p:attrNameLst>
                                      </p:cBhvr>
                                      <p:to>
                                        <p:strVal val="visible"/>
                                      </p:to>
                                    </p:set>
                                    <p:animEffect transition="in" filter="fade">
                                      <p:cBhvr>
                                        <p:cTn id="20" dur="500"/>
                                        <p:tgtEl>
                                          <p:spTgt spid="27"/>
                                        </p:tgtEl>
                                      </p:cBhvr>
                                    </p:animEffect>
                                  </p:childTnLst>
                                </p:cTn>
                              </p:par>
                              <p:par>
                                <p:cTn id="21" presetID="27" presetClass="emph" presetSubtype="0" repeatCount="indefinite" fill="remove" grpId="1" nodeType="withEffect">
                                  <p:stCondLst>
                                    <p:cond delay="0"/>
                                  </p:stCondLst>
                                  <p:childTnLst>
                                    <p:animClr clrSpc="rgb" dir="cw">
                                      <p:cBhvr override="childStyle">
                                        <p:cTn id="22" dur="625" autoRev="1" fill="remove"/>
                                        <p:tgtEl>
                                          <p:spTgt spid="27"/>
                                        </p:tgtEl>
                                        <p:attrNameLst>
                                          <p:attrName>style.color</p:attrName>
                                        </p:attrNameLst>
                                      </p:cBhvr>
                                      <p:to>
                                        <a:srgbClr val="FF6699"/>
                                      </p:to>
                                    </p:animClr>
                                    <p:animClr clrSpc="rgb" dir="cw">
                                      <p:cBhvr>
                                        <p:cTn id="23" dur="625" autoRev="1" fill="remove"/>
                                        <p:tgtEl>
                                          <p:spTgt spid="27"/>
                                        </p:tgtEl>
                                        <p:attrNameLst>
                                          <p:attrName>fillcolor</p:attrName>
                                        </p:attrNameLst>
                                      </p:cBhvr>
                                      <p:to>
                                        <a:srgbClr val="FF6699"/>
                                      </p:to>
                                    </p:animClr>
                                    <p:set>
                                      <p:cBhvr>
                                        <p:cTn id="24" dur="625" autoRev="1" fill="remove"/>
                                        <p:tgtEl>
                                          <p:spTgt spid="27"/>
                                        </p:tgtEl>
                                        <p:attrNameLst>
                                          <p:attrName>fill.type</p:attrName>
                                        </p:attrNameLst>
                                      </p:cBhvr>
                                      <p:to>
                                        <p:strVal val="solid"/>
                                      </p:to>
                                    </p:set>
                                    <p:set>
                                      <p:cBhvr>
                                        <p:cTn id="25" dur="625" autoRev="1" fill="remove"/>
                                        <p:tgtEl>
                                          <p:spTgt spid="27"/>
                                        </p:tgtEl>
                                        <p:attrNameLst>
                                          <p:attrName>fill.on</p:attrName>
                                        </p:attrNameLst>
                                      </p:cBhvr>
                                      <p:to>
                                        <p:strVal val="true"/>
                                      </p:to>
                                    </p:set>
                                  </p:childTnLst>
                                </p:cTn>
                              </p:par>
                              <p:par>
                                <p:cTn id="26" presetID="10" presetClass="entr" presetSubtype="0" fill="hold" grpId="0" nodeType="withEffect">
                                  <p:stCondLst>
                                    <p:cond delay="0"/>
                                  </p:stCondLst>
                                  <p:childTnLst>
                                    <p:set>
                                      <p:cBhvr>
                                        <p:cTn id="27" dur="1" fill="hold">
                                          <p:stCondLst>
                                            <p:cond delay="0"/>
                                          </p:stCondLst>
                                        </p:cTn>
                                        <p:tgtEl>
                                          <p:spTgt spid="28"/>
                                        </p:tgtEl>
                                        <p:attrNameLst>
                                          <p:attrName>style.visibility</p:attrName>
                                        </p:attrNameLst>
                                      </p:cBhvr>
                                      <p:to>
                                        <p:strVal val="visible"/>
                                      </p:to>
                                    </p:set>
                                    <p:animEffect transition="in" filter="fade">
                                      <p:cBhvr>
                                        <p:cTn id="28" dur="500"/>
                                        <p:tgtEl>
                                          <p:spTgt spid="28"/>
                                        </p:tgtEl>
                                      </p:cBhvr>
                                    </p:animEffect>
                                  </p:childTnLst>
                                </p:cTn>
                              </p:par>
                              <p:par>
                                <p:cTn id="29" presetID="27" presetClass="emph" presetSubtype="0" repeatCount="indefinite" fill="remove" grpId="1" nodeType="withEffect">
                                  <p:stCondLst>
                                    <p:cond delay="0"/>
                                  </p:stCondLst>
                                  <p:childTnLst>
                                    <p:animClr clrSpc="rgb" dir="cw">
                                      <p:cBhvr override="childStyle">
                                        <p:cTn id="30" dur="625" autoRev="1" fill="remove"/>
                                        <p:tgtEl>
                                          <p:spTgt spid="28"/>
                                        </p:tgtEl>
                                        <p:attrNameLst>
                                          <p:attrName>style.color</p:attrName>
                                        </p:attrNameLst>
                                      </p:cBhvr>
                                      <p:to>
                                        <a:srgbClr val="CCFF66"/>
                                      </p:to>
                                    </p:animClr>
                                    <p:animClr clrSpc="rgb" dir="cw">
                                      <p:cBhvr>
                                        <p:cTn id="31" dur="625" autoRev="1" fill="remove"/>
                                        <p:tgtEl>
                                          <p:spTgt spid="28"/>
                                        </p:tgtEl>
                                        <p:attrNameLst>
                                          <p:attrName>fillcolor</p:attrName>
                                        </p:attrNameLst>
                                      </p:cBhvr>
                                      <p:to>
                                        <a:srgbClr val="CCFF66"/>
                                      </p:to>
                                    </p:animClr>
                                    <p:set>
                                      <p:cBhvr>
                                        <p:cTn id="32" dur="625" autoRev="1" fill="remove"/>
                                        <p:tgtEl>
                                          <p:spTgt spid="28"/>
                                        </p:tgtEl>
                                        <p:attrNameLst>
                                          <p:attrName>fill.type</p:attrName>
                                        </p:attrNameLst>
                                      </p:cBhvr>
                                      <p:to>
                                        <p:strVal val="solid"/>
                                      </p:to>
                                    </p:set>
                                    <p:set>
                                      <p:cBhvr>
                                        <p:cTn id="33" dur="625" autoRev="1" fill="remove"/>
                                        <p:tgtEl>
                                          <p:spTgt spid="28"/>
                                        </p:tgtEl>
                                        <p:attrNameLst>
                                          <p:attrName>fill.on</p:attrName>
                                        </p:attrNameLst>
                                      </p:cBhvr>
                                      <p:to>
                                        <p:strVal val="true"/>
                                      </p:to>
                                    </p:set>
                                  </p:childTnLst>
                                </p:cTn>
                              </p:par>
                              <p:par>
                                <p:cTn id="34" presetID="10" presetClass="entr" presetSubtype="0" fill="hold" grpId="0" nodeType="withEffect">
                                  <p:stCondLst>
                                    <p:cond delay="0"/>
                                  </p:stCondLst>
                                  <p:childTnLst>
                                    <p:set>
                                      <p:cBhvr>
                                        <p:cTn id="35" dur="1" fill="hold">
                                          <p:stCondLst>
                                            <p:cond delay="0"/>
                                          </p:stCondLst>
                                        </p:cTn>
                                        <p:tgtEl>
                                          <p:spTgt spid="29"/>
                                        </p:tgtEl>
                                        <p:attrNameLst>
                                          <p:attrName>style.visibility</p:attrName>
                                        </p:attrNameLst>
                                      </p:cBhvr>
                                      <p:to>
                                        <p:strVal val="visible"/>
                                      </p:to>
                                    </p:set>
                                    <p:animEffect transition="in" filter="fade">
                                      <p:cBhvr>
                                        <p:cTn id="36" dur="500"/>
                                        <p:tgtEl>
                                          <p:spTgt spid="29"/>
                                        </p:tgtEl>
                                      </p:cBhvr>
                                    </p:animEffect>
                                  </p:childTnLst>
                                </p:cTn>
                              </p:par>
                              <p:par>
                                <p:cTn id="37" presetID="27" presetClass="emph" presetSubtype="0" repeatCount="indefinite" fill="remove" grpId="1" nodeType="withEffect">
                                  <p:stCondLst>
                                    <p:cond delay="0"/>
                                  </p:stCondLst>
                                  <p:childTnLst>
                                    <p:animClr clrSpc="rgb" dir="cw">
                                      <p:cBhvr override="childStyle">
                                        <p:cTn id="38" dur="500" autoRev="1" fill="remove"/>
                                        <p:tgtEl>
                                          <p:spTgt spid="29"/>
                                        </p:tgtEl>
                                        <p:attrNameLst>
                                          <p:attrName>style.color</p:attrName>
                                        </p:attrNameLst>
                                      </p:cBhvr>
                                      <p:to>
                                        <a:schemeClr val="bg1"/>
                                      </p:to>
                                    </p:animClr>
                                    <p:animClr clrSpc="rgb" dir="cw">
                                      <p:cBhvr>
                                        <p:cTn id="39" dur="500" autoRev="1" fill="remove"/>
                                        <p:tgtEl>
                                          <p:spTgt spid="29"/>
                                        </p:tgtEl>
                                        <p:attrNameLst>
                                          <p:attrName>fillcolor</p:attrName>
                                        </p:attrNameLst>
                                      </p:cBhvr>
                                      <p:to>
                                        <a:schemeClr val="bg1"/>
                                      </p:to>
                                    </p:animClr>
                                    <p:set>
                                      <p:cBhvr>
                                        <p:cTn id="40" dur="500" autoRev="1" fill="remove"/>
                                        <p:tgtEl>
                                          <p:spTgt spid="29"/>
                                        </p:tgtEl>
                                        <p:attrNameLst>
                                          <p:attrName>fill.type</p:attrName>
                                        </p:attrNameLst>
                                      </p:cBhvr>
                                      <p:to>
                                        <p:strVal val="solid"/>
                                      </p:to>
                                    </p:set>
                                    <p:set>
                                      <p:cBhvr>
                                        <p:cTn id="41" dur="500" autoRev="1" fill="remove"/>
                                        <p:tgtEl>
                                          <p:spTgt spid="29"/>
                                        </p:tgtEl>
                                        <p:attrNameLst>
                                          <p:attrName>fill.on</p:attrName>
                                        </p:attrNameLst>
                                      </p:cBhvr>
                                      <p:to>
                                        <p:strVal val="true"/>
                                      </p:to>
                                    </p:set>
                                  </p:childTnLst>
                                </p:cTn>
                              </p:par>
                              <p:par>
                                <p:cTn id="42" presetID="10" presetClass="entr" presetSubtype="0" fill="hold" grpId="0" nodeType="withEffect">
                                  <p:stCondLst>
                                    <p:cond delay="0"/>
                                  </p:stCondLst>
                                  <p:childTnLst>
                                    <p:set>
                                      <p:cBhvr>
                                        <p:cTn id="43" dur="1" fill="hold">
                                          <p:stCondLst>
                                            <p:cond delay="0"/>
                                          </p:stCondLst>
                                        </p:cTn>
                                        <p:tgtEl>
                                          <p:spTgt spid="30"/>
                                        </p:tgtEl>
                                        <p:attrNameLst>
                                          <p:attrName>style.visibility</p:attrName>
                                        </p:attrNameLst>
                                      </p:cBhvr>
                                      <p:to>
                                        <p:strVal val="visible"/>
                                      </p:to>
                                    </p:set>
                                    <p:animEffect transition="in" filter="fade">
                                      <p:cBhvr>
                                        <p:cTn id="44" dur="500"/>
                                        <p:tgtEl>
                                          <p:spTgt spid="30"/>
                                        </p:tgtEl>
                                      </p:cBhvr>
                                    </p:animEffect>
                                  </p:childTnLst>
                                </p:cTn>
                              </p:par>
                              <p:par>
                                <p:cTn id="45" presetID="27" presetClass="emph" presetSubtype="0" repeatCount="indefinite" fill="remove" grpId="1" nodeType="withEffect">
                                  <p:stCondLst>
                                    <p:cond delay="0"/>
                                  </p:stCondLst>
                                  <p:childTnLst>
                                    <p:animClr clrSpc="rgb" dir="cw">
                                      <p:cBhvr override="childStyle">
                                        <p:cTn id="46" dur="625" autoRev="1" fill="remove"/>
                                        <p:tgtEl>
                                          <p:spTgt spid="30"/>
                                        </p:tgtEl>
                                        <p:attrNameLst>
                                          <p:attrName>style.color</p:attrName>
                                        </p:attrNameLst>
                                      </p:cBhvr>
                                      <p:to>
                                        <a:srgbClr val="FF6699"/>
                                      </p:to>
                                    </p:animClr>
                                    <p:animClr clrSpc="rgb" dir="cw">
                                      <p:cBhvr>
                                        <p:cTn id="47" dur="625" autoRev="1" fill="remove"/>
                                        <p:tgtEl>
                                          <p:spTgt spid="30"/>
                                        </p:tgtEl>
                                        <p:attrNameLst>
                                          <p:attrName>fillcolor</p:attrName>
                                        </p:attrNameLst>
                                      </p:cBhvr>
                                      <p:to>
                                        <a:srgbClr val="FF6699"/>
                                      </p:to>
                                    </p:animClr>
                                    <p:set>
                                      <p:cBhvr>
                                        <p:cTn id="48" dur="625" autoRev="1" fill="remove"/>
                                        <p:tgtEl>
                                          <p:spTgt spid="30"/>
                                        </p:tgtEl>
                                        <p:attrNameLst>
                                          <p:attrName>fill.type</p:attrName>
                                        </p:attrNameLst>
                                      </p:cBhvr>
                                      <p:to>
                                        <p:strVal val="solid"/>
                                      </p:to>
                                    </p:set>
                                    <p:set>
                                      <p:cBhvr>
                                        <p:cTn id="49" dur="625" autoRev="1" fill="remove"/>
                                        <p:tgtEl>
                                          <p:spTgt spid="30"/>
                                        </p:tgtEl>
                                        <p:attrNameLst>
                                          <p:attrName>fill.on</p:attrName>
                                        </p:attrNameLst>
                                      </p:cBhvr>
                                      <p:to>
                                        <p:strVal val="true"/>
                                      </p:to>
                                    </p:set>
                                  </p:childTnLst>
                                </p:cTn>
                              </p:par>
                              <p:par>
                                <p:cTn id="50" presetID="22" presetClass="entr" presetSubtype="4" fill="hold" nodeType="withEffect">
                                  <p:stCondLst>
                                    <p:cond delay="0"/>
                                  </p:stCondLst>
                                  <p:childTnLst>
                                    <p:set>
                                      <p:cBhvr>
                                        <p:cTn id="51" dur="1" fill="hold">
                                          <p:stCondLst>
                                            <p:cond delay="0"/>
                                          </p:stCondLst>
                                        </p:cTn>
                                        <p:tgtEl>
                                          <p:spTgt spid="32"/>
                                        </p:tgtEl>
                                        <p:attrNameLst>
                                          <p:attrName>style.visibility</p:attrName>
                                        </p:attrNameLst>
                                      </p:cBhvr>
                                      <p:to>
                                        <p:strVal val="visible"/>
                                      </p:to>
                                    </p:set>
                                    <p:animEffect transition="in" filter="wipe(down)">
                                      <p:cBhvr>
                                        <p:cTn id="52" dur="500"/>
                                        <p:tgtEl>
                                          <p:spTgt spid="32"/>
                                        </p:tgtEl>
                                      </p:cBhvr>
                                    </p:animEffect>
                                  </p:childTnLst>
                                </p:cTn>
                              </p:par>
                              <p:par>
                                <p:cTn id="53" presetID="22" presetClass="entr" presetSubtype="4" fill="hold" nodeType="withEffect">
                                  <p:stCondLst>
                                    <p:cond delay="0"/>
                                  </p:stCondLst>
                                  <p:childTnLst>
                                    <p:set>
                                      <p:cBhvr>
                                        <p:cTn id="54" dur="1" fill="hold">
                                          <p:stCondLst>
                                            <p:cond delay="0"/>
                                          </p:stCondLst>
                                        </p:cTn>
                                        <p:tgtEl>
                                          <p:spTgt spid="33"/>
                                        </p:tgtEl>
                                        <p:attrNameLst>
                                          <p:attrName>style.visibility</p:attrName>
                                        </p:attrNameLst>
                                      </p:cBhvr>
                                      <p:to>
                                        <p:strVal val="visible"/>
                                      </p:to>
                                    </p:set>
                                    <p:animEffect transition="in" filter="wipe(down)">
                                      <p:cBhvr>
                                        <p:cTn id="55" dur="500"/>
                                        <p:tgtEl>
                                          <p:spTgt spid="33"/>
                                        </p:tgtEl>
                                      </p:cBhvr>
                                    </p:animEffect>
                                  </p:childTnLst>
                                </p:cTn>
                              </p:par>
                              <p:par>
                                <p:cTn id="56" presetID="32" presetClass="emph" presetSubtype="0" repeatCount="999000" fill="hold" nodeType="withEffect">
                                  <p:stCondLst>
                                    <p:cond delay="0"/>
                                  </p:stCondLst>
                                  <p:childTnLst>
                                    <p:animRot by="120000">
                                      <p:cBhvr>
                                        <p:cTn id="57" dur="100" fill="hold">
                                          <p:stCondLst>
                                            <p:cond delay="0"/>
                                          </p:stCondLst>
                                        </p:cTn>
                                        <p:tgtEl>
                                          <p:spTgt spid="32"/>
                                        </p:tgtEl>
                                        <p:attrNameLst>
                                          <p:attrName>r</p:attrName>
                                        </p:attrNameLst>
                                      </p:cBhvr>
                                    </p:animRot>
                                    <p:animRot by="-240000">
                                      <p:cBhvr>
                                        <p:cTn id="58" dur="200" fill="hold">
                                          <p:stCondLst>
                                            <p:cond delay="200"/>
                                          </p:stCondLst>
                                        </p:cTn>
                                        <p:tgtEl>
                                          <p:spTgt spid="32"/>
                                        </p:tgtEl>
                                        <p:attrNameLst>
                                          <p:attrName>r</p:attrName>
                                        </p:attrNameLst>
                                      </p:cBhvr>
                                    </p:animRot>
                                    <p:animRot by="240000">
                                      <p:cBhvr>
                                        <p:cTn id="59" dur="200" fill="hold">
                                          <p:stCondLst>
                                            <p:cond delay="400"/>
                                          </p:stCondLst>
                                        </p:cTn>
                                        <p:tgtEl>
                                          <p:spTgt spid="32"/>
                                        </p:tgtEl>
                                        <p:attrNameLst>
                                          <p:attrName>r</p:attrName>
                                        </p:attrNameLst>
                                      </p:cBhvr>
                                    </p:animRot>
                                    <p:animRot by="-240000">
                                      <p:cBhvr>
                                        <p:cTn id="60" dur="200" fill="hold">
                                          <p:stCondLst>
                                            <p:cond delay="600"/>
                                          </p:stCondLst>
                                        </p:cTn>
                                        <p:tgtEl>
                                          <p:spTgt spid="32"/>
                                        </p:tgtEl>
                                        <p:attrNameLst>
                                          <p:attrName>r</p:attrName>
                                        </p:attrNameLst>
                                      </p:cBhvr>
                                    </p:animRot>
                                    <p:animRot by="120000">
                                      <p:cBhvr>
                                        <p:cTn id="61" dur="200" fill="hold">
                                          <p:stCondLst>
                                            <p:cond delay="800"/>
                                          </p:stCondLst>
                                        </p:cTn>
                                        <p:tgtEl>
                                          <p:spTgt spid="32"/>
                                        </p:tgtEl>
                                        <p:attrNameLst>
                                          <p:attrName>r</p:attrName>
                                        </p:attrNameLst>
                                      </p:cBhvr>
                                    </p:animRot>
                                  </p:childTnLst>
                                </p:cTn>
                              </p:par>
                              <p:par>
                                <p:cTn id="62" presetID="32" presetClass="emph" presetSubtype="0" repeatCount="999000" fill="hold" nodeType="withEffect">
                                  <p:stCondLst>
                                    <p:cond delay="0"/>
                                  </p:stCondLst>
                                  <p:childTnLst>
                                    <p:animRot by="120000">
                                      <p:cBhvr>
                                        <p:cTn id="63" dur="100" fill="hold">
                                          <p:stCondLst>
                                            <p:cond delay="0"/>
                                          </p:stCondLst>
                                        </p:cTn>
                                        <p:tgtEl>
                                          <p:spTgt spid="33"/>
                                        </p:tgtEl>
                                        <p:attrNameLst>
                                          <p:attrName>r</p:attrName>
                                        </p:attrNameLst>
                                      </p:cBhvr>
                                    </p:animRot>
                                    <p:animRot by="-240000">
                                      <p:cBhvr>
                                        <p:cTn id="64" dur="200" fill="hold">
                                          <p:stCondLst>
                                            <p:cond delay="200"/>
                                          </p:stCondLst>
                                        </p:cTn>
                                        <p:tgtEl>
                                          <p:spTgt spid="33"/>
                                        </p:tgtEl>
                                        <p:attrNameLst>
                                          <p:attrName>r</p:attrName>
                                        </p:attrNameLst>
                                      </p:cBhvr>
                                    </p:animRot>
                                    <p:animRot by="240000">
                                      <p:cBhvr>
                                        <p:cTn id="65" dur="200" fill="hold">
                                          <p:stCondLst>
                                            <p:cond delay="400"/>
                                          </p:stCondLst>
                                        </p:cTn>
                                        <p:tgtEl>
                                          <p:spTgt spid="33"/>
                                        </p:tgtEl>
                                        <p:attrNameLst>
                                          <p:attrName>r</p:attrName>
                                        </p:attrNameLst>
                                      </p:cBhvr>
                                    </p:animRot>
                                    <p:animRot by="-240000">
                                      <p:cBhvr>
                                        <p:cTn id="66" dur="200" fill="hold">
                                          <p:stCondLst>
                                            <p:cond delay="600"/>
                                          </p:stCondLst>
                                        </p:cTn>
                                        <p:tgtEl>
                                          <p:spTgt spid="33"/>
                                        </p:tgtEl>
                                        <p:attrNameLst>
                                          <p:attrName>r</p:attrName>
                                        </p:attrNameLst>
                                      </p:cBhvr>
                                    </p:animRot>
                                    <p:animRot by="120000">
                                      <p:cBhvr>
                                        <p:cTn id="67" dur="200" fill="hold">
                                          <p:stCondLst>
                                            <p:cond delay="800"/>
                                          </p:stCondLst>
                                        </p:cTn>
                                        <p:tgtEl>
                                          <p:spTgt spid="33"/>
                                        </p:tgtEl>
                                        <p:attrNameLst>
                                          <p:attrName>r</p:attrName>
                                        </p:attrNameLst>
                                      </p:cBhvr>
                                    </p:animRo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nodeType="clickEffect">
                                  <p:stCondLst>
                                    <p:cond delay="0"/>
                                  </p:stCondLst>
                                  <p:childTnLst>
                                    <p:set>
                                      <p:cBhvr>
                                        <p:cTn id="71" dur="1" fill="hold">
                                          <p:stCondLst>
                                            <p:cond delay="0"/>
                                          </p:stCondLst>
                                        </p:cTn>
                                        <p:tgtEl>
                                          <p:spTgt spid="2"/>
                                        </p:tgtEl>
                                        <p:attrNameLst>
                                          <p:attrName>style.visibility</p:attrName>
                                        </p:attrNameLst>
                                      </p:cBhvr>
                                      <p:to>
                                        <p:strVal val="visible"/>
                                      </p:to>
                                    </p:set>
                                    <p:animEffect transition="in" filter="wipe(left)">
                                      <p:cBhvr>
                                        <p:cTn id="72" dur="500"/>
                                        <p:tgtEl>
                                          <p:spTgt spid="2"/>
                                        </p:tgtEl>
                                      </p:cBhvr>
                                    </p:animEffect>
                                  </p:childTnLst>
                                </p:cTn>
                              </p:par>
                            </p:childTnLst>
                          </p:cTn>
                        </p:par>
                        <p:par>
                          <p:cTn id="73" fill="hold">
                            <p:stCondLst>
                              <p:cond delay="500"/>
                            </p:stCondLst>
                            <p:childTnLst>
                              <p:par>
                                <p:cTn id="74" presetID="22" presetClass="entr" presetSubtype="8" fill="hold" nodeType="afterEffect">
                                  <p:stCondLst>
                                    <p:cond delay="0"/>
                                  </p:stCondLst>
                                  <p:childTnLst>
                                    <p:set>
                                      <p:cBhvr>
                                        <p:cTn id="75" dur="1" fill="hold">
                                          <p:stCondLst>
                                            <p:cond delay="0"/>
                                          </p:stCondLst>
                                        </p:cTn>
                                        <p:tgtEl>
                                          <p:spTgt spid="3"/>
                                        </p:tgtEl>
                                        <p:attrNameLst>
                                          <p:attrName>style.visibility</p:attrName>
                                        </p:attrNameLst>
                                      </p:cBhvr>
                                      <p:to>
                                        <p:strVal val="visible"/>
                                      </p:to>
                                    </p:set>
                                    <p:animEffect transition="in" filter="wipe(left)">
                                      <p:cBhvr>
                                        <p:cTn id="76" dur="500"/>
                                        <p:tgtEl>
                                          <p:spTgt spid="3"/>
                                        </p:tgtEl>
                                      </p:cBhvr>
                                    </p:animEffect>
                                  </p:childTnLst>
                                </p:cTn>
                              </p:par>
                            </p:childTnLst>
                          </p:cTn>
                        </p:par>
                        <p:par>
                          <p:cTn id="77" fill="hold">
                            <p:stCondLst>
                              <p:cond delay="1000"/>
                            </p:stCondLst>
                            <p:childTnLst>
                              <p:par>
                                <p:cTn id="78" presetID="22" presetClass="entr" presetSubtype="8" fill="hold" nodeType="afterEffect">
                                  <p:stCondLst>
                                    <p:cond delay="0"/>
                                  </p:stCondLst>
                                  <p:childTnLst>
                                    <p:set>
                                      <p:cBhvr>
                                        <p:cTn id="79" dur="1" fill="hold">
                                          <p:stCondLst>
                                            <p:cond delay="0"/>
                                          </p:stCondLst>
                                        </p:cTn>
                                        <p:tgtEl>
                                          <p:spTgt spid="4"/>
                                        </p:tgtEl>
                                        <p:attrNameLst>
                                          <p:attrName>style.visibility</p:attrName>
                                        </p:attrNameLst>
                                      </p:cBhvr>
                                      <p:to>
                                        <p:strVal val="visible"/>
                                      </p:to>
                                    </p:set>
                                    <p:animEffect transition="in" filter="wipe(left)">
                                      <p:cBhvr>
                                        <p:cTn id="8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bldLvl="0" animBg="1"/>
      <p:bldP spid="25" grpId="1" bldLvl="0" animBg="1"/>
      <p:bldP spid="27" grpId="0" bldLvl="0" animBg="1"/>
      <p:bldP spid="27" grpId="1" bldLvl="0" animBg="1"/>
      <p:bldP spid="28" grpId="0" bldLvl="0" animBg="1"/>
      <p:bldP spid="28" grpId="1" bldLvl="0" animBg="1"/>
      <p:bldP spid="29" grpId="0" bldLvl="0" animBg="1"/>
      <p:bldP spid="29" grpId="1" bldLvl="0" animBg="1"/>
      <p:bldP spid="30" grpId="0" bldLvl="0" animBg="1"/>
      <p:bldP spid="30" grpId="1" bldLvl="0" animBg="1"/>
      <p:bldP spid="2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9188" y="876720"/>
            <a:ext cx="10515600" cy="4351338"/>
          </a:xfrm>
        </p:spPr>
        <p:txBody>
          <a:bodyPr>
            <a:normAutofit/>
          </a:bodyPr>
          <a:lstStyle/>
          <a:p>
            <a:pPr marL="0" indent="0">
              <a:buNone/>
            </a:pPr>
            <a:r>
              <a:rPr lang="en-US" sz="3000" dirty="0" err="1">
                <a:latin typeface="Times New Roman" panose="02020603050405020304" pitchFamily="18" charset="0"/>
                <a:cs typeface="Times New Roman" panose="02020603050405020304" pitchFamily="18" charset="0"/>
              </a:rPr>
              <a:t>Thứ</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sáu</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ngày</a:t>
            </a:r>
            <a:r>
              <a:rPr lang="en-US" sz="3000" dirty="0">
                <a:latin typeface="Times New Roman" panose="02020603050405020304" pitchFamily="18" charset="0"/>
                <a:cs typeface="Times New Roman" panose="02020603050405020304" pitchFamily="18" charset="0"/>
              </a:rPr>
              <a:t> 16 </a:t>
            </a:r>
            <a:r>
              <a:rPr lang="en-US" sz="3000" dirty="0" err="1">
                <a:latin typeface="Times New Roman" panose="02020603050405020304" pitchFamily="18" charset="0"/>
                <a:cs typeface="Times New Roman" panose="02020603050405020304" pitchFamily="18" charset="0"/>
              </a:rPr>
              <a:t>tháng</a:t>
            </a:r>
            <a:r>
              <a:rPr lang="en-US" sz="3000" dirty="0">
                <a:latin typeface="Times New Roman" panose="02020603050405020304" pitchFamily="18" charset="0"/>
                <a:cs typeface="Times New Roman" panose="02020603050405020304" pitchFamily="18" charset="0"/>
              </a:rPr>
              <a:t> 12 </a:t>
            </a:r>
            <a:r>
              <a:rPr lang="en-US" sz="3000" dirty="0" err="1">
                <a:latin typeface="Times New Roman" panose="02020603050405020304" pitchFamily="18" charset="0"/>
                <a:cs typeface="Times New Roman" panose="02020603050405020304" pitchFamily="18" charset="0"/>
              </a:rPr>
              <a:t>năm</a:t>
            </a:r>
            <a:r>
              <a:rPr lang="en-US" sz="3000" dirty="0">
                <a:latin typeface="Times New Roman" panose="02020603050405020304" pitchFamily="18" charset="0"/>
                <a:cs typeface="Times New Roman" panose="02020603050405020304" pitchFamily="18" charset="0"/>
              </a:rPr>
              <a:t> 2022</a:t>
            </a:r>
            <a:endParaRPr lang="en-US" sz="3000" dirty="0">
              <a:latin typeface="Times New Roman" panose="02020603050405020304" pitchFamily="18" charset="0"/>
              <a:cs typeface="Times New Roman" panose="02020603050405020304" pitchFamily="18" charset="0"/>
            </a:endParaRPr>
          </a:p>
          <a:p>
            <a:pPr marL="0" indent="0">
              <a:buNone/>
            </a:pP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Tiếng</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việt</a:t>
            </a:r>
            <a:endParaRPr lang="en-US" sz="3000" dirty="0">
              <a:latin typeface="Times New Roman" panose="02020603050405020304" pitchFamily="18" charset="0"/>
              <a:cs typeface="Times New Roman" panose="02020603050405020304" pitchFamily="18" charset="0"/>
            </a:endParaRPr>
          </a:p>
          <a:p>
            <a:pPr marL="0" indent="0">
              <a:buNone/>
            </a:pPr>
            <a:r>
              <a:rPr lang="en-US" sz="3000" dirty="0" err="1">
                <a:latin typeface="Times New Roman" panose="02020603050405020304" pitchFamily="18" charset="0"/>
                <a:cs typeface="Times New Roman" panose="02020603050405020304" pitchFamily="18" charset="0"/>
              </a:rPr>
              <a:t>Luyện</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tập</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Viết</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đoạn</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văn</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thể</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hiện</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tình</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cảm</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với</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người</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thân</a:t>
            </a:r>
            <a:endParaRPr lang="en-US" sz="30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587081" y="703395"/>
            <a:ext cx="8229600" cy="5016758"/>
          </a:xfrm>
          <a:prstGeom prst="rect">
            <a:avLst/>
          </a:prstGeom>
          <a:noFill/>
        </p:spPr>
        <p:txBody>
          <a:bodyPr wrap="square" rtlCol="0">
            <a:spAutoFit/>
          </a:bodyPr>
          <a:lstStyle/>
          <a:p>
            <a:pPr marL="514350" marR="0" lvl="0" indent="-514350" algn="l" defTabSz="914400" rtl="0" eaLnBrk="1" fontAlgn="auto" latinLnBrk="0" hangingPunct="1">
              <a:lnSpc>
                <a:spcPct val="100000"/>
              </a:lnSpc>
              <a:spcBef>
                <a:spcPts val="0"/>
              </a:spcBef>
              <a:spcAft>
                <a:spcPts val="0"/>
              </a:spcAft>
              <a:buClrTx/>
              <a:buSzTx/>
              <a:buFontTx/>
              <a:buAutoNum type="arabicPeriod"/>
              <a:defRPr/>
            </a:pPr>
            <a:r>
              <a:rPr kumimoji="0" lang="vi-VN" sz="32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Đọc đoạn văn và trả lời câu hỏi:</a:t>
            </a:r>
            <a:endParaRPr kumimoji="0" lang="en-US" sz="32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defRPr/>
            </a:pPr>
            <a:endParaRPr kumimoji="0" lang="vi-VN" sz="32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defRPr/>
            </a:pPr>
            <a:r>
              <a:rPr kumimoji="0" lang="vi-VN" sz="32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Trong nhà, mẹ là người luôn ở bên tôi. Mỗi khi tôi ốm hay mệt, mẹ thức thâu đêm để chăm sóc tôi. Mỗi khi tôi gặp bài học khó, mẹ là người động viên giúp đỡ tôi. Được ai khen tôi nghĩ ngay đến mẹ. Tôi biết mẹ sẽ rất vui khi tôi làm được việc tốt. Tôi rất yêu mẹ tôi.</a:t>
            </a:r>
            <a:endParaRPr kumimoji="0" lang="vi-VN" sz="32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defRPr/>
            </a:pPr>
            <a:endParaRPr kumimoji="0" lang="en-US" sz="3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4" name="Rectangle: Rounded Corners 3"/>
          <p:cNvSpPr/>
          <p:nvPr/>
        </p:nvSpPr>
        <p:spPr>
          <a:xfrm>
            <a:off x="931053" y="5268496"/>
            <a:ext cx="7464056" cy="97819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3200" b="0"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a. </a:t>
            </a:r>
            <a:r>
              <a:rPr kumimoji="0" lang="en-US" sz="3200" b="0" i="0" u="none" strike="noStrike" kern="1200" cap="none" spc="0" normalizeH="0" baseline="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Trong</a:t>
            </a:r>
            <a:r>
              <a:rPr kumimoji="0" lang="en-US" sz="3200" b="0"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0" i="0" u="none" strike="noStrike" kern="1200" cap="none" spc="0" normalizeH="0" baseline="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đoạn</a:t>
            </a:r>
            <a:r>
              <a:rPr kumimoji="0" lang="en-US" sz="3200" b="0"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0" i="0" u="none" strike="noStrike" kern="1200" cap="none" spc="0" normalizeH="0" baseline="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văn</a:t>
            </a:r>
            <a:r>
              <a:rPr kumimoji="0" lang="en-US" sz="3200" b="0"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0" i="0" u="none" strike="noStrike" kern="1200" cap="none" spc="0" normalizeH="0" baseline="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trên</a:t>
            </a:r>
            <a:r>
              <a:rPr kumimoji="0" lang="en-US" sz="3200" b="0"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0" i="0" u="none" strike="noStrike" kern="1200" cap="none" spc="0" normalizeH="0" baseline="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bạn</a:t>
            </a:r>
            <a:r>
              <a:rPr kumimoji="0" lang="en-US" sz="3200" b="0"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0" i="0" u="none" strike="noStrike" kern="1200" cap="none" spc="0" normalizeH="0" baseline="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nhỏ</a:t>
            </a:r>
            <a:r>
              <a:rPr kumimoji="0" lang="en-US" sz="3200" b="0"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0" i="0" u="none" strike="noStrike" kern="1200" cap="none" spc="0" normalizeH="0" baseline="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kể</a:t>
            </a:r>
            <a:r>
              <a:rPr kumimoji="0" lang="en-US" sz="3200" b="0"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0" i="0" u="none" strike="noStrike" kern="1200" cap="none" spc="0" normalizeH="0" baseline="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về</a:t>
            </a:r>
            <a:r>
              <a:rPr kumimoji="0" lang="en-US" sz="3200" b="0"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ai?</a:t>
            </a:r>
            <a:endParaRPr kumimoji="0" lang="en-US" sz="3200" b="0"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cxnSp>
        <p:nvCxnSpPr>
          <p:cNvPr id="5" name="Straight Connector 4"/>
          <p:cNvCxnSpPr/>
          <p:nvPr/>
        </p:nvCxnSpPr>
        <p:spPr>
          <a:xfrm>
            <a:off x="3621092" y="2206320"/>
            <a:ext cx="627321" cy="0"/>
          </a:xfrm>
          <a:prstGeom prst="line">
            <a:avLst/>
          </a:prstGeom>
        </p:spPr>
        <p:style>
          <a:lnRef idx="3">
            <a:schemeClr val="accent2"/>
          </a:lnRef>
          <a:fillRef idx="0">
            <a:schemeClr val="accent2"/>
          </a:fillRef>
          <a:effectRef idx="2">
            <a:schemeClr val="accent2"/>
          </a:effectRef>
          <a:fontRef idx="minor">
            <a:schemeClr val="tx1"/>
          </a:fontRef>
        </p:style>
      </p:cxnSp>
      <p:sp>
        <p:nvSpPr>
          <p:cNvPr id="6" name="Rectangle: Rounded Corners 5"/>
          <p:cNvSpPr/>
          <p:nvPr/>
        </p:nvSpPr>
        <p:spPr>
          <a:xfrm>
            <a:off x="931053" y="5268496"/>
            <a:ext cx="7464056" cy="978196"/>
          </a:xfrm>
          <a:prstGeom prst="round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vi-VN" sz="3200" b="0"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b. Những câu nào thể hiện tình cảm của bạn nhỏ đối với người đó?</a:t>
            </a:r>
            <a:endParaRPr kumimoji="0" lang="en-US" sz="3200" b="0"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cxnSp>
        <p:nvCxnSpPr>
          <p:cNvPr id="7" name="Straight Connector 6"/>
          <p:cNvCxnSpPr/>
          <p:nvPr/>
        </p:nvCxnSpPr>
        <p:spPr>
          <a:xfrm>
            <a:off x="4266132" y="4120181"/>
            <a:ext cx="5550549" cy="0"/>
          </a:xfrm>
          <a:prstGeom prst="line">
            <a:avLst/>
          </a:prstGeom>
        </p:spPr>
        <p:style>
          <a:lnRef idx="3">
            <a:schemeClr val="accent2"/>
          </a:lnRef>
          <a:fillRef idx="0">
            <a:schemeClr val="accent2"/>
          </a:fillRef>
          <a:effectRef idx="2">
            <a:schemeClr val="accent2"/>
          </a:effectRef>
          <a:fontRef idx="minor">
            <a:schemeClr val="tx1"/>
          </a:fontRef>
        </p:style>
      </p:cxnSp>
      <p:cxnSp>
        <p:nvCxnSpPr>
          <p:cNvPr id="8" name="Straight Connector 7"/>
          <p:cNvCxnSpPr/>
          <p:nvPr/>
        </p:nvCxnSpPr>
        <p:spPr>
          <a:xfrm>
            <a:off x="1735407" y="4715604"/>
            <a:ext cx="5306000" cy="0"/>
          </a:xfrm>
          <a:prstGeom prst="line">
            <a:avLst/>
          </a:prstGeom>
        </p:spPr>
        <p:style>
          <a:lnRef idx="3">
            <a:schemeClr val="accent2"/>
          </a:lnRef>
          <a:fillRef idx="0">
            <a:schemeClr val="accent2"/>
          </a:fillRef>
          <a:effectRef idx="2">
            <a:schemeClr val="accent2"/>
          </a:effectRef>
          <a:fontRef idx="minor">
            <a:schemeClr val="tx1"/>
          </a:fontRef>
        </p:style>
      </p:cxnSp>
      <p:sp>
        <p:nvSpPr>
          <p:cNvPr id="9" name="Rectangle: Rounded Corners 8"/>
          <p:cNvSpPr/>
          <p:nvPr/>
        </p:nvSpPr>
        <p:spPr>
          <a:xfrm>
            <a:off x="931053" y="5268496"/>
            <a:ext cx="7923236" cy="978196"/>
          </a:xfrm>
          <a:prstGeom prst="round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defRPr/>
            </a:pPr>
            <a:r>
              <a:rPr kumimoji="0" lang="vi-VN" sz="3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 Vì sao </a:t>
            </a:r>
            <a:r>
              <a:rPr kumimoji="0" lang="en-US" sz="3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người</a:t>
            </a:r>
            <a:r>
              <a:rPr kumimoji="0" lang="en-US" sz="3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đó</a:t>
            </a:r>
            <a:r>
              <a:rPr kumimoji="0" lang="en-US" sz="3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được</a:t>
            </a:r>
            <a:r>
              <a:rPr kumimoji="0" lang="en-US" sz="3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bạn</a:t>
            </a:r>
            <a:r>
              <a:rPr kumimoji="0" lang="en-US" sz="3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nhỏ</a:t>
            </a:r>
            <a:r>
              <a:rPr kumimoji="0" lang="en-US" sz="3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yêu</a:t>
            </a:r>
            <a:r>
              <a:rPr kumimoji="0" lang="en-US" sz="3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quý</a:t>
            </a:r>
            <a:r>
              <a:rPr kumimoji="0" lang="vi-VN" sz="3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endParaRPr kumimoji="0" lang="en-US" sz="3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10" name="Thought Bubble: Cloud 9"/>
          <p:cNvSpPr/>
          <p:nvPr/>
        </p:nvSpPr>
        <p:spPr>
          <a:xfrm>
            <a:off x="8543435" y="4016373"/>
            <a:ext cx="3211563" cy="2060196"/>
          </a:xfrm>
          <a:prstGeom prst="cloudCallou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2800" b="1" i="0" u="none" strike="noStrike" kern="1200" cap="none" spc="0" normalizeH="0" baseline="0" noProof="0" dirty="0" err="1">
                <a:ln>
                  <a:noFill/>
                </a:ln>
                <a:solidFill>
                  <a:prstClr val="white"/>
                </a:solidFill>
                <a:effectLst/>
                <a:uLnTx/>
                <a:uFillTx/>
                <a:latin typeface="Times New Roman" panose="02020603050405020304" pitchFamily="18" charset="0"/>
                <a:ea typeface="Arial-Rounded"/>
                <a:cs typeface="Times New Roman" panose="02020603050405020304" pitchFamily="18" charset="0"/>
              </a:rPr>
              <a:t>Vì</a:t>
            </a:r>
            <a:r>
              <a:rPr kumimoji="0" lang="en-US" sz="2800" b="1" i="0" u="none" strike="noStrike" kern="1200" cap="none" spc="0" normalizeH="0" baseline="0" noProof="0" dirty="0">
                <a:ln>
                  <a:noFill/>
                </a:ln>
                <a:solidFill>
                  <a:prstClr val="white"/>
                </a:solidFill>
                <a:effectLst/>
                <a:uLnTx/>
                <a:uFillTx/>
                <a:latin typeface="Times New Roman" panose="02020603050405020304" pitchFamily="18" charset="0"/>
                <a:ea typeface="Arial-Rounded"/>
                <a:cs typeface="Times New Roman" panose="02020603050405020304" pitchFamily="18" charset="0"/>
              </a:rPr>
              <a:t> </a:t>
            </a:r>
            <a:r>
              <a:rPr kumimoji="0" lang="en-US" sz="2800" b="1" i="0" u="none" strike="noStrike" kern="1200" cap="none" spc="0" normalizeH="0" baseline="0" noProof="0" dirty="0" err="1">
                <a:ln>
                  <a:noFill/>
                </a:ln>
                <a:solidFill>
                  <a:prstClr val="white"/>
                </a:solidFill>
                <a:effectLst/>
                <a:uLnTx/>
                <a:uFillTx/>
                <a:latin typeface="Times New Roman" panose="02020603050405020304" pitchFamily="18" charset="0"/>
                <a:ea typeface="Arial-Rounded"/>
                <a:cs typeface="Times New Roman" panose="02020603050405020304" pitchFamily="18" charset="0"/>
              </a:rPr>
              <a:t>mẹ</a:t>
            </a:r>
            <a:r>
              <a:rPr kumimoji="0" lang="en-US" sz="2800" b="1" i="0" u="none" strike="noStrike" kern="1200" cap="none" spc="0" normalizeH="0" baseline="0" noProof="0" dirty="0">
                <a:ln>
                  <a:noFill/>
                </a:ln>
                <a:solidFill>
                  <a:prstClr val="white"/>
                </a:solidFill>
                <a:effectLst/>
                <a:uLnTx/>
                <a:uFillTx/>
                <a:latin typeface="Times New Roman" panose="02020603050405020304" pitchFamily="18" charset="0"/>
                <a:ea typeface="Arial-Rounded"/>
                <a:cs typeface="Times New Roman" panose="02020603050405020304" pitchFamily="18" charset="0"/>
              </a:rPr>
              <a:t> </a:t>
            </a:r>
            <a:r>
              <a:rPr kumimoji="0" lang="en-US" sz="2800" b="1" i="0" u="none" strike="noStrike" kern="1200" cap="none" spc="0" normalizeH="0" baseline="0" noProof="0" dirty="0" err="1">
                <a:ln>
                  <a:noFill/>
                </a:ln>
                <a:solidFill>
                  <a:prstClr val="white"/>
                </a:solidFill>
                <a:effectLst/>
                <a:uLnTx/>
                <a:uFillTx/>
                <a:latin typeface="Times New Roman" panose="02020603050405020304" pitchFamily="18" charset="0"/>
                <a:ea typeface="Arial-Rounded"/>
                <a:cs typeface="Times New Roman" panose="02020603050405020304" pitchFamily="18" charset="0"/>
              </a:rPr>
              <a:t>luôn</a:t>
            </a:r>
            <a:r>
              <a:rPr kumimoji="0" lang="en-US" sz="2800" b="1" i="0" u="none" strike="noStrike" kern="1200" cap="none" spc="0" normalizeH="0" baseline="0" noProof="0" dirty="0">
                <a:ln>
                  <a:noFill/>
                </a:ln>
                <a:solidFill>
                  <a:prstClr val="white"/>
                </a:solidFill>
                <a:effectLst/>
                <a:uLnTx/>
                <a:uFillTx/>
                <a:latin typeface="Times New Roman" panose="02020603050405020304" pitchFamily="18" charset="0"/>
                <a:ea typeface="Arial-Rounded"/>
                <a:cs typeface="Times New Roman" panose="02020603050405020304" pitchFamily="18" charset="0"/>
              </a:rPr>
              <a:t> ở </a:t>
            </a:r>
            <a:r>
              <a:rPr kumimoji="0" lang="en-US" sz="2800" b="1" i="0" u="none" strike="noStrike" kern="1200" cap="none" spc="0" normalizeH="0" baseline="0" noProof="0" dirty="0" err="1">
                <a:ln>
                  <a:noFill/>
                </a:ln>
                <a:solidFill>
                  <a:prstClr val="white"/>
                </a:solidFill>
                <a:effectLst/>
                <a:uLnTx/>
                <a:uFillTx/>
                <a:latin typeface="Times New Roman" panose="02020603050405020304" pitchFamily="18" charset="0"/>
                <a:ea typeface="Arial-Rounded"/>
                <a:cs typeface="Times New Roman" panose="02020603050405020304" pitchFamily="18" charset="0"/>
              </a:rPr>
              <a:t>bên</a:t>
            </a:r>
            <a:r>
              <a:rPr kumimoji="0" lang="en-US" sz="2800" b="1" i="0" u="none" strike="noStrike" kern="1200" cap="none" spc="0" normalizeH="0" baseline="0" noProof="0" dirty="0">
                <a:ln>
                  <a:noFill/>
                </a:ln>
                <a:solidFill>
                  <a:prstClr val="white"/>
                </a:solidFill>
                <a:effectLst/>
                <a:uLnTx/>
                <a:uFillTx/>
                <a:latin typeface="Times New Roman" panose="02020603050405020304" pitchFamily="18" charset="0"/>
                <a:ea typeface="Arial-Rounded"/>
                <a:cs typeface="Times New Roman" panose="02020603050405020304" pitchFamily="18" charset="0"/>
              </a:rPr>
              <a:t>, </a:t>
            </a:r>
            <a:r>
              <a:rPr kumimoji="0" lang="en-US" sz="2800" b="1" i="0" u="none" strike="noStrike" kern="1200" cap="none" spc="0" normalizeH="0" baseline="0" noProof="0" dirty="0" err="1">
                <a:ln>
                  <a:noFill/>
                </a:ln>
                <a:solidFill>
                  <a:prstClr val="white"/>
                </a:solidFill>
                <a:effectLst/>
                <a:uLnTx/>
                <a:uFillTx/>
                <a:latin typeface="Times New Roman" panose="02020603050405020304" pitchFamily="18" charset="0"/>
                <a:ea typeface="Arial-Rounded"/>
                <a:cs typeface="Times New Roman" panose="02020603050405020304" pitchFamily="18" charset="0"/>
              </a:rPr>
              <a:t>chăm</a:t>
            </a:r>
            <a:r>
              <a:rPr kumimoji="0" lang="en-US" sz="2800" b="1" i="0" u="none" strike="noStrike" kern="1200" cap="none" spc="0" normalizeH="0" baseline="0" noProof="0" dirty="0">
                <a:ln>
                  <a:noFill/>
                </a:ln>
                <a:solidFill>
                  <a:prstClr val="white"/>
                </a:solidFill>
                <a:effectLst/>
                <a:uLnTx/>
                <a:uFillTx/>
                <a:latin typeface="Times New Roman" panose="02020603050405020304" pitchFamily="18" charset="0"/>
                <a:ea typeface="Arial-Rounded"/>
                <a:cs typeface="Times New Roman" panose="02020603050405020304" pitchFamily="18" charset="0"/>
              </a:rPr>
              <a:t> </a:t>
            </a:r>
            <a:r>
              <a:rPr kumimoji="0" lang="en-US" sz="2800" b="1" i="0" u="none" strike="noStrike" kern="1200" cap="none" spc="0" normalizeH="0" baseline="0" noProof="0" dirty="0" err="1">
                <a:ln>
                  <a:noFill/>
                </a:ln>
                <a:solidFill>
                  <a:prstClr val="white"/>
                </a:solidFill>
                <a:effectLst/>
                <a:uLnTx/>
                <a:uFillTx/>
                <a:latin typeface="Times New Roman" panose="02020603050405020304" pitchFamily="18" charset="0"/>
                <a:ea typeface="Arial-Rounded"/>
                <a:cs typeface="Times New Roman" panose="02020603050405020304" pitchFamily="18" charset="0"/>
              </a:rPr>
              <a:t>sóc</a:t>
            </a:r>
            <a:r>
              <a:rPr kumimoji="0" lang="en-US" sz="2800" b="1" i="0" u="none" strike="noStrike" kern="1200" cap="none" spc="0" normalizeH="0" baseline="0" noProof="0" dirty="0">
                <a:ln>
                  <a:noFill/>
                </a:ln>
                <a:solidFill>
                  <a:prstClr val="white"/>
                </a:solidFill>
                <a:effectLst/>
                <a:uLnTx/>
                <a:uFillTx/>
                <a:latin typeface="Times New Roman" panose="02020603050405020304" pitchFamily="18" charset="0"/>
                <a:ea typeface="Arial-Rounded"/>
                <a:cs typeface="Times New Roman" panose="02020603050405020304" pitchFamily="18" charset="0"/>
              </a:rPr>
              <a:t> </a:t>
            </a:r>
            <a:r>
              <a:rPr kumimoji="0" lang="en-US" sz="2800" b="1" i="0" u="none" strike="noStrike" kern="1200" cap="none" spc="0" normalizeH="0" baseline="0" noProof="0" dirty="0" err="1">
                <a:ln>
                  <a:noFill/>
                </a:ln>
                <a:solidFill>
                  <a:prstClr val="white"/>
                </a:solidFill>
                <a:effectLst/>
                <a:uLnTx/>
                <a:uFillTx/>
                <a:latin typeface="Times New Roman" panose="02020603050405020304" pitchFamily="18" charset="0"/>
                <a:ea typeface="Arial-Rounded"/>
                <a:cs typeface="Times New Roman" panose="02020603050405020304" pitchFamily="18" charset="0"/>
              </a:rPr>
              <a:t>và</a:t>
            </a:r>
            <a:r>
              <a:rPr kumimoji="0" lang="en-US" sz="2800" b="1" i="0" u="none" strike="noStrike" kern="1200" cap="none" spc="0" normalizeH="0" baseline="0" noProof="0" dirty="0">
                <a:ln>
                  <a:noFill/>
                </a:ln>
                <a:solidFill>
                  <a:prstClr val="white"/>
                </a:solidFill>
                <a:effectLst/>
                <a:uLnTx/>
                <a:uFillTx/>
                <a:latin typeface="Times New Roman" panose="02020603050405020304" pitchFamily="18" charset="0"/>
                <a:ea typeface="Arial-Rounded"/>
                <a:cs typeface="Times New Roman" panose="02020603050405020304" pitchFamily="18" charset="0"/>
              </a:rPr>
              <a:t> </a:t>
            </a:r>
            <a:r>
              <a:rPr kumimoji="0" lang="en-US" sz="2800" b="1" i="0" u="none" strike="noStrike" kern="1200" cap="none" spc="0" normalizeH="0" baseline="0" noProof="0" dirty="0" err="1">
                <a:ln>
                  <a:noFill/>
                </a:ln>
                <a:solidFill>
                  <a:prstClr val="white"/>
                </a:solidFill>
                <a:effectLst/>
                <a:uLnTx/>
                <a:uFillTx/>
                <a:latin typeface="Times New Roman" panose="02020603050405020304" pitchFamily="18" charset="0"/>
                <a:ea typeface="Arial-Rounded"/>
                <a:cs typeface="Times New Roman" panose="02020603050405020304" pitchFamily="18" charset="0"/>
              </a:rPr>
              <a:t>giúp</a:t>
            </a:r>
            <a:r>
              <a:rPr kumimoji="0" lang="en-US" sz="2800" b="1" i="0" u="none" strike="noStrike" kern="1200" cap="none" spc="0" normalizeH="0" baseline="0" noProof="0" dirty="0">
                <a:ln>
                  <a:noFill/>
                </a:ln>
                <a:solidFill>
                  <a:prstClr val="white"/>
                </a:solidFill>
                <a:effectLst/>
                <a:uLnTx/>
                <a:uFillTx/>
                <a:latin typeface="Times New Roman" panose="02020603050405020304" pitchFamily="18" charset="0"/>
                <a:ea typeface="Arial-Rounded"/>
                <a:cs typeface="Times New Roman" panose="02020603050405020304" pitchFamily="18" charset="0"/>
              </a:rPr>
              <a:t> </a:t>
            </a:r>
            <a:r>
              <a:rPr kumimoji="0" lang="en-US" sz="2800" b="1" i="0" u="none" strike="noStrike" kern="1200" cap="none" spc="0" normalizeH="0" baseline="0" noProof="0" dirty="0" err="1">
                <a:ln>
                  <a:noFill/>
                </a:ln>
                <a:solidFill>
                  <a:prstClr val="white"/>
                </a:solidFill>
                <a:effectLst/>
                <a:uLnTx/>
                <a:uFillTx/>
                <a:latin typeface="Times New Roman" panose="02020603050405020304" pitchFamily="18" charset="0"/>
                <a:ea typeface="Arial-Rounded"/>
                <a:cs typeface="Times New Roman" panose="02020603050405020304" pitchFamily="18" charset="0"/>
              </a:rPr>
              <a:t>đỡ</a:t>
            </a:r>
            <a:r>
              <a:rPr kumimoji="0" lang="en-US" sz="2800" b="1" i="0" u="none" strike="noStrike" kern="1200" cap="none" spc="0" normalizeH="0" baseline="0" noProof="0" dirty="0">
                <a:ln>
                  <a:noFill/>
                </a:ln>
                <a:solidFill>
                  <a:prstClr val="white"/>
                </a:solidFill>
                <a:effectLst/>
                <a:uLnTx/>
                <a:uFillTx/>
                <a:latin typeface="Times New Roman" panose="02020603050405020304" pitchFamily="18" charset="0"/>
                <a:ea typeface="Arial-Rounded"/>
                <a:cs typeface="Times New Roman" panose="02020603050405020304" pitchFamily="18" charset="0"/>
              </a:rPr>
              <a:t> </a:t>
            </a:r>
            <a:r>
              <a:rPr kumimoji="0" lang="en-US" sz="2800" b="1" i="0" u="none" strike="noStrike" kern="1200" cap="none" spc="0" normalizeH="0" baseline="0" noProof="0" dirty="0" err="1">
                <a:ln>
                  <a:noFill/>
                </a:ln>
                <a:solidFill>
                  <a:prstClr val="white"/>
                </a:solidFill>
                <a:effectLst/>
                <a:uLnTx/>
                <a:uFillTx/>
                <a:latin typeface="Times New Roman" panose="02020603050405020304" pitchFamily="18" charset="0"/>
                <a:ea typeface="Arial-Rounded"/>
                <a:cs typeface="Times New Roman" panose="02020603050405020304" pitchFamily="18" charset="0"/>
              </a:rPr>
              <a:t>bạn</a:t>
            </a:r>
            <a:r>
              <a:rPr kumimoji="0" lang="en-US" sz="2800" b="1" i="0" u="none" strike="noStrike" kern="1200" cap="none" spc="0" normalizeH="0" baseline="0" noProof="0" dirty="0">
                <a:ln>
                  <a:noFill/>
                </a:ln>
                <a:solidFill>
                  <a:prstClr val="white"/>
                </a:solidFill>
                <a:effectLst/>
                <a:uLnTx/>
                <a:uFillTx/>
                <a:latin typeface="Times New Roman" panose="02020603050405020304" pitchFamily="18" charset="0"/>
                <a:ea typeface="Arial-Rounded"/>
                <a:cs typeface="Times New Roman" panose="02020603050405020304" pitchFamily="18" charset="0"/>
              </a:rPr>
              <a:t> </a:t>
            </a:r>
            <a:r>
              <a:rPr kumimoji="0" lang="en-US" sz="2800" b="1" i="0" u="none" strike="noStrike" kern="1200" cap="none" spc="0" normalizeH="0" baseline="0" noProof="0" dirty="0" err="1">
                <a:ln>
                  <a:noFill/>
                </a:ln>
                <a:solidFill>
                  <a:prstClr val="white"/>
                </a:solidFill>
                <a:effectLst/>
                <a:uLnTx/>
                <a:uFillTx/>
                <a:latin typeface="Times New Roman" panose="02020603050405020304" pitchFamily="18" charset="0"/>
                <a:ea typeface="Arial-Rounded"/>
                <a:cs typeface="Times New Roman" panose="02020603050405020304" pitchFamily="18" charset="0"/>
              </a:rPr>
              <a:t>nhỏ</a:t>
            </a:r>
            <a:endParaRPr kumimoji="0" lang="en-US" sz="2800" b="1" i="0" u="none" strike="noStrike" kern="1200" cap="none" spc="0" normalizeH="0" baseline="0" noProof="0" dirty="0">
              <a:ln>
                <a:noFill/>
              </a:ln>
              <a:solidFill>
                <a:prstClr val="white"/>
              </a:solidFill>
              <a:effectLst/>
              <a:uLnTx/>
              <a:uFillTx/>
              <a:latin typeface="Times New Roman" panose="02020603050405020304" pitchFamily="18" charset="0"/>
              <a:ea typeface="Arial-Rounded"/>
              <a:cs typeface="Times New Roman" panose="02020603050405020304" pitchFamily="18" charset="0"/>
            </a:endParaRPr>
          </a:p>
        </p:txBody>
      </p:sp>
      <p:sp>
        <p:nvSpPr>
          <p:cNvPr id="11" name="Rounded Rectangle 10"/>
          <p:cNvSpPr/>
          <p:nvPr/>
        </p:nvSpPr>
        <p:spPr>
          <a:xfrm>
            <a:off x="9171157" y="131272"/>
            <a:ext cx="3020844" cy="190123"/>
          </a:xfrm>
          <a:prstGeom prst="roundRect">
            <a:avLst/>
          </a:prstGeom>
          <a:solidFill>
            <a:schemeClr val="bg1"/>
          </a:solidFill>
          <a:ln>
            <a:solidFill>
              <a:srgbClr val="CC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p14="http://schemas.microsoft.com/office/powerpoint/2010/main">
        <mc:Choice Requires="p14">
          <p:contentPart r:id="rId1" p14:bwMode="auto">
            <p14:nvContentPartPr>
              <p14:cNvPr id="2" name="Ink 1"/>
              <p14:cNvContentPartPr/>
              <p14:nvPr/>
            </p14:nvContentPartPr>
            <p14:xfrm>
              <a:off x="1457280" y="1930680"/>
              <a:ext cx="8513640" cy="2826000"/>
            </p14:xfrm>
          </p:contentPart>
        </mc:Choice>
        <mc:Fallback xmlns="">
          <p:pic>
            <p:nvPicPr>
              <p:cNvPr id="2" name="Ink 1"/>
            </p:nvPicPr>
            <p:blipFill>
              <a:blip r:embed="rId2"/>
            </p:blipFill>
            <p:spPr>
              <a:xfrm>
                <a:off x="1457280" y="1930680"/>
                <a:ext cx="8513640" cy="2826000"/>
              </a:xfrm>
              <a:prstGeom prst="rect"/>
            </p:spPr>
          </p:pic>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barn(inVertical)">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xit" presetSubtype="4" fill="hold" grpId="1" nodeType="clickEffect">
                                  <p:stCondLst>
                                    <p:cond delay="0"/>
                                  </p:stCondLst>
                                  <p:childTnLst>
                                    <p:anim calcmode="lin" valueType="num">
                                      <p:cBhvr additive="base">
                                        <p:cTn id="18" dur="500"/>
                                        <p:tgtEl>
                                          <p:spTgt spid="4"/>
                                        </p:tgtEl>
                                        <p:attrNameLst>
                                          <p:attrName>ppt_x</p:attrName>
                                        </p:attrNameLst>
                                      </p:cBhvr>
                                      <p:tavLst>
                                        <p:tav tm="0">
                                          <p:val>
                                            <p:strVal val="ppt_x"/>
                                          </p:val>
                                        </p:tav>
                                        <p:tav tm="100000">
                                          <p:val>
                                            <p:strVal val="ppt_x"/>
                                          </p:val>
                                        </p:tav>
                                      </p:tavLst>
                                    </p:anim>
                                    <p:anim calcmode="lin" valueType="num">
                                      <p:cBhvr additive="base">
                                        <p:cTn id="19" dur="500"/>
                                        <p:tgtEl>
                                          <p:spTgt spid="4"/>
                                        </p:tgtEl>
                                        <p:attrNameLst>
                                          <p:attrName>ppt_y</p:attrName>
                                        </p:attrNameLst>
                                      </p:cBhvr>
                                      <p:tavLst>
                                        <p:tav tm="0">
                                          <p:val>
                                            <p:strVal val="ppt_y"/>
                                          </p:val>
                                        </p:tav>
                                        <p:tav tm="100000">
                                          <p:val>
                                            <p:strVal val="1+ppt_h/2"/>
                                          </p:val>
                                        </p:tav>
                                      </p:tavLst>
                                    </p:anim>
                                    <p:set>
                                      <p:cBhvr>
                                        <p:cTn id="20" dur="1" fill="hold">
                                          <p:stCondLst>
                                            <p:cond delay="499"/>
                                          </p:stCondLst>
                                        </p:cTn>
                                        <p:tgtEl>
                                          <p:spTgt spid="4"/>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1000"/>
                                        <p:tgtEl>
                                          <p:spTgt spid="6"/>
                                        </p:tgtEl>
                                      </p:cBhvr>
                                    </p:animEffect>
                                    <p:anim calcmode="lin" valueType="num">
                                      <p:cBhvr>
                                        <p:cTn id="26" dur="1000" fill="hold"/>
                                        <p:tgtEl>
                                          <p:spTgt spid="6"/>
                                        </p:tgtEl>
                                        <p:attrNameLst>
                                          <p:attrName>ppt_x</p:attrName>
                                        </p:attrNameLst>
                                      </p:cBhvr>
                                      <p:tavLst>
                                        <p:tav tm="0">
                                          <p:val>
                                            <p:strVal val="#ppt_x"/>
                                          </p:val>
                                        </p:tav>
                                        <p:tav tm="100000">
                                          <p:val>
                                            <p:strVal val="#ppt_x"/>
                                          </p:val>
                                        </p:tav>
                                      </p:tavLst>
                                    </p:anim>
                                    <p:anim calcmode="lin" valueType="num">
                                      <p:cBhvr>
                                        <p:cTn id="27"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xit" presetSubtype="4" fill="hold" grpId="1" nodeType="clickEffect">
                                  <p:stCondLst>
                                    <p:cond delay="0"/>
                                  </p:stCondLst>
                                  <p:childTnLst>
                                    <p:anim calcmode="lin" valueType="num">
                                      <p:cBhvr additive="base">
                                        <p:cTn id="31" dur="500"/>
                                        <p:tgtEl>
                                          <p:spTgt spid="6"/>
                                        </p:tgtEl>
                                        <p:attrNameLst>
                                          <p:attrName>ppt_x</p:attrName>
                                        </p:attrNameLst>
                                      </p:cBhvr>
                                      <p:tavLst>
                                        <p:tav tm="0">
                                          <p:val>
                                            <p:strVal val="ppt_x"/>
                                          </p:val>
                                        </p:tav>
                                        <p:tav tm="100000">
                                          <p:val>
                                            <p:strVal val="ppt_x"/>
                                          </p:val>
                                        </p:tav>
                                      </p:tavLst>
                                    </p:anim>
                                    <p:anim calcmode="lin" valueType="num">
                                      <p:cBhvr additive="base">
                                        <p:cTn id="32" dur="500"/>
                                        <p:tgtEl>
                                          <p:spTgt spid="6"/>
                                        </p:tgtEl>
                                        <p:attrNameLst>
                                          <p:attrName>ppt_y</p:attrName>
                                        </p:attrNameLst>
                                      </p:cBhvr>
                                      <p:tavLst>
                                        <p:tav tm="0">
                                          <p:val>
                                            <p:strVal val="ppt_y"/>
                                          </p:val>
                                        </p:tav>
                                        <p:tav tm="100000">
                                          <p:val>
                                            <p:strVal val="1+ppt_h/2"/>
                                          </p:val>
                                        </p:tav>
                                      </p:tavLst>
                                    </p:anim>
                                    <p:set>
                                      <p:cBhvr>
                                        <p:cTn id="33" dur="1" fill="hold">
                                          <p:stCondLst>
                                            <p:cond delay="499"/>
                                          </p:stCondLst>
                                        </p:cTn>
                                        <p:tgtEl>
                                          <p:spTgt spid="6"/>
                                        </p:tgtEl>
                                        <p:attrNameLst>
                                          <p:attrName>style.visibility</p:attrName>
                                        </p:attrNameLst>
                                      </p:cBhvr>
                                      <p:to>
                                        <p:strVal val="hidden"/>
                                      </p:to>
                                    </p:se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nodeType="clickEffect">
                                  <p:stCondLst>
                                    <p:cond delay="0"/>
                                  </p:stCondLst>
                                  <p:childTnLst>
                                    <p:set>
                                      <p:cBhvr>
                                        <p:cTn id="37" dur="1" fill="hold">
                                          <p:stCondLst>
                                            <p:cond delay="0"/>
                                          </p:stCondLst>
                                        </p:cTn>
                                        <p:tgtEl>
                                          <p:spTgt spid="7"/>
                                        </p:tgtEl>
                                        <p:attrNameLst>
                                          <p:attrName>style.visibility</p:attrName>
                                        </p:attrNameLst>
                                      </p:cBhvr>
                                      <p:to>
                                        <p:strVal val="visible"/>
                                      </p:to>
                                    </p:set>
                                    <p:animEffect transition="in" filter="barn(inVertical)">
                                      <p:cBhvr>
                                        <p:cTn id="38" dur="500"/>
                                        <p:tgtEl>
                                          <p:spTgt spid="7"/>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nodeType="click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barn(inVertical)">
                                      <p:cBhvr>
                                        <p:cTn id="43" dur="500"/>
                                        <p:tgtEl>
                                          <p:spTgt spid="8"/>
                                        </p:tgtEl>
                                      </p:cBhvr>
                                    </p:animEffect>
                                  </p:childTnLst>
                                </p:cTn>
                              </p:par>
                            </p:childTnLst>
                          </p:cTn>
                        </p:par>
                      </p:childTnLst>
                    </p:cTn>
                  </p:par>
                  <p:par>
                    <p:cTn id="44" fill="hold">
                      <p:stCondLst>
                        <p:cond delay="indefinite"/>
                      </p:stCondLst>
                      <p:childTnLst>
                        <p:par>
                          <p:cTn id="45" fill="hold">
                            <p:stCondLst>
                              <p:cond delay="0"/>
                            </p:stCondLst>
                            <p:childTnLst>
                              <p:par>
                                <p:cTn id="46" presetID="2" presetClass="exit" presetSubtype="4" fill="hold" grpId="2" nodeType="clickEffect">
                                  <p:stCondLst>
                                    <p:cond delay="0"/>
                                  </p:stCondLst>
                                  <p:childTnLst>
                                    <p:anim calcmode="lin" valueType="num">
                                      <p:cBhvr additive="base">
                                        <p:cTn id="47" dur="500"/>
                                        <p:tgtEl>
                                          <p:spTgt spid="6"/>
                                        </p:tgtEl>
                                        <p:attrNameLst>
                                          <p:attrName>ppt_x</p:attrName>
                                        </p:attrNameLst>
                                      </p:cBhvr>
                                      <p:tavLst>
                                        <p:tav tm="0">
                                          <p:val>
                                            <p:strVal val="ppt_x"/>
                                          </p:val>
                                        </p:tav>
                                        <p:tav tm="100000">
                                          <p:val>
                                            <p:strVal val="ppt_x"/>
                                          </p:val>
                                        </p:tav>
                                      </p:tavLst>
                                    </p:anim>
                                    <p:anim calcmode="lin" valueType="num">
                                      <p:cBhvr additive="base">
                                        <p:cTn id="48" dur="500"/>
                                        <p:tgtEl>
                                          <p:spTgt spid="6"/>
                                        </p:tgtEl>
                                        <p:attrNameLst>
                                          <p:attrName>ppt_y</p:attrName>
                                        </p:attrNameLst>
                                      </p:cBhvr>
                                      <p:tavLst>
                                        <p:tav tm="0">
                                          <p:val>
                                            <p:strVal val="ppt_y"/>
                                          </p:val>
                                        </p:tav>
                                        <p:tav tm="100000">
                                          <p:val>
                                            <p:strVal val="1+ppt_h/2"/>
                                          </p:val>
                                        </p:tav>
                                      </p:tavLst>
                                    </p:anim>
                                    <p:set>
                                      <p:cBhvr>
                                        <p:cTn id="49" dur="1" fill="hold">
                                          <p:stCondLst>
                                            <p:cond delay="499"/>
                                          </p:stCondLst>
                                        </p:cTn>
                                        <p:tgtEl>
                                          <p:spTgt spid="6"/>
                                        </p:tgtEl>
                                        <p:attrNameLst>
                                          <p:attrName>style.visibility</p:attrName>
                                        </p:attrNameLst>
                                      </p:cBhvr>
                                      <p:to>
                                        <p:strVal val="hidden"/>
                                      </p:to>
                                    </p:set>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grpId="0" nodeType="clickEffect">
                                  <p:stCondLst>
                                    <p:cond delay="0"/>
                                  </p:stCondLst>
                                  <p:childTnLst>
                                    <p:set>
                                      <p:cBhvr>
                                        <p:cTn id="53" dur="1" fill="hold">
                                          <p:stCondLst>
                                            <p:cond delay="0"/>
                                          </p:stCondLst>
                                        </p:cTn>
                                        <p:tgtEl>
                                          <p:spTgt spid="9"/>
                                        </p:tgtEl>
                                        <p:attrNameLst>
                                          <p:attrName>style.visibility</p:attrName>
                                        </p:attrNameLst>
                                      </p:cBhvr>
                                      <p:to>
                                        <p:strVal val="visible"/>
                                      </p:to>
                                    </p:set>
                                    <p:animEffect transition="in" filter="fade">
                                      <p:cBhvr>
                                        <p:cTn id="54" dur="1000"/>
                                        <p:tgtEl>
                                          <p:spTgt spid="9"/>
                                        </p:tgtEl>
                                      </p:cBhvr>
                                    </p:animEffect>
                                    <p:anim calcmode="lin" valueType="num">
                                      <p:cBhvr>
                                        <p:cTn id="55" dur="1000" fill="hold"/>
                                        <p:tgtEl>
                                          <p:spTgt spid="9"/>
                                        </p:tgtEl>
                                        <p:attrNameLst>
                                          <p:attrName>ppt_x</p:attrName>
                                        </p:attrNameLst>
                                      </p:cBhvr>
                                      <p:tavLst>
                                        <p:tav tm="0">
                                          <p:val>
                                            <p:strVal val="#ppt_x"/>
                                          </p:val>
                                        </p:tav>
                                        <p:tav tm="100000">
                                          <p:val>
                                            <p:strVal val="#ppt_x"/>
                                          </p:val>
                                        </p:tav>
                                      </p:tavLst>
                                    </p:anim>
                                    <p:anim calcmode="lin" valueType="num">
                                      <p:cBhvr>
                                        <p:cTn id="5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xit" presetSubtype="4" fill="hold" grpId="1" nodeType="clickEffect">
                                  <p:stCondLst>
                                    <p:cond delay="0"/>
                                  </p:stCondLst>
                                  <p:childTnLst>
                                    <p:anim calcmode="lin" valueType="num">
                                      <p:cBhvr additive="base">
                                        <p:cTn id="60" dur="500"/>
                                        <p:tgtEl>
                                          <p:spTgt spid="9"/>
                                        </p:tgtEl>
                                        <p:attrNameLst>
                                          <p:attrName>ppt_x</p:attrName>
                                        </p:attrNameLst>
                                      </p:cBhvr>
                                      <p:tavLst>
                                        <p:tav tm="0">
                                          <p:val>
                                            <p:strVal val="ppt_x"/>
                                          </p:val>
                                        </p:tav>
                                        <p:tav tm="100000">
                                          <p:val>
                                            <p:strVal val="ppt_x"/>
                                          </p:val>
                                        </p:tav>
                                      </p:tavLst>
                                    </p:anim>
                                    <p:anim calcmode="lin" valueType="num">
                                      <p:cBhvr additive="base">
                                        <p:cTn id="61" dur="500"/>
                                        <p:tgtEl>
                                          <p:spTgt spid="9"/>
                                        </p:tgtEl>
                                        <p:attrNameLst>
                                          <p:attrName>ppt_y</p:attrName>
                                        </p:attrNameLst>
                                      </p:cBhvr>
                                      <p:tavLst>
                                        <p:tav tm="0">
                                          <p:val>
                                            <p:strVal val="ppt_y"/>
                                          </p:val>
                                        </p:tav>
                                        <p:tav tm="100000">
                                          <p:val>
                                            <p:strVal val="1+ppt_h/2"/>
                                          </p:val>
                                        </p:tav>
                                      </p:tavLst>
                                    </p:anim>
                                    <p:set>
                                      <p:cBhvr>
                                        <p:cTn id="62" dur="1" fill="hold">
                                          <p:stCondLst>
                                            <p:cond delay="499"/>
                                          </p:stCondLst>
                                        </p:cTn>
                                        <p:tgtEl>
                                          <p:spTgt spid="9"/>
                                        </p:tgtEl>
                                        <p:attrNameLst>
                                          <p:attrName>style.visibility</p:attrName>
                                        </p:attrNameLst>
                                      </p:cBhvr>
                                      <p:to>
                                        <p:strVal val="hidden"/>
                                      </p:to>
                                    </p:set>
                                  </p:childTnLst>
                                </p:cTn>
                              </p:par>
                            </p:childTnLst>
                          </p:cTn>
                        </p:par>
                      </p:childTnLst>
                    </p:cTn>
                  </p:par>
                  <p:par>
                    <p:cTn id="63" fill="hold">
                      <p:stCondLst>
                        <p:cond delay="indefinite"/>
                      </p:stCondLst>
                      <p:childTnLst>
                        <p:par>
                          <p:cTn id="64" fill="hold">
                            <p:stCondLst>
                              <p:cond delay="0"/>
                            </p:stCondLst>
                            <p:childTnLst>
                              <p:par>
                                <p:cTn id="65" presetID="2" presetClass="exit" presetSubtype="4" fill="hold" grpId="2" nodeType="clickEffect">
                                  <p:stCondLst>
                                    <p:cond delay="0"/>
                                  </p:stCondLst>
                                  <p:childTnLst>
                                    <p:anim calcmode="lin" valueType="num">
                                      <p:cBhvr additive="base">
                                        <p:cTn id="66" dur="500"/>
                                        <p:tgtEl>
                                          <p:spTgt spid="9"/>
                                        </p:tgtEl>
                                        <p:attrNameLst>
                                          <p:attrName>ppt_x</p:attrName>
                                        </p:attrNameLst>
                                      </p:cBhvr>
                                      <p:tavLst>
                                        <p:tav tm="0">
                                          <p:val>
                                            <p:strVal val="ppt_x"/>
                                          </p:val>
                                        </p:tav>
                                        <p:tav tm="100000">
                                          <p:val>
                                            <p:strVal val="ppt_x"/>
                                          </p:val>
                                        </p:tav>
                                      </p:tavLst>
                                    </p:anim>
                                    <p:anim calcmode="lin" valueType="num">
                                      <p:cBhvr additive="base">
                                        <p:cTn id="67" dur="500"/>
                                        <p:tgtEl>
                                          <p:spTgt spid="9"/>
                                        </p:tgtEl>
                                        <p:attrNameLst>
                                          <p:attrName>ppt_y</p:attrName>
                                        </p:attrNameLst>
                                      </p:cBhvr>
                                      <p:tavLst>
                                        <p:tav tm="0">
                                          <p:val>
                                            <p:strVal val="ppt_y"/>
                                          </p:val>
                                        </p:tav>
                                        <p:tav tm="100000">
                                          <p:val>
                                            <p:strVal val="1+ppt_h/2"/>
                                          </p:val>
                                        </p:tav>
                                      </p:tavLst>
                                    </p:anim>
                                    <p:set>
                                      <p:cBhvr>
                                        <p:cTn id="68" dur="1" fill="hold">
                                          <p:stCondLst>
                                            <p:cond delay="499"/>
                                          </p:stCondLst>
                                        </p:cTn>
                                        <p:tgtEl>
                                          <p:spTgt spid="9"/>
                                        </p:tgtEl>
                                        <p:attrNameLst>
                                          <p:attrName>style.visibility</p:attrName>
                                        </p:attrNameLst>
                                      </p:cBhvr>
                                      <p:to>
                                        <p:strVal val="hidden"/>
                                      </p:to>
                                    </p:set>
                                  </p:childTnLst>
                                </p:cTn>
                              </p:par>
                            </p:childTnLst>
                          </p:cTn>
                        </p:par>
                      </p:childTnLst>
                    </p:cTn>
                  </p:par>
                  <p:par>
                    <p:cTn id="69" fill="hold">
                      <p:stCondLst>
                        <p:cond delay="indefinite"/>
                      </p:stCondLst>
                      <p:childTnLst>
                        <p:par>
                          <p:cTn id="70" fill="hold">
                            <p:stCondLst>
                              <p:cond delay="0"/>
                            </p:stCondLst>
                            <p:childTnLst>
                              <p:par>
                                <p:cTn id="71" presetID="22" presetClass="entr" presetSubtype="4" fill="hold" nodeType="clickEffect">
                                  <p:stCondLst>
                                    <p:cond delay="0"/>
                                  </p:stCondLst>
                                  <p:childTnLst>
                                    <p:set>
                                      <p:cBhvr>
                                        <p:cTn id="72" dur="1" fill="hold">
                                          <p:stCondLst>
                                            <p:cond delay="0"/>
                                          </p:stCondLst>
                                        </p:cTn>
                                        <p:tgtEl>
                                          <p:spTgt spid="10">
                                            <p:txEl>
                                              <p:pRg st="0" end="0"/>
                                            </p:txEl>
                                          </p:spTgt>
                                        </p:tgtEl>
                                        <p:attrNameLst>
                                          <p:attrName>style.visibility</p:attrName>
                                        </p:attrNameLst>
                                      </p:cBhvr>
                                      <p:to>
                                        <p:strVal val="visible"/>
                                      </p:to>
                                    </p:set>
                                    <p:animEffect transition="in" filter="wipe(down)">
                                      <p:cBhvr>
                                        <p:cTn id="73"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6" grpId="0" animBg="1"/>
      <p:bldP spid="6" grpId="1" animBg="1"/>
      <p:bldP spid="6" grpId="2" animBg="1"/>
      <p:bldP spid="9" grpId="0" animBg="1"/>
      <p:bldP spid="9" grpId="1" animBg="1"/>
      <p:bldP spid="9" grpId="2"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rot="16200000">
            <a:off x="2667000" y="-2705102"/>
            <a:ext cx="6858000" cy="12268204"/>
          </a:xfrm>
          <a:prstGeom prst="rect">
            <a:avLst/>
          </a:prstGeom>
        </p:spPr>
      </p:pic>
      <p:pic>
        <p:nvPicPr>
          <p:cNvPr id="5" name="图片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6108746" y="1017191"/>
            <a:ext cx="6247250" cy="5064983"/>
          </a:xfrm>
          <a:prstGeom prst="rect">
            <a:avLst/>
          </a:prstGeom>
        </p:spPr>
      </p:pic>
      <p:pic>
        <p:nvPicPr>
          <p:cNvPr id="9" name="图片 8"/>
          <p:cNvPicPr>
            <a:picLocks noChangeAspect="1"/>
          </p:cNvPicPr>
          <p:nvPr/>
        </p:nvPicPr>
        <p:blipFill rotWithShape="1">
          <a:blip r:embed="rId3">
            <a:extLst>
              <a:ext uri="{28A0092B-C50C-407E-A947-70E740481C1C}">
                <a14:useLocalDpi xmlns:a14="http://schemas.microsoft.com/office/drawing/2010/main" val="0"/>
              </a:ext>
            </a:extLst>
          </a:blip>
          <a:srcRect l="8008" t="35025" r="59440" b="34782"/>
          <a:stretch>
            <a:fillRect/>
          </a:stretch>
        </p:blipFill>
        <p:spPr>
          <a:xfrm>
            <a:off x="-591423" y="1707337"/>
            <a:ext cx="4429760" cy="5492902"/>
          </a:xfrm>
          <a:prstGeom prst="rect">
            <a:avLst/>
          </a:prstGeom>
        </p:spPr>
      </p:pic>
      <p:pic>
        <p:nvPicPr>
          <p:cNvPr id="10" name="图片 9"/>
          <p:cNvPicPr>
            <a:picLocks noChangeAspect="1"/>
          </p:cNvPicPr>
          <p:nvPr/>
        </p:nvPicPr>
        <p:blipFill rotWithShape="1">
          <a:blip r:embed="rId3">
            <a:extLst>
              <a:ext uri="{28A0092B-C50C-407E-A947-70E740481C1C}">
                <a14:useLocalDpi xmlns:a14="http://schemas.microsoft.com/office/drawing/2010/main" val="0"/>
              </a:ext>
            </a:extLst>
          </a:blip>
          <a:srcRect l="56471" t="36973" r="10977" b="32834"/>
          <a:stretch>
            <a:fillRect/>
          </a:stretch>
        </p:blipFill>
        <p:spPr>
          <a:xfrm>
            <a:off x="2621902" y="2001520"/>
            <a:ext cx="4466359" cy="5492902"/>
          </a:xfrm>
          <a:prstGeom prst="rect">
            <a:avLst/>
          </a:prstGeom>
        </p:spPr>
      </p:pic>
      <p:pic>
        <p:nvPicPr>
          <p:cNvPr id="12" name="图片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374652">
            <a:off x="115079" y="968973"/>
            <a:ext cx="419196" cy="1232181"/>
          </a:xfrm>
          <a:prstGeom prst="rect">
            <a:avLst/>
          </a:prstGeom>
        </p:spPr>
      </p:pic>
      <p:pic>
        <p:nvPicPr>
          <p:cNvPr id="13" name="图片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4873" y="1274027"/>
            <a:ext cx="571631" cy="787579"/>
          </a:xfrm>
          <a:prstGeom prst="rect">
            <a:avLst/>
          </a:prstGeom>
        </p:spPr>
      </p:pic>
      <p:pic>
        <p:nvPicPr>
          <p:cNvPr id="14" name="图片 13"/>
          <p:cNvPicPr>
            <a:picLocks noChangeAspect="1"/>
          </p:cNvPicPr>
          <p:nvPr/>
        </p:nvPicPr>
        <p:blipFill rotWithShape="1">
          <a:blip r:embed="rId6">
            <a:extLst>
              <a:ext uri="{28A0092B-C50C-407E-A947-70E740481C1C}">
                <a14:useLocalDpi xmlns:a14="http://schemas.microsoft.com/office/drawing/2010/main" val="0"/>
              </a:ext>
            </a:extLst>
          </a:blip>
          <a:srcRect l="66515" b="75097"/>
          <a:stretch>
            <a:fillRect/>
          </a:stretch>
        </p:blipFill>
        <p:spPr>
          <a:xfrm rot="660128">
            <a:off x="9693355" y="-1175868"/>
            <a:ext cx="3020116" cy="3146513"/>
          </a:xfrm>
          <a:prstGeom prst="rect">
            <a:avLst/>
          </a:prstGeom>
        </p:spPr>
      </p:pic>
      <p:pic>
        <p:nvPicPr>
          <p:cNvPr id="16" name="图片 1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20389435">
            <a:off x="5902313" y="2289398"/>
            <a:ext cx="422499" cy="436127"/>
          </a:xfrm>
          <a:prstGeom prst="rect">
            <a:avLst/>
          </a:prstGeom>
        </p:spPr>
      </p:pic>
      <p:pic>
        <p:nvPicPr>
          <p:cNvPr id="17" name="图片 1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788109" y="1202803"/>
            <a:ext cx="644623" cy="686893"/>
          </a:xfrm>
          <a:prstGeom prst="rect">
            <a:avLst/>
          </a:prstGeom>
        </p:spPr>
      </p:pic>
      <p:pic>
        <p:nvPicPr>
          <p:cNvPr id="18" name="图片 17"/>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340267" y="670350"/>
            <a:ext cx="391539" cy="469845"/>
          </a:xfrm>
          <a:prstGeom prst="rect">
            <a:avLst/>
          </a:prstGeom>
        </p:spPr>
      </p:pic>
      <p:pic>
        <p:nvPicPr>
          <p:cNvPr id="20" name="图片 19"/>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rot="827701">
            <a:off x="2693189" y="707721"/>
            <a:ext cx="391539" cy="645313"/>
          </a:xfrm>
          <a:prstGeom prst="rect">
            <a:avLst/>
          </a:prstGeom>
        </p:spPr>
      </p:pic>
      <p:pic>
        <p:nvPicPr>
          <p:cNvPr id="21" name="图片 20"/>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959631" y="1470921"/>
            <a:ext cx="1054340" cy="1181369"/>
          </a:xfrm>
          <a:prstGeom prst="rect">
            <a:avLst/>
          </a:prstGeom>
        </p:spPr>
      </p:pic>
      <p:sp>
        <p:nvSpPr>
          <p:cNvPr id="3" name="TextBox 2"/>
          <p:cNvSpPr txBox="1"/>
          <p:nvPr/>
        </p:nvSpPr>
        <p:spPr>
          <a:xfrm>
            <a:off x="6834106" y="1531672"/>
            <a:ext cx="4796529" cy="2554545"/>
          </a:xfrm>
          <a:prstGeom prst="rect">
            <a:avLst/>
          </a:prstGeom>
          <a:noFill/>
        </p:spPr>
        <p:txBody>
          <a:bodyPr wrap="square" rtlCol="0">
            <a:spAutoFit/>
          </a:bodyPr>
          <a:lstStyle/>
          <a:p>
            <a:r>
              <a:rPr kumimoji="0" lang="en-US" sz="40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2. </a:t>
            </a:r>
            <a:r>
              <a:rPr kumimoji="0" lang="vi-VN" sz="40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Viết 3-4 câu thể hiện tình cảm của em đối với người thân.</a:t>
            </a:r>
            <a:endParaRPr kumimoji="0" lang="en-US" sz="40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15" name="Rounded Rectangle 14"/>
          <p:cNvSpPr/>
          <p:nvPr/>
        </p:nvSpPr>
        <p:spPr>
          <a:xfrm>
            <a:off x="9171157" y="131272"/>
            <a:ext cx="3020844" cy="190123"/>
          </a:xfrm>
          <a:prstGeom prst="roundRect">
            <a:avLst/>
          </a:prstGeom>
          <a:solidFill>
            <a:schemeClr val="accent6">
              <a:lumMod val="20000"/>
              <a:lumOff val="80000"/>
            </a:schemeClr>
          </a:solidFill>
          <a:ln>
            <a:solidFill>
              <a:srgbClr val="CC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slow">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402672"/>
            <a:ext cx="12122092" cy="6765721"/>
          </a:xfrm>
        </p:spPr>
        <p:txBody>
          <a:bodyPr>
            <a:normAutofit/>
          </a:bodyPr>
          <a:lstStyle/>
          <a:p>
            <a:pPr marL="457200" lvl="1" indent="0">
              <a:buNone/>
            </a:pPr>
            <a:r>
              <a:rPr lang="en-US" sz="2600" dirty="0">
                <a:latin typeface="Arial" panose="020B0604020202020204" pitchFamily="34" charset="0"/>
              </a:rPr>
              <a:t>         </a:t>
            </a:r>
            <a:r>
              <a:rPr lang="vi-VN" sz="2600" b="0" i="0" dirty="0">
                <a:effectLst/>
                <a:latin typeface="Arial" panose="020B0604020202020204" pitchFamily="34" charset="0"/>
              </a:rPr>
              <a:t>Trong gia đình, mẹ là người mà em yêu nhất. Mẹ em là một bác sĩ nên công việc rất bận rộn. Bởi vậy, em luôn tự hoàn thành các công việc. Thỉnh thoảng, em còn giúp mẹ quét nhà, rửa rau. Khi mẹ ốm, em lại cảm thấy rất lo lắng. Em tự hứa sẽ cố gắng học tập để mẹ luôn tự hào.</a:t>
            </a:r>
            <a:endParaRPr lang="en-US" sz="2600" b="0" i="0" dirty="0">
              <a:effectLst/>
              <a:latin typeface="Arial" panose="020B0604020202020204" pitchFamily="34" charset="0"/>
            </a:endParaRPr>
          </a:p>
          <a:p>
            <a:pPr marL="0" indent="0">
              <a:buNone/>
            </a:pPr>
            <a:r>
              <a:rPr lang="en-US" sz="2600" b="0" i="0" dirty="0">
                <a:effectLst/>
                <a:latin typeface="Arial" panose="020B0604020202020204" pitchFamily="34" charset="0"/>
              </a:rPr>
              <a:t>     </a:t>
            </a:r>
            <a:endParaRPr lang="en-US" sz="2600" b="0" i="0" dirty="0">
              <a:effectLst/>
              <a:latin typeface="Arial" panose="020B0604020202020204" pitchFamily="34" charset="0"/>
            </a:endParaRPr>
          </a:p>
          <a:p>
            <a:pPr marL="0" indent="0">
              <a:buNone/>
            </a:pPr>
            <a:r>
              <a:rPr lang="en-US" sz="2600" b="0" i="0" dirty="0">
                <a:effectLst/>
                <a:latin typeface="Arial" panose="020B0604020202020204" pitchFamily="34" charset="0"/>
              </a:rPr>
              <a:t>  </a:t>
            </a:r>
            <a:r>
              <a:rPr lang="vi-VN" sz="2600" b="0" i="0" dirty="0">
                <a:effectLst/>
                <a:latin typeface="Arial" panose="020B0604020202020204" pitchFamily="34" charset="0"/>
              </a:rPr>
              <a:t>Em rất tự hào về chị gái của mình. Chị của em rất xinh đẹp, hiền dịu. Ở nhà, chị luôn nhường nhịn em. Chị còn dạy em học bài, giúp em vẽ tranh. Mỗi dịp sinh nhật, chị thường tặng những món quà mà em thích. Em cảm thấy rất hạnh phúc khi nhận được chúng. Em mong chị gái của mình sẽ luôn khỏe mạnh.</a:t>
            </a:r>
            <a:endParaRPr lang="en-US" sz="2600" b="0" i="0" dirty="0">
              <a:effectLst/>
              <a:latin typeface="Arial" panose="020B0604020202020204" pitchFamily="34" charset="0"/>
            </a:endParaRPr>
          </a:p>
          <a:p>
            <a:pPr marL="0" indent="0">
              <a:buNone/>
            </a:pPr>
            <a:r>
              <a:rPr lang="en-US" sz="2600" b="0" i="0" dirty="0">
                <a:effectLst/>
                <a:latin typeface="Arial" panose="020B0604020202020204" pitchFamily="34" charset="0"/>
              </a:rPr>
              <a:t>         </a:t>
            </a:r>
            <a:endParaRPr lang="en-US" sz="2600" b="0" i="0" dirty="0">
              <a:effectLst/>
              <a:latin typeface="Arial" panose="020B0604020202020204" pitchFamily="34" charset="0"/>
            </a:endParaRPr>
          </a:p>
          <a:p>
            <a:pPr marL="0" indent="0">
              <a:buNone/>
            </a:pPr>
            <a:r>
              <a:rPr lang="en-US" sz="2600" dirty="0">
                <a:latin typeface="Arial" panose="020B0604020202020204" pitchFamily="34" charset="0"/>
              </a:rPr>
              <a:t>         </a:t>
            </a:r>
            <a:r>
              <a:rPr lang="vi-VN" sz="2600" b="0" i="0" dirty="0">
                <a:effectLst/>
                <a:latin typeface="Arial" panose="020B0604020202020204" pitchFamily="34" charset="0"/>
              </a:rPr>
              <a:t>Bố của em là một công nhân. Công việc của bố khá bận rộn. Em rất thương bố. Thỉnh thoảng, em lại giúp bố một số việc. Buổi tối, em còn đấm lưng cho bố. Em mong bố sẽ luôn khỏe mạnh. Em yêu bố của mình rất nhiều.</a:t>
            </a:r>
            <a:endParaRPr lang="en-US" sz="2600" dirty="0"/>
          </a:p>
        </p:txBody>
      </p:sp>
      <mc:AlternateContent xmlns:mc="http://schemas.openxmlformats.org/markup-compatibility/2006" xmlns:p14="http://schemas.microsoft.com/office/powerpoint/2010/main">
        <mc:Choice Requires="p14">
          <p:contentPart r:id="rId1" p14:bwMode="auto">
            <p14:nvContentPartPr>
              <p14:cNvPr id="2" name="Ink 1"/>
              <p14:cNvContentPartPr/>
              <p14:nvPr/>
            </p14:nvContentPartPr>
            <p14:xfrm>
              <a:off x="261360" y="462600"/>
              <a:ext cx="7699320" cy="5329800"/>
            </p14:xfrm>
          </p:contentPart>
        </mc:Choice>
        <mc:Fallback xmlns="">
          <p:pic>
            <p:nvPicPr>
              <p:cNvPr id="2" name="Ink 1"/>
            </p:nvPicPr>
            <p:blipFill>
              <a:blip r:embed="rId2"/>
            </p:blipFill>
            <p:spPr>
              <a:xfrm>
                <a:off x="261360" y="462600"/>
                <a:ext cx="7699320" cy="5329800"/>
              </a:xfrm>
              <a:prstGeom prst="rect"/>
            </p:spPr>
          </p:pic>
        </mc:Fallback>
      </mc:AlternateContent>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504949" y="-126077"/>
            <a:ext cx="3143251" cy="2381250"/>
          </a:xfrm>
          <a:prstGeom prst="ellipse">
            <a:avLst/>
          </a:prstGeom>
          <a:ln>
            <a:noFill/>
          </a:ln>
          <a:effectLst>
            <a:softEdge rad="112500"/>
          </a:effectLst>
        </p:spPr>
      </p:pic>
      <p:pic>
        <p:nvPicPr>
          <p:cNvPr id="8" name="Picture 7"/>
          <p:cNvPicPr>
            <a:picLocks noChangeAspect="1"/>
          </p:cNvPicPr>
          <p:nvPr/>
        </p:nvPicPr>
        <p:blipFill>
          <a:blip r:embed="rId2">
            <a:extLst>
              <a:ext uri="{BEBA8EAE-BF5A-486C-A8C5-ECC9F3942E4B}">
                <a14:imgProps xmlns:a14="http://schemas.microsoft.com/office/drawing/2010/main">
                  <a14:imgLayer r:embed="rId3">
                    <a14:imgEffect>
                      <a14:backgroundRemoval t="459" b="100000" l="0" r="100000"/>
                    </a14:imgEffect>
                  </a14:imgLayer>
                </a14:imgProps>
              </a:ext>
              <a:ext uri="{28A0092B-C50C-407E-A947-70E740481C1C}">
                <a14:useLocalDpi xmlns:a14="http://schemas.microsoft.com/office/drawing/2010/main" val="0"/>
              </a:ext>
            </a:extLst>
          </a:blip>
          <a:stretch>
            <a:fillRect/>
          </a:stretch>
        </p:blipFill>
        <p:spPr>
          <a:xfrm>
            <a:off x="5562600" y="1447800"/>
            <a:ext cx="4648200" cy="2076450"/>
          </a:xfrm>
          <a:prstGeom prst="rect">
            <a:avLst/>
          </a:prstGeom>
        </p:spPr>
      </p:pic>
      <p:pic>
        <p:nvPicPr>
          <p:cNvPr id="10" name="Picture 9"/>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1692" b="99769" l="10000" r="95769"/>
                    </a14:imgEffect>
                  </a14:imgLayer>
                </a14:imgProps>
              </a:ext>
              <a:ext uri="{28A0092B-C50C-407E-A947-70E740481C1C}">
                <a14:useLocalDpi xmlns:a14="http://schemas.microsoft.com/office/drawing/2010/main" val="0"/>
              </a:ext>
            </a:extLst>
          </a:blip>
          <a:srcRect l="7936" r="4762"/>
          <a:stretch>
            <a:fillRect/>
          </a:stretch>
        </p:blipFill>
        <p:spPr>
          <a:xfrm>
            <a:off x="1" y="457202"/>
            <a:ext cx="2625436" cy="2367395"/>
          </a:xfrm>
          <a:prstGeom prst="rect">
            <a:avLst/>
          </a:prstGeom>
        </p:spPr>
      </p:pic>
      <p:pic>
        <p:nvPicPr>
          <p:cNvPr id="11" name="Picture 10"/>
          <p:cNvPicPr>
            <a:picLocks noChangeAspect="1"/>
          </p:cNvPicPr>
          <p:nvPr/>
        </p:nvPicPr>
        <p:blipFill>
          <a:blip r:embed="rId6" cstate="print">
            <a:extLst>
              <a:ext uri="{BEBA8EAE-BF5A-486C-A8C5-ECC9F3942E4B}">
                <a14:imgProps xmlns:a14="http://schemas.microsoft.com/office/drawing/2010/main">
                  <a14:imgLayer r:embed="rId7">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5658251" y="2772301"/>
            <a:ext cx="1048683" cy="812738"/>
          </a:xfrm>
          <a:prstGeom prst="rect">
            <a:avLst/>
          </a:prstGeom>
        </p:spPr>
      </p:pic>
      <p:pic>
        <p:nvPicPr>
          <p:cNvPr id="12" name="Picture 1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83511" y="2209800"/>
            <a:ext cx="1039920" cy="914400"/>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2757" y="2180361"/>
            <a:ext cx="1039920" cy="1248641"/>
          </a:xfrm>
          <a:prstGeom prst="rect">
            <a:avLst/>
          </a:prstGeom>
        </p:spPr>
      </p:pic>
      <p:pic>
        <p:nvPicPr>
          <p:cNvPr id="14" name="Picture 1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240761" y="2115471"/>
            <a:ext cx="1039920" cy="1008731"/>
          </a:xfrm>
          <a:prstGeom prst="rect">
            <a:avLst/>
          </a:prstGeom>
        </p:spPr>
      </p:pic>
      <p:pic>
        <p:nvPicPr>
          <p:cNvPr id="15" name="Picture 14"/>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550199" y="2313474"/>
            <a:ext cx="1257300" cy="1825336"/>
          </a:xfrm>
          <a:prstGeom prst="rect">
            <a:avLst/>
          </a:prstGeom>
        </p:spPr>
      </p:pic>
      <p:pic>
        <p:nvPicPr>
          <p:cNvPr id="16" name="Picture 1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759273" y="2646732"/>
            <a:ext cx="1137329" cy="915213"/>
          </a:xfrm>
          <a:prstGeom prst="rect">
            <a:avLst/>
          </a:prstGeom>
        </p:spPr>
      </p:pic>
      <p:pic>
        <p:nvPicPr>
          <p:cNvPr id="17" name="Picture 16"/>
          <p:cNvPicPr>
            <a:picLocks noChangeAspect="1"/>
          </p:cNvPicPr>
          <p:nvPr/>
        </p:nvPicPr>
        <p:blipFill>
          <a:blip r:embed="rId10" cstate="print">
            <a:extLst>
              <a:ext uri="{BEBA8EAE-BF5A-486C-A8C5-ECC9F3942E4B}">
                <a14:imgProps xmlns:a14="http://schemas.microsoft.com/office/drawing/2010/main">
                  <a14:imgLayer r:embed="rId11">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4648200" y="4458566"/>
            <a:ext cx="1753077" cy="1219200"/>
          </a:xfrm>
          <a:prstGeom prst="rect">
            <a:avLst/>
          </a:prstGeom>
        </p:spPr>
      </p:pic>
      <p:pic>
        <p:nvPicPr>
          <p:cNvPr id="18" name="Picture 17"/>
          <p:cNvPicPr>
            <a:picLocks noChangeAspect="1"/>
          </p:cNvPicPr>
          <p:nvPr/>
        </p:nvPicPr>
        <p:blipFill>
          <a:blip r:embed="rId10" cstate="print">
            <a:extLst>
              <a:ext uri="{BEBA8EAE-BF5A-486C-A8C5-ECC9F3942E4B}">
                <a14:imgProps xmlns:a14="http://schemas.microsoft.com/office/drawing/2010/main">
                  <a14:imgLayer r:embed="rId11">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5105400" y="4492161"/>
            <a:ext cx="1753077" cy="1219200"/>
          </a:xfrm>
          <a:prstGeom prst="rect">
            <a:avLst/>
          </a:prstGeom>
        </p:spPr>
      </p:pic>
      <p:pic>
        <p:nvPicPr>
          <p:cNvPr id="19" name="Picture 18"/>
          <p:cNvPicPr>
            <a:picLocks noChangeAspect="1"/>
          </p:cNvPicPr>
          <p:nvPr/>
        </p:nvPicPr>
        <p:blipFill rotWithShape="1">
          <a:blip r:embed="rId12">
            <a:extLst>
              <a:ext uri="{BEBA8EAE-BF5A-486C-A8C5-ECC9F3942E4B}">
                <a14:imgProps xmlns:a14="http://schemas.microsoft.com/office/drawing/2010/main">
                  <a14:imgLayer r:embed="rId13">
                    <a14:imgEffect>
                      <a14:backgroundRemoval t="10000" b="90000" l="0" r="32889"/>
                    </a14:imgEffect>
                  </a14:imgLayer>
                </a14:imgProps>
              </a:ext>
              <a:ext uri="{28A0092B-C50C-407E-A947-70E740481C1C}">
                <a14:useLocalDpi xmlns:a14="http://schemas.microsoft.com/office/drawing/2010/main" val="0"/>
              </a:ext>
            </a:extLst>
          </a:blip>
          <a:srcRect l="1852" t="35185" r="63490" b="31482"/>
          <a:stretch>
            <a:fillRect/>
          </a:stretch>
        </p:blipFill>
        <p:spPr>
          <a:xfrm>
            <a:off x="7769814" y="4881631"/>
            <a:ext cx="1426111" cy="1371600"/>
          </a:xfrm>
          <a:prstGeom prst="rect">
            <a:avLst/>
          </a:prstGeom>
        </p:spPr>
      </p:pic>
      <p:pic>
        <p:nvPicPr>
          <p:cNvPr id="20" name="Picture 19"/>
          <p:cNvPicPr>
            <a:picLocks noChangeAspect="1"/>
          </p:cNvPicPr>
          <p:nvPr/>
        </p:nvPicPr>
        <p:blipFill rotWithShape="1">
          <a:blip r:embed="rId14">
            <a:extLst>
              <a:ext uri="{BEBA8EAE-BF5A-486C-A8C5-ECC9F3942E4B}">
                <a14:imgProps xmlns:a14="http://schemas.microsoft.com/office/drawing/2010/main">
                  <a14:imgLayer r:embed="rId13">
                    <a14:imgEffect>
                      <a14:backgroundRemoval t="1778" b="96000" l="0" r="100000">
                        <a14:foregroundMark x1="42000" y1="55111" x2="48000" y2="66222"/>
                        <a14:foregroundMark x1="47556" y1="51111" x2="51111" y2="64667"/>
                        <a14:foregroundMark x1="55778" y1="48222" x2="55333" y2="64000"/>
                      </a14:backgroundRemoval>
                    </a14:imgEffect>
                  </a14:imgLayer>
                </a14:imgProps>
              </a:ext>
              <a:ext uri="{28A0092B-C50C-407E-A947-70E740481C1C}">
                <a14:useLocalDpi xmlns:a14="http://schemas.microsoft.com/office/drawing/2010/main" val="0"/>
              </a:ext>
            </a:extLst>
          </a:blip>
          <a:srcRect l="34856" t="33318" r="33663" b="31496"/>
          <a:stretch>
            <a:fillRect/>
          </a:stretch>
        </p:blipFill>
        <p:spPr>
          <a:xfrm>
            <a:off x="11049000" y="4728836"/>
            <a:ext cx="1295400" cy="1447801"/>
          </a:xfrm>
          <a:prstGeom prst="rect">
            <a:avLst/>
          </a:prstGeom>
        </p:spPr>
      </p:pic>
      <p:pic>
        <p:nvPicPr>
          <p:cNvPr id="21" name="Picture 20"/>
          <p:cNvPicPr>
            <a:picLocks noChangeAspect="1"/>
          </p:cNvPicPr>
          <p:nvPr/>
        </p:nvPicPr>
        <p:blipFill>
          <a:blip r:embed="rId15" cstate="print">
            <a:extLst>
              <a:ext uri="{BEBA8EAE-BF5A-486C-A8C5-ECC9F3942E4B}">
                <a14:imgProps xmlns:a14="http://schemas.microsoft.com/office/drawing/2010/main">
                  <a14:imgLayer r:embed="rId16">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284019" y="3524250"/>
            <a:ext cx="2438400" cy="2438400"/>
          </a:xfrm>
          <a:prstGeom prst="rect">
            <a:avLst/>
          </a:prstGeom>
        </p:spPr>
      </p:pic>
      <p:pic>
        <p:nvPicPr>
          <p:cNvPr id="22" name="Picture 21"/>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6305550" y="29350"/>
            <a:ext cx="1581151" cy="1554718"/>
          </a:xfrm>
          <a:prstGeom prst="ellipse">
            <a:avLst/>
          </a:prstGeom>
          <a:ln>
            <a:noFill/>
          </a:ln>
          <a:effectLst>
            <a:softEdge rad="112500"/>
          </a:effectLst>
        </p:spPr>
      </p:pic>
      <p:pic>
        <p:nvPicPr>
          <p:cNvPr id="23" name="Picture 22"/>
          <p:cNvPicPr>
            <a:picLocks noChangeAspect="1"/>
          </p:cNvPicPr>
          <p:nvPr/>
        </p:nvPicPr>
        <p:blipFill>
          <a:blip r:embed="rId18" cstate="print">
            <a:extLst>
              <a:ext uri="{BEBA8EAE-BF5A-486C-A8C5-ECC9F3942E4B}">
                <a14:imgProps xmlns:a14="http://schemas.microsoft.com/office/drawing/2010/main">
                  <a14:imgLayer r:embed="rId19">
                    <a14:imgEffect>
                      <a14:backgroundRemoval t="5692" b="96000" l="9963" r="89851">
                        <a14:foregroundMark x1="35196" y1="28154" x2="39385" y2="29231"/>
                        <a14:foregroundMark x1="55121" y1="30615" x2="58845" y2="32692"/>
                        <a14:foregroundMark x1="69088" y1="20077" x2="69088" y2="23923"/>
                        <a14:foregroundMark x1="35196" y1="13462" x2="35196" y2="17308"/>
                      </a14:backgroundRemoval>
                    </a14:imgEffect>
                  </a14:imgLayer>
                </a14:imgProps>
              </a:ext>
              <a:ext uri="{28A0092B-C50C-407E-A947-70E740481C1C}">
                <a14:useLocalDpi xmlns:a14="http://schemas.microsoft.com/office/drawing/2010/main" val="0"/>
              </a:ext>
            </a:extLst>
          </a:blip>
          <a:stretch>
            <a:fillRect/>
          </a:stretch>
        </p:blipFill>
        <p:spPr>
          <a:xfrm>
            <a:off x="8691513" y="3858491"/>
            <a:ext cx="2357489" cy="2419350"/>
          </a:xfrm>
          <a:prstGeom prst="rect">
            <a:avLst/>
          </a:prstGeom>
        </p:spPr>
      </p:pic>
      <p:pic>
        <p:nvPicPr>
          <p:cNvPr id="24" name="Picture 23"/>
          <p:cNvPicPr>
            <a:picLocks noChangeAspect="1"/>
          </p:cNvPicPr>
          <p:nvPr/>
        </p:nvPicPr>
        <p:blipFill rotWithShape="1">
          <a:blip r:embed="rId20" cstate="print">
            <a:extLst>
              <a:ext uri="{BEBA8EAE-BF5A-486C-A8C5-ECC9F3942E4B}">
                <a14:imgProps xmlns:a14="http://schemas.microsoft.com/office/drawing/2010/main">
                  <a14:imgLayer r:embed="rId21">
                    <a14:imgEffect>
                      <a14:backgroundRemoval t="10000" b="90000" l="0" r="90000">
                        <a14:foregroundMark x1="39538" y1="17248" x2="37769" y2="28899"/>
                      </a14:backgroundRemoval>
                    </a14:imgEffect>
                  </a14:imgLayer>
                </a14:imgProps>
              </a:ext>
              <a:ext uri="{28A0092B-C50C-407E-A947-70E740481C1C}">
                <a14:useLocalDpi xmlns:a14="http://schemas.microsoft.com/office/drawing/2010/main" val="0"/>
              </a:ext>
            </a:extLst>
          </a:blip>
          <a:srcRect l="2879" t="11468" r="52891" b="10549"/>
          <a:stretch>
            <a:fillRect/>
          </a:stretch>
        </p:blipFill>
        <p:spPr>
          <a:xfrm>
            <a:off x="1677770" y="4409210"/>
            <a:ext cx="1398311" cy="1551709"/>
          </a:xfrm>
          <a:prstGeom prst="rect">
            <a:avLst/>
          </a:prstGeom>
        </p:spPr>
      </p:pic>
      <p:pic>
        <p:nvPicPr>
          <p:cNvPr id="25" name="Picture 24"/>
          <p:cNvPicPr>
            <a:picLocks noChangeAspect="1"/>
          </p:cNvPicPr>
          <p:nvPr/>
        </p:nvPicPr>
        <p:blipFill rotWithShape="1">
          <a:blip r:embed="rId22" cstate="print">
            <a:extLst>
              <a:ext uri="{BEBA8EAE-BF5A-486C-A8C5-ECC9F3942E4B}">
                <a14:imgProps xmlns:a14="http://schemas.microsoft.com/office/drawing/2010/main">
                  <a14:imgLayer r:embed="rId23">
                    <a14:imgEffect>
                      <a14:backgroundRemoval t="0" b="100000" l="10000" r="98231">
                        <a14:foregroundMark x1="78692" y1="13119" x2="66462" y2="61009"/>
                      </a14:backgroundRemoval>
                    </a14:imgEffect>
                  </a14:imgLayer>
                </a14:imgProps>
              </a:ext>
              <a:ext uri="{28A0092B-C50C-407E-A947-70E740481C1C}">
                <a14:useLocalDpi xmlns:a14="http://schemas.microsoft.com/office/drawing/2010/main" val="0"/>
              </a:ext>
            </a:extLst>
          </a:blip>
          <a:srcRect l="53845" t="8716" r="5770" b="2294"/>
          <a:stretch>
            <a:fillRect/>
          </a:stretch>
        </p:blipFill>
        <p:spPr>
          <a:xfrm>
            <a:off x="3829414" y="4458566"/>
            <a:ext cx="1228719" cy="1645902"/>
          </a:xfrm>
          <a:prstGeom prst="rect">
            <a:avLst/>
          </a:prstGeom>
        </p:spPr>
      </p:pic>
      <p:pic>
        <p:nvPicPr>
          <p:cNvPr id="26" name="Picture 25"/>
          <p:cNvPicPr>
            <a:picLocks noChangeAspect="1"/>
          </p:cNvPicPr>
          <p:nvPr/>
        </p:nvPicPr>
        <p:blipFill>
          <a:blip r:embed="rId24">
            <a:extLst>
              <a:ext uri="{BEBA8EAE-BF5A-486C-A8C5-ECC9F3942E4B}">
                <a14:imgProps xmlns:a14="http://schemas.microsoft.com/office/drawing/2010/main">
                  <a14:imgLayer r:embed="rId25">
                    <a14:imgEffect>
                      <a14:backgroundRemoval t="400" b="99600" l="9664" r="89916"/>
                    </a14:imgEffect>
                  </a14:imgLayer>
                </a14:imgProps>
              </a:ext>
              <a:ext uri="{28A0092B-C50C-407E-A947-70E740481C1C}">
                <a14:useLocalDpi xmlns:a14="http://schemas.microsoft.com/office/drawing/2010/main" val="0"/>
              </a:ext>
            </a:extLst>
          </a:blip>
          <a:stretch>
            <a:fillRect/>
          </a:stretch>
        </p:blipFill>
        <p:spPr>
          <a:xfrm>
            <a:off x="3883106" y="2139777"/>
            <a:ext cx="2406492" cy="2442441"/>
          </a:xfrm>
          <a:prstGeom prst="rect">
            <a:avLst/>
          </a:prstGeom>
        </p:spPr>
      </p:pic>
      <p:sp>
        <p:nvSpPr>
          <p:cNvPr id="27" name="Rectangle 26"/>
          <p:cNvSpPr/>
          <p:nvPr/>
        </p:nvSpPr>
        <p:spPr>
          <a:xfrm>
            <a:off x="6619" y="6015373"/>
            <a:ext cx="12150436" cy="923330"/>
          </a:xfrm>
          <a:prstGeom prst="rect">
            <a:avLst/>
          </a:prstGeom>
        </p:spPr>
        <p:style>
          <a:lnRef idx="2">
            <a:schemeClr val="accent1"/>
          </a:lnRef>
          <a:fillRef idx="1">
            <a:schemeClr val="lt1"/>
          </a:fillRef>
          <a:effectRef idx="0">
            <a:schemeClr val="accent1"/>
          </a:effectRef>
          <a:fontRef idx="minor">
            <a:schemeClr val="dk1"/>
          </a:fontRef>
        </p:style>
        <p:txBody>
          <a:bodyPr wrap="square" lIns="91440" tIns="45720" rIns="91440" bIns="45720">
            <a:spAutoFit/>
            <a:scene3d>
              <a:camera prst="orthographicFront"/>
              <a:lightRig rig="threePt" dir="t"/>
            </a:scene3d>
            <a:sp3d extrusionH="57150" prstMaterial="dkEdge">
              <a:bevelT w="38100" h="38100" prst="angle"/>
            </a:sp3d>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5400" b="1" i="0" u="none" strike="noStrike" kern="1200" cap="none" spc="0" normalizeH="0" baseline="0" noProof="0" dirty="0">
                <a:ln w="12700">
                  <a:solidFill>
                    <a:srgbClr val="4F81BD"/>
                  </a:solidFill>
                  <a:prstDash val="solid"/>
                </a:ln>
                <a:solidFill>
                  <a:srgbClr val="FF66FF"/>
                </a:solidFill>
                <a:effectLst>
                  <a:outerShdw dist="38100" dir="2640000" algn="bl" rotWithShape="0">
                    <a:srgbClr val="4F81BD"/>
                  </a:outerShdw>
                </a:effectLst>
                <a:uLnTx/>
                <a:uFillTx/>
                <a:latin typeface="Arial-Rounded" panose="020B0500000000000000" pitchFamily="34" charset="0"/>
                <a:ea typeface="Arial-Rounded" panose="020B0500000000000000" pitchFamily="34" charset="0"/>
                <a:cs typeface="Arial-Rounded" panose="020B0500000000000000" pitchFamily="34" charset="0"/>
              </a:rPr>
              <a:t>H</a:t>
            </a:r>
            <a:r>
              <a:rPr kumimoji="0" lang="en-US" sz="5400" b="1" i="0" u="none" strike="noStrike" kern="1200" cap="none" spc="0" normalizeH="0" baseline="0" noProof="0" dirty="0" err="1">
                <a:ln w="12700">
                  <a:solidFill>
                    <a:srgbClr val="4F81BD"/>
                  </a:solidFill>
                  <a:prstDash val="solid"/>
                </a:ln>
                <a:solidFill>
                  <a:srgbClr val="FF66FF"/>
                </a:solidFill>
                <a:effectLst>
                  <a:outerShdw dist="38100" dir="2640000" algn="bl" rotWithShape="0">
                    <a:srgbClr val="4F81BD"/>
                  </a:outerShdw>
                </a:effectLst>
                <a:uLnTx/>
                <a:uFillTx/>
                <a:latin typeface="Arial-Rounded" panose="020B0500000000000000" pitchFamily="34" charset="0"/>
                <a:ea typeface="Arial-Rounded" panose="020B0500000000000000" pitchFamily="34" charset="0"/>
                <a:cs typeface="Arial-Rounded" panose="020B0500000000000000" pitchFamily="34" charset="0"/>
              </a:rPr>
              <a:t>ẹn</a:t>
            </a:r>
            <a:r>
              <a:rPr kumimoji="0" lang="en-US" sz="5400" b="1" i="0" u="none" strike="noStrike" kern="1200" cap="none" spc="0" normalizeH="0" baseline="0" noProof="0" dirty="0">
                <a:ln w="12700">
                  <a:solidFill>
                    <a:srgbClr val="4F81BD"/>
                  </a:solidFill>
                  <a:prstDash val="solid"/>
                </a:ln>
                <a:solidFill>
                  <a:srgbClr val="FF66FF"/>
                </a:solidFill>
                <a:effectLst>
                  <a:outerShdw dist="38100" dir="2640000" algn="bl" rotWithShape="0">
                    <a:srgbClr val="4F81BD"/>
                  </a:outerShdw>
                </a:effectLst>
                <a:uLnTx/>
                <a:uFillTx/>
                <a:latin typeface="Arial-Rounded" panose="020B0500000000000000" pitchFamily="34" charset="0"/>
                <a:ea typeface="Arial-Rounded" panose="020B0500000000000000" pitchFamily="34" charset="0"/>
                <a:cs typeface="Arial-Rounded" panose="020B0500000000000000" pitchFamily="34" charset="0"/>
              </a:rPr>
              <a:t> gặp lại các bạn ở bài sau nhé</a:t>
            </a:r>
            <a:endParaRPr kumimoji="0" lang="en-US" sz="5400" b="1" i="0" u="none" strike="noStrike" kern="1200" cap="none" spc="0" normalizeH="0" baseline="0" noProof="0" dirty="0">
              <a:ln w="12700">
                <a:solidFill>
                  <a:srgbClr val="4F81BD"/>
                </a:solidFill>
                <a:prstDash val="solid"/>
              </a:ln>
              <a:solidFill>
                <a:srgbClr val="FF66FF"/>
              </a:solidFill>
              <a:effectLst>
                <a:outerShdw dist="38100" dir="2640000" algn="bl" rotWithShape="0">
                  <a:srgbClr val="4F81BD"/>
                </a:outerShdw>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28" name="Picture 27"/>
          <p:cNvPicPr>
            <a:picLocks noChangeAspect="1"/>
          </p:cNvPicPr>
          <p:nvPr/>
        </p:nvPicPr>
        <p:blipFill>
          <a:blip r:embed="rId26">
            <a:extLst>
              <a:ext uri="{BEBA8EAE-BF5A-486C-A8C5-ECC9F3942E4B}">
                <a14:imgProps xmlns:a14="http://schemas.microsoft.com/office/drawing/2010/main">
                  <a14:imgLayer r:embed="rId27">
                    <a14:imgEffect>
                      <a14:backgroundRemoval t="10000" b="90000" l="4000" r="100000"/>
                    </a14:imgEffect>
                  </a14:imgLayer>
                </a14:imgProps>
              </a:ext>
              <a:ext uri="{28A0092B-C50C-407E-A947-70E740481C1C}">
                <a14:useLocalDpi xmlns:a14="http://schemas.microsoft.com/office/drawing/2010/main" val="0"/>
              </a:ext>
            </a:extLst>
          </a:blip>
          <a:stretch>
            <a:fillRect/>
          </a:stretch>
        </p:blipFill>
        <p:spPr>
          <a:xfrm>
            <a:off x="-107128" y="-41757"/>
            <a:ext cx="2153327" cy="1572075"/>
          </a:xfrm>
          <a:prstGeom prst="rect">
            <a:avLst/>
          </a:prstGeom>
        </p:spPr>
      </p:pic>
      <p:pic>
        <p:nvPicPr>
          <p:cNvPr id="29" name="Picture 28"/>
          <p:cNvPicPr>
            <a:picLocks noChangeAspect="1"/>
          </p:cNvPicPr>
          <p:nvPr/>
        </p:nvPicPr>
        <p:blipFill>
          <a:blip r:embed="rId28">
            <a:extLst>
              <a:ext uri="{28A0092B-C50C-407E-A947-70E740481C1C}">
                <a14:useLocalDpi xmlns:a14="http://schemas.microsoft.com/office/drawing/2010/main" val="0"/>
              </a:ext>
            </a:extLst>
          </a:blip>
          <a:stretch>
            <a:fillRect/>
          </a:stretch>
        </p:blipFill>
        <p:spPr>
          <a:xfrm>
            <a:off x="9675386" y="1033966"/>
            <a:ext cx="1070829" cy="1175834"/>
          </a:xfrm>
          <a:prstGeom prst="rect">
            <a:avLst/>
          </a:prstGeom>
        </p:spPr>
      </p:pic>
      <p:pic>
        <p:nvPicPr>
          <p:cNvPr id="30" name="Picture 29"/>
          <p:cNvPicPr>
            <a:picLocks noChangeAspect="1"/>
          </p:cNvPicPr>
          <p:nvPr/>
        </p:nvPicPr>
        <p:blipFill>
          <a:blip r:embed="rId29">
            <a:extLst>
              <a:ext uri="{BEBA8EAE-BF5A-486C-A8C5-ECC9F3942E4B}">
                <a14:imgProps xmlns:a14="http://schemas.microsoft.com/office/drawing/2010/main">
                  <a14:imgLayer r:embed="rId30">
                    <a14:imgEffect>
                      <a14:backgroundRemoval t="0" b="99517" l="0" r="99180">
                        <a14:foregroundMark x1="30328" y1="42512" x2="22131" y2="93720"/>
                        <a14:foregroundMark x1="23361" y1="42029" x2="15984" y2="62319"/>
                        <a14:foregroundMark x1="27869" y1="31401" x2="34016" y2="31401"/>
                        <a14:foregroundMark x1="54918" y1="40580" x2="61885" y2="41063"/>
                        <a14:foregroundMark x1="86066" y1="57488" x2="86475" y2="69565"/>
                      </a14:backgroundRemoval>
                    </a14:imgEffect>
                  </a14:imgLayer>
                </a14:imgProps>
              </a:ext>
              <a:ext uri="{28A0092B-C50C-407E-A947-70E740481C1C}">
                <a14:useLocalDpi xmlns:a14="http://schemas.microsoft.com/office/drawing/2010/main" val="0"/>
              </a:ext>
            </a:extLst>
          </a:blip>
          <a:stretch>
            <a:fillRect/>
          </a:stretch>
        </p:blipFill>
        <p:spPr>
          <a:xfrm>
            <a:off x="1636655" y="2083460"/>
            <a:ext cx="1628244" cy="1389127"/>
          </a:xfrm>
          <a:prstGeom prst="rect">
            <a:avLst/>
          </a:prstGeom>
        </p:spPr>
      </p:pic>
      <p:sp>
        <p:nvSpPr>
          <p:cNvPr id="31" name="Rounded Rectangle 30"/>
          <p:cNvSpPr/>
          <p:nvPr/>
        </p:nvSpPr>
        <p:spPr>
          <a:xfrm>
            <a:off x="9125892" y="131272"/>
            <a:ext cx="3020844" cy="190123"/>
          </a:xfrm>
          <a:prstGeom prst="round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rotWithShape="1">
          <a:blip r:embed="rId31">
            <a:extLst>
              <a:ext uri="{BEBA8EAE-BF5A-486C-A8C5-ECC9F3942E4B}">
                <a14:imgProps xmlns:a14="http://schemas.microsoft.com/office/drawing/2010/main">
                  <a14:imgLayer r:embed="rId32">
                    <a14:imgEffect>
                      <a14:backgroundRemoval t="0" b="93917" l="3750" r="98667">
                        <a14:foregroundMark x1="44333" y1="17167" x2="45167" y2="20583"/>
                        <a14:foregroundMark x1="50167" y1="19167" x2="49833" y2="22250"/>
                        <a14:foregroundMark x1="39917" y1="30917" x2="40083" y2="34750"/>
                        <a14:foregroundMark x1="42750" y1="36583" x2="45333" y2="36583"/>
                        <a14:foregroundMark x1="49583" y1="40000" x2="48583" y2="42667"/>
                        <a14:foregroundMark x1="43500" y1="24667" x2="47167" y2="23000"/>
                        <a14:foregroundMark x1="61333" y1="19417" x2="62500" y2="23000"/>
                        <a14:foregroundMark x1="69000" y1="17583" x2="66750" y2="21833"/>
                        <a14:foregroundMark x1="72667" y1="21417" x2="71000" y2="25083"/>
                        <a14:foregroundMark x1="65167" y1="24250" x2="68000" y2="26250"/>
                        <a14:foregroundMark x1="72417" y1="27667" x2="74417" y2="27667"/>
                        <a14:foregroundMark x1="84167" y1="40167" x2="82083" y2="44667"/>
                        <a14:foregroundMark x1="82083" y1="47667" x2="85333" y2="48250"/>
                        <a14:foregroundMark x1="75833" y1="46250" x2="77250" y2="48500"/>
                        <a14:foregroundMark x1="65333" y1="60000" x2="68417" y2="61000"/>
                        <a14:foregroundMark x1="20500" y1="32333" x2="21083" y2="35750"/>
                        <a14:foregroundMark x1="10833" y1="34167" x2="16500" y2="34917"/>
                        <a14:foregroundMark x1="16833" y1="38583" x2="18250" y2="42250"/>
                        <a14:foregroundMark x1="18500" y1="46833" x2="21333" y2="45833"/>
                        <a14:foregroundMark x1="29000" y1="55167" x2="30000" y2="52917"/>
                        <a14:foregroundMark x1="25167" y1="62833" x2="27750" y2="66250"/>
                        <a14:foregroundMark x1="35833" y1="76000" x2="38250" y2="76000"/>
                        <a14:foregroundMark x1="38083" y1="83417" x2="36083" y2="87250"/>
                        <a14:foregroundMark x1="21750" y1="88500" x2="26000" y2="88500"/>
                        <a14:foregroundMark x1="11833" y1="83667" x2="12250" y2="86667"/>
                        <a14:foregroundMark x1="43750" y1="89500" x2="46750" y2="90500"/>
                        <a14:foregroundMark x1="70583" y1="79833" x2="70000" y2="83833"/>
                        <a14:foregroundMark x1="73250" y1="86667" x2="70833" y2="88083"/>
                        <a14:foregroundMark x1="78083" y1="76000" x2="81333" y2="77333"/>
                        <a14:foregroundMark x1="72833" y1="68250" x2="75250" y2="71333"/>
                        <a14:foregroundMark x1="81500" y1="88667" x2="83333" y2="92500"/>
                      </a14:backgroundRemoval>
                    </a14:imgEffect>
                  </a14:imgLayer>
                </a14:imgProps>
              </a:ext>
              <a:ext uri="{28A0092B-C50C-407E-A947-70E740481C1C}">
                <a14:useLocalDpi xmlns:a14="http://schemas.microsoft.com/office/drawing/2010/main" val="0"/>
              </a:ext>
            </a:extLst>
          </a:blip>
          <a:srcRect l="8824" t="15000" r="13235" b="5000"/>
          <a:stretch>
            <a:fillRect/>
          </a:stretch>
        </p:blipFill>
        <p:spPr>
          <a:xfrm>
            <a:off x="7886700" y="34636"/>
            <a:ext cx="4038600" cy="3657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circle(in)">
                                      <p:cBhvr>
                                        <p:cTn id="7" dur="2000"/>
                                        <p:tgtEl>
                                          <p:spTgt spid="19"/>
                                        </p:tgtEl>
                                      </p:cBhvr>
                                    </p:animEffect>
                                  </p:childTnLst>
                                </p:cTn>
                              </p:par>
                              <p:par>
                                <p:cTn id="8" presetID="32" presetClass="emph" presetSubtype="0" fill="hold" nodeType="withEffect">
                                  <p:stCondLst>
                                    <p:cond delay="0"/>
                                  </p:stCondLst>
                                  <p:childTnLst>
                                    <p:animRot by="120000">
                                      <p:cBhvr>
                                        <p:cTn id="9" dur="50" fill="hold">
                                          <p:stCondLst>
                                            <p:cond delay="0"/>
                                          </p:stCondLst>
                                        </p:cTn>
                                        <p:tgtEl>
                                          <p:spTgt spid="23"/>
                                        </p:tgtEl>
                                        <p:attrNameLst>
                                          <p:attrName>r</p:attrName>
                                        </p:attrNameLst>
                                      </p:cBhvr>
                                    </p:animRot>
                                    <p:animRot by="-240000">
                                      <p:cBhvr>
                                        <p:cTn id="10" dur="100" fill="hold">
                                          <p:stCondLst>
                                            <p:cond delay="100"/>
                                          </p:stCondLst>
                                        </p:cTn>
                                        <p:tgtEl>
                                          <p:spTgt spid="23"/>
                                        </p:tgtEl>
                                        <p:attrNameLst>
                                          <p:attrName>r</p:attrName>
                                        </p:attrNameLst>
                                      </p:cBhvr>
                                    </p:animRot>
                                    <p:animRot by="240000">
                                      <p:cBhvr>
                                        <p:cTn id="11" dur="100" fill="hold">
                                          <p:stCondLst>
                                            <p:cond delay="200"/>
                                          </p:stCondLst>
                                        </p:cTn>
                                        <p:tgtEl>
                                          <p:spTgt spid="23"/>
                                        </p:tgtEl>
                                        <p:attrNameLst>
                                          <p:attrName>r</p:attrName>
                                        </p:attrNameLst>
                                      </p:cBhvr>
                                    </p:animRot>
                                    <p:animRot by="-240000">
                                      <p:cBhvr>
                                        <p:cTn id="12" dur="100" fill="hold">
                                          <p:stCondLst>
                                            <p:cond delay="300"/>
                                          </p:stCondLst>
                                        </p:cTn>
                                        <p:tgtEl>
                                          <p:spTgt spid="23"/>
                                        </p:tgtEl>
                                        <p:attrNameLst>
                                          <p:attrName>r</p:attrName>
                                        </p:attrNameLst>
                                      </p:cBhvr>
                                    </p:animRot>
                                    <p:animRot by="120000">
                                      <p:cBhvr>
                                        <p:cTn id="13" dur="100" fill="hold">
                                          <p:stCondLst>
                                            <p:cond delay="400"/>
                                          </p:stCondLst>
                                        </p:cTn>
                                        <p:tgtEl>
                                          <p:spTgt spid="23"/>
                                        </p:tgtEl>
                                        <p:attrNameLst>
                                          <p:attrName>r</p:attrName>
                                        </p:attrNameLst>
                                      </p:cBhvr>
                                    </p:animRot>
                                  </p:childTnLst>
                                </p:cTn>
                              </p:par>
                            </p:childTnLst>
                          </p:cTn>
                        </p:par>
                        <p:par>
                          <p:cTn id="14" fill="hold">
                            <p:stCondLst>
                              <p:cond delay="2000"/>
                            </p:stCondLst>
                            <p:childTnLst>
                              <p:par>
                                <p:cTn id="15" presetID="32" presetClass="emph" presetSubtype="0" fill="hold" nodeType="afterEffect">
                                  <p:stCondLst>
                                    <p:cond delay="500"/>
                                  </p:stCondLst>
                                  <p:childTnLst>
                                    <p:animRot by="120000">
                                      <p:cBhvr>
                                        <p:cTn id="16" dur="100" fill="hold">
                                          <p:stCondLst>
                                            <p:cond delay="0"/>
                                          </p:stCondLst>
                                        </p:cTn>
                                        <p:tgtEl>
                                          <p:spTgt spid="24"/>
                                        </p:tgtEl>
                                        <p:attrNameLst>
                                          <p:attrName>r</p:attrName>
                                        </p:attrNameLst>
                                      </p:cBhvr>
                                    </p:animRot>
                                    <p:animRot by="-240000">
                                      <p:cBhvr>
                                        <p:cTn id="17" dur="200" fill="hold">
                                          <p:stCondLst>
                                            <p:cond delay="200"/>
                                          </p:stCondLst>
                                        </p:cTn>
                                        <p:tgtEl>
                                          <p:spTgt spid="24"/>
                                        </p:tgtEl>
                                        <p:attrNameLst>
                                          <p:attrName>r</p:attrName>
                                        </p:attrNameLst>
                                      </p:cBhvr>
                                    </p:animRot>
                                    <p:animRot by="240000">
                                      <p:cBhvr>
                                        <p:cTn id="18" dur="200" fill="hold">
                                          <p:stCondLst>
                                            <p:cond delay="400"/>
                                          </p:stCondLst>
                                        </p:cTn>
                                        <p:tgtEl>
                                          <p:spTgt spid="24"/>
                                        </p:tgtEl>
                                        <p:attrNameLst>
                                          <p:attrName>r</p:attrName>
                                        </p:attrNameLst>
                                      </p:cBhvr>
                                    </p:animRot>
                                    <p:animRot by="-240000">
                                      <p:cBhvr>
                                        <p:cTn id="19" dur="200" fill="hold">
                                          <p:stCondLst>
                                            <p:cond delay="600"/>
                                          </p:stCondLst>
                                        </p:cTn>
                                        <p:tgtEl>
                                          <p:spTgt spid="24"/>
                                        </p:tgtEl>
                                        <p:attrNameLst>
                                          <p:attrName>r</p:attrName>
                                        </p:attrNameLst>
                                      </p:cBhvr>
                                    </p:animRot>
                                    <p:animRot by="120000">
                                      <p:cBhvr>
                                        <p:cTn id="20" dur="200" fill="hold">
                                          <p:stCondLst>
                                            <p:cond delay="800"/>
                                          </p:stCondLst>
                                        </p:cTn>
                                        <p:tgtEl>
                                          <p:spTgt spid="24"/>
                                        </p:tgtEl>
                                        <p:attrNameLst>
                                          <p:attrName>r</p:attrName>
                                        </p:attrNameLst>
                                      </p:cBhvr>
                                    </p:animRot>
                                  </p:childTnLst>
                                </p:cTn>
                              </p:par>
                            </p:childTnLst>
                          </p:cTn>
                        </p:par>
                        <p:par>
                          <p:cTn id="21" fill="hold">
                            <p:stCondLst>
                              <p:cond delay="3500"/>
                            </p:stCondLst>
                            <p:childTnLst>
                              <p:par>
                                <p:cTn id="22" presetID="32" presetClass="emph" presetSubtype="0" fill="hold" nodeType="afterEffect">
                                  <p:stCondLst>
                                    <p:cond delay="0"/>
                                  </p:stCondLst>
                                  <p:childTnLst>
                                    <p:animRot by="120000">
                                      <p:cBhvr>
                                        <p:cTn id="23" dur="100" fill="hold">
                                          <p:stCondLst>
                                            <p:cond delay="0"/>
                                          </p:stCondLst>
                                        </p:cTn>
                                        <p:tgtEl>
                                          <p:spTgt spid="25"/>
                                        </p:tgtEl>
                                        <p:attrNameLst>
                                          <p:attrName>r</p:attrName>
                                        </p:attrNameLst>
                                      </p:cBhvr>
                                    </p:animRot>
                                    <p:animRot by="-240000">
                                      <p:cBhvr>
                                        <p:cTn id="24" dur="200" fill="hold">
                                          <p:stCondLst>
                                            <p:cond delay="200"/>
                                          </p:stCondLst>
                                        </p:cTn>
                                        <p:tgtEl>
                                          <p:spTgt spid="25"/>
                                        </p:tgtEl>
                                        <p:attrNameLst>
                                          <p:attrName>r</p:attrName>
                                        </p:attrNameLst>
                                      </p:cBhvr>
                                    </p:animRot>
                                    <p:animRot by="240000">
                                      <p:cBhvr>
                                        <p:cTn id="25" dur="200" fill="hold">
                                          <p:stCondLst>
                                            <p:cond delay="400"/>
                                          </p:stCondLst>
                                        </p:cTn>
                                        <p:tgtEl>
                                          <p:spTgt spid="25"/>
                                        </p:tgtEl>
                                        <p:attrNameLst>
                                          <p:attrName>r</p:attrName>
                                        </p:attrNameLst>
                                      </p:cBhvr>
                                    </p:animRot>
                                    <p:animRot by="-240000">
                                      <p:cBhvr>
                                        <p:cTn id="26" dur="200" fill="hold">
                                          <p:stCondLst>
                                            <p:cond delay="600"/>
                                          </p:stCondLst>
                                        </p:cTn>
                                        <p:tgtEl>
                                          <p:spTgt spid="25"/>
                                        </p:tgtEl>
                                        <p:attrNameLst>
                                          <p:attrName>r</p:attrName>
                                        </p:attrNameLst>
                                      </p:cBhvr>
                                    </p:animRot>
                                    <p:animRot by="120000">
                                      <p:cBhvr>
                                        <p:cTn id="27" dur="200" fill="hold">
                                          <p:stCondLst>
                                            <p:cond delay="800"/>
                                          </p:stCondLst>
                                        </p:cTn>
                                        <p:tgtEl>
                                          <p:spTgt spid="25"/>
                                        </p:tgtEl>
                                        <p:attrNameLst>
                                          <p:attrName>r</p:attrName>
                                        </p:attrNameLst>
                                      </p:cBhvr>
                                    </p:animRot>
                                  </p:childTnLst>
                                </p:cTn>
                              </p:par>
                              <p:par>
                                <p:cTn id="28" presetID="53" presetClass="entr" presetSubtype="16" fill="hold" nodeType="withEffect">
                                  <p:stCondLst>
                                    <p:cond delay="0"/>
                                  </p:stCondLst>
                                  <p:childTnLst>
                                    <p:set>
                                      <p:cBhvr>
                                        <p:cTn id="29" dur="1" fill="hold">
                                          <p:stCondLst>
                                            <p:cond delay="0"/>
                                          </p:stCondLst>
                                        </p:cTn>
                                        <p:tgtEl>
                                          <p:spTgt spid="26"/>
                                        </p:tgtEl>
                                        <p:attrNameLst>
                                          <p:attrName>style.visibility</p:attrName>
                                        </p:attrNameLst>
                                      </p:cBhvr>
                                      <p:to>
                                        <p:strVal val="visible"/>
                                      </p:to>
                                    </p:set>
                                    <p:anim calcmode="lin" valueType="num">
                                      <p:cBhvr>
                                        <p:cTn id="30" dur="500" fill="hold"/>
                                        <p:tgtEl>
                                          <p:spTgt spid="26"/>
                                        </p:tgtEl>
                                        <p:attrNameLst>
                                          <p:attrName>ppt_w</p:attrName>
                                        </p:attrNameLst>
                                      </p:cBhvr>
                                      <p:tavLst>
                                        <p:tav tm="0">
                                          <p:val>
                                            <p:fltVal val="0"/>
                                          </p:val>
                                        </p:tav>
                                        <p:tav tm="100000">
                                          <p:val>
                                            <p:strVal val="#ppt_w"/>
                                          </p:val>
                                        </p:tav>
                                      </p:tavLst>
                                    </p:anim>
                                    <p:anim calcmode="lin" valueType="num">
                                      <p:cBhvr>
                                        <p:cTn id="31" dur="500" fill="hold"/>
                                        <p:tgtEl>
                                          <p:spTgt spid="26"/>
                                        </p:tgtEl>
                                        <p:attrNameLst>
                                          <p:attrName>ppt_h</p:attrName>
                                        </p:attrNameLst>
                                      </p:cBhvr>
                                      <p:tavLst>
                                        <p:tav tm="0">
                                          <p:val>
                                            <p:fltVal val="0"/>
                                          </p:val>
                                        </p:tav>
                                        <p:tav tm="100000">
                                          <p:val>
                                            <p:strVal val="#ppt_h"/>
                                          </p:val>
                                        </p:tav>
                                      </p:tavLst>
                                    </p:anim>
                                    <p:animEffect transition="in" filter="fade">
                                      <p:cBhvr>
                                        <p:cTn id="32" dur="500"/>
                                        <p:tgtEl>
                                          <p:spTgt spid="26"/>
                                        </p:tgtEl>
                                      </p:cBhvr>
                                    </p:animEffect>
                                  </p:childTnLst>
                                </p:cTn>
                              </p:par>
                            </p:childTnLst>
                          </p:cTn>
                        </p:par>
                      </p:childTnLst>
                    </p:cTn>
                  </p:par>
                  <p:par>
                    <p:cTn id="33" fill="hold">
                      <p:stCondLst>
                        <p:cond delay="indefinite"/>
                      </p:stCondLst>
                      <p:childTnLst>
                        <p:par>
                          <p:cTn id="34" fill="hold">
                            <p:stCondLst>
                              <p:cond delay="0"/>
                            </p:stCondLst>
                            <p:childTnLst>
                              <p:par>
                                <p:cTn id="35" presetID="53" presetClass="entr" presetSubtype="16" fill="hold" grpId="0" nodeType="clickEffect">
                                  <p:stCondLst>
                                    <p:cond delay="0"/>
                                  </p:stCondLst>
                                  <p:childTnLst>
                                    <p:set>
                                      <p:cBhvr>
                                        <p:cTn id="36" dur="1" fill="hold">
                                          <p:stCondLst>
                                            <p:cond delay="0"/>
                                          </p:stCondLst>
                                        </p:cTn>
                                        <p:tgtEl>
                                          <p:spTgt spid="27"/>
                                        </p:tgtEl>
                                        <p:attrNameLst>
                                          <p:attrName>style.visibility</p:attrName>
                                        </p:attrNameLst>
                                      </p:cBhvr>
                                      <p:to>
                                        <p:strVal val="visible"/>
                                      </p:to>
                                    </p:set>
                                    <p:anim calcmode="lin" valueType="num">
                                      <p:cBhvr>
                                        <p:cTn id="37" dur="500" fill="hold"/>
                                        <p:tgtEl>
                                          <p:spTgt spid="27"/>
                                        </p:tgtEl>
                                        <p:attrNameLst>
                                          <p:attrName>ppt_w</p:attrName>
                                        </p:attrNameLst>
                                      </p:cBhvr>
                                      <p:tavLst>
                                        <p:tav tm="0">
                                          <p:val>
                                            <p:fltVal val="0"/>
                                          </p:val>
                                        </p:tav>
                                        <p:tav tm="100000">
                                          <p:val>
                                            <p:strVal val="#ppt_w"/>
                                          </p:val>
                                        </p:tav>
                                      </p:tavLst>
                                    </p:anim>
                                    <p:anim calcmode="lin" valueType="num">
                                      <p:cBhvr>
                                        <p:cTn id="38" dur="500" fill="hold"/>
                                        <p:tgtEl>
                                          <p:spTgt spid="27"/>
                                        </p:tgtEl>
                                        <p:attrNameLst>
                                          <p:attrName>ppt_h</p:attrName>
                                        </p:attrNameLst>
                                      </p:cBhvr>
                                      <p:tavLst>
                                        <p:tav tm="0">
                                          <p:val>
                                            <p:fltVal val="0"/>
                                          </p:val>
                                        </p:tav>
                                        <p:tav tm="100000">
                                          <p:val>
                                            <p:strVal val="#ppt_h"/>
                                          </p:val>
                                        </p:tav>
                                      </p:tavLst>
                                    </p:anim>
                                    <p:animEffect transition="in" filter="fade">
                                      <p:cBhvr>
                                        <p:cTn id="3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Lst>
  </p:timing>
</p:sld>
</file>

<file path=ppt/tags/tag1.xml><?xml version="1.0" encoding="utf-8"?>
<p:tagLst xmlns:p="http://schemas.openxmlformats.org/presentationml/2006/main">
  <p:tag name="PA" val="v3.2.0"/>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Oriel</Template>
  <TotalTime>0</TotalTime>
  <Words>1943</Words>
  <Application>WPS Presentation</Application>
  <PresentationFormat>Widescreen</PresentationFormat>
  <Paragraphs>50</Paragraphs>
  <Slides>8</Slides>
  <Notes>2</Notes>
  <HiddenSlides>0</HiddenSlides>
  <MMClips>0</MMClips>
  <ScaleCrop>false</ScaleCrop>
  <HeadingPairs>
    <vt:vector size="6" baseType="variant">
      <vt:variant>
        <vt:lpstr>已用的字体</vt:lpstr>
      </vt:variant>
      <vt:variant>
        <vt:i4>20</vt:i4>
      </vt:variant>
      <vt:variant>
        <vt:lpstr>主题</vt:lpstr>
      </vt:variant>
      <vt:variant>
        <vt:i4>2</vt:i4>
      </vt:variant>
      <vt:variant>
        <vt:lpstr>幻灯片标题</vt:lpstr>
      </vt:variant>
      <vt:variant>
        <vt:i4>8</vt:i4>
      </vt:variant>
    </vt:vector>
  </HeadingPairs>
  <TitlesOfParts>
    <vt:vector size="30" baseType="lpstr">
      <vt:lpstr>Arial</vt:lpstr>
      <vt:lpstr>SimSun</vt:lpstr>
      <vt:lpstr>Wingdings</vt:lpstr>
      <vt:lpstr>Arial</vt:lpstr>
      <vt:lpstr>等线</vt:lpstr>
      <vt:lpstr>等线</vt:lpstr>
      <vt:lpstr>Arial-Rounded</vt:lpstr>
      <vt:lpstr>Segoe UI Symbol</vt:lpstr>
      <vt:lpstr>Arial-Rounded</vt:lpstr>
      <vt:lpstr>Calibri</vt:lpstr>
      <vt:lpstr>Times New Roman</vt:lpstr>
      <vt:lpstr>iCiel Cadena</vt:lpstr>
      <vt:lpstr>Corbel</vt:lpstr>
      <vt:lpstr>思源黑体 CN Bold</vt:lpstr>
      <vt:lpstr>Microsoft YaHei</vt:lpstr>
      <vt:lpstr>Arial Unicode MS</vt:lpstr>
      <vt:lpstr>Segoe Print</vt:lpstr>
      <vt:lpstr>Open Sans Bold</vt:lpstr>
      <vt:lpstr>Lobster</vt:lpstr>
      <vt:lpstr>Lobster 1.4</vt:lpstr>
      <vt:lpstr>Office Theme</vt:lpstr>
      <vt:lpstr>1_Office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tran thao</dc:creator>
  <cp:lastModifiedBy>Mỹ Linh</cp:lastModifiedBy>
  <cp:revision>32</cp:revision>
  <dcterms:created xsi:type="dcterms:W3CDTF">2021-07-20T01:55:00Z</dcterms:created>
  <dcterms:modified xsi:type="dcterms:W3CDTF">2024-12-27T05:10:31Z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957842A9B1374E75AF76AA11C5C43C1C_12</vt:lpwstr>
  </property>
  <property fmtid="{D5CDD505-2E9C-101B-9397-08002B2CF9AE}" pid="3" name="KSOProductBuildVer">
    <vt:lpwstr>1033-12.2.0.19307</vt:lpwstr>
  </property>
</Properties>
</file>