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8" r:id="rId6"/>
    <p:sldMasterId id="2147483710" r:id="rId7"/>
    <p:sldMasterId id="2147483722" r:id="rId8"/>
  </p:sldMasterIdLst>
  <p:notesMasterIdLst>
    <p:notesMasterId r:id="rId10"/>
  </p:notesMasterIdLst>
  <p:sldIdLst>
    <p:sldId id="11088412" r:id="rId9"/>
    <p:sldId id="327" r:id="rId11"/>
    <p:sldId id="257" r:id="rId12"/>
    <p:sldId id="262" r:id="rId13"/>
    <p:sldId id="261" r:id="rId14"/>
    <p:sldId id="264" r:id="rId15"/>
    <p:sldId id="263" r:id="rId16"/>
    <p:sldId id="11088392" r:id="rId17"/>
    <p:sldId id="268" r:id="rId18"/>
    <p:sldId id="269" r:id="rId19"/>
    <p:sldId id="298" r:id="rId20"/>
    <p:sldId id="273" r:id="rId21"/>
    <p:sldId id="328" r:id="rId22"/>
    <p:sldId id="300" r:id="rId23"/>
    <p:sldId id="329" r:id="rId24"/>
    <p:sldId id="330" r:id="rId25"/>
    <p:sldId id="331" r:id="rId26"/>
    <p:sldId id="11088388" r:id="rId27"/>
    <p:sldId id="305" r:id="rId28"/>
    <p:sldId id="275" r:id="rId29"/>
    <p:sldId id="11088389" r:id="rId30"/>
    <p:sldId id="307" r:id="rId31"/>
    <p:sldId id="308" r:id="rId32"/>
    <p:sldId id="320" r:id="rId33"/>
    <p:sldId id="322" r:id="rId34"/>
    <p:sldId id="11088391" r:id="rId35"/>
    <p:sldId id="110883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53.xml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63.png"/><Relationship Id="rId1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64.png"/><Relationship Id="rId1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image" Target="../media/image2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8" Type="http://schemas.openxmlformats.org/officeDocument/2006/relationships/slideLayout" Target="../slideLayouts/slideLayout48.xml"/><Relationship Id="rId17" Type="http://schemas.openxmlformats.org/officeDocument/2006/relationships/image" Target="../media/image27.jpeg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openxmlformats.org/officeDocument/2006/relationships/image" Target="../media/image22.jpeg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2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7" Type="http://schemas.openxmlformats.org/officeDocument/2006/relationships/slideLayout" Target="../slideLayouts/slideLayout48.xml"/><Relationship Id="rId16" Type="http://schemas.openxmlformats.org/officeDocument/2006/relationships/image" Target="../media/image31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microsoft.com/office/2007/relationships/media" Target="../media/media3.mp3"/><Relationship Id="rId12" Type="http://schemas.openxmlformats.org/officeDocument/2006/relationships/audio" Target="NULL" TargetMode="External"/><Relationship Id="rId11" Type="http://schemas.openxmlformats.org/officeDocument/2006/relationships/image" Target="../media/image21.png"/><Relationship Id="rId10" Type="http://schemas.microsoft.com/office/2007/relationships/media" Target="../media/media2.mp3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image" Target="../media/image2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8" Type="http://schemas.openxmlformats.org/officeDocument/2006/relationships/slideLayout" Target="../slideLayouts/slideLayout48.xml"/><Relationship Id="rId17" Type="http://schemas.openxmlformats.org/officeDocument/2006/relationships/image" Target="../media/image35.png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microsoft.com/office/2007/relationships/hdphoto" Target="../media/image34.wdp"/><Relationship Id="rId13" Type="http://schemas.openxmlformats.org/officeDocument/2006/relationships/image" Target="../media/image33.png"/><Relationship Id="rId12" Type="http://schemas.openxmlformats.org/officeDocument/2006/relationships/image" Target="../media/image22.jpeg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openxmlformats.org/officeDocument/2006/relationships/image" Target="../media/image36.png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image" Target="../media/image2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0" Type="http://schemas.openxmlformats.org/officeDocument/2006/relationships/slideLayout" Target="../slideLayouts/slideLayout48.xml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69.xml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TNXH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Ôn tập chủ đề cộng đồng địa phương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/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/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/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randomBar dir="vert"/>
      </p:transition>
    </mc:Choice>
    <mc:Fallback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40.000000" end="156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/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  <a:endParaRPr lang="en-US" dirty="0"/>
          </a:p>
        </p:txBody>
      </p:sp>
      <p:sp>
        <p:nvSpPr>
          <p:cNvPr id="12" name="Thought Bubble: Cloud 11"/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/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/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440.000000" end="15675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40.000000" end="156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.000000" end="1567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 đề 3: Cộng đồng địa phương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randomBar dir="vert"/>
      </p:transition>
    </mc:Choice>
    <mc:Fallback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1377963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2022666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3259063" y="142973"/>
            <a:ext cx="61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3200" y="1531567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55848" y="2777625"/>
            <a:ext cx="10186081" cy="1458661"/>
            <a:chOff x="752655" y="2065203"/>
            <a:chExt cx="10186081" cy="145866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033656" y="2138869"/>
              <a:ext cx="8905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42142" y="4320580"/>
            <a:ext cx="10210371" cy="1571388"/>
            <a:chOff x="778314" y="3315253"/>
            <a:chExt cx="10210371" cy="1571388"/>
          </a:xfrm>
        </p:grpSpPr>
        <p:grpSp>
          <p:nvGrpSpPr>
            <p:cNvPr id="35" name="Group 34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37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8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39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2083605" y="3501646"/>
              <a:ext cx="8905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khiddi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2174</Words>
  <Application>WPS Presentation</Application>
  <PresentationFormat>Custom</PresentationFormat>
  <Paragraphs>116</Paragraphs>
  <Slides>27</Slides>
  <Notes>15</Notes>
  <HiddenSlides>0</HiddenSlides>
  <MMClips>17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27</vt:i4>
      </vt:variant>
    </vt:vector>
  </HeadingPairs>
  <TitlesOfParts>
    <vt:vector size="59" baseType="lpstr">
      <vt:lpstr>Arial</vt:lpstr>
      <vt:lpstr>SimSun</vt:lpstr>
      <vt:lpstr>Wingdings</vt:lpstr>
      <vt:lpstr>Microsoft YaHei</vt:lpstr>
      <vt:lpstr>方正卡通简体</vt:lpstr>
      <vt:lpstr>Calibri</vt:lpstr>
      <vt:lpstr>Arial-Rounded</vt:lpstr>
      <vt:lpstr>Segoe UI Symbol</vt:lpstr>
      <vt:lpstr>iCiel Mijas</vt:lpstr>
      <vt:lpstr>Yu Gothic UI</vt:lpstr>
      <vt:lpstr>Calibri</vt:lpstr>
      <vt:lpstr>Arial Rounded MT Bold</vt:lpstr>
      <vt:lpstr>iCiel Cadena</vt:lpstr>
      <vt:lpstr>Corbel</vt:lpstr>
      <vt:lpstr>思源黑体 CN Bold</vt:lpstr>
      <vt:lpstr>字魂59号-创粗黑</vt:lpstr>
      <vt:lpstr>Times New Roman</vt:lpstr>
      <vt:lpstr>Arial Unicode MS</vt:lpstr>
      <vt:lpstr>Arial</vt:lpstr>
      <vt:lpstr>等线</vt:lpstr>
      <vt:lpstr>等线</vt:lpstr>
      <vt:lpstr>Open Sans Bold</vt:lpstr>
      <vt:lpstr>Lobster</vt:lpstr>
      <vt:lpstr>Lobster 1.4</vt:lpstr>
      <vt:lpstr>Calibri Light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tập về nhà: Kể với người thân về đèn  giao thông và biển báo đã học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Mỹ Linh</cp:lastModifiedBy>
  <cp:revision>16</cp:revision>
  <dcterms:created xsi:type="dcterms:W3CDTF">2021-06-05T04:03:00Z</dcterms:created>
  <dcterms:modified xsi:type="dcterms:W3CDTF">2024-12-27T05:11:46Z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411E02CF90A44E8992BDD1DA541783F2_12</vt:lpwstr>
  </property>
  <property fmtid="{D5CDD505-2E9C-101B-9397-08002B2CF9AE}" pid="3" name="KSOProductBuildVer">
    <vt:lpwstr>1033-12.2.0.19307</vt:lpwstr>
  </property>
</Properties>
</file>