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2" r:id="rId2"/>
    <p:sldId id="256" r:id="rId3"/>
    <p:sldId id="318" r:id="rId4"/>
    <p:sldId id="303" r:id="rId5"/>
    <p:sldId id="295" r:id="rId6"/>
    <p:sldId id="319" r:id="rId7"/>
    <p:sldId id="296" r:id="rId8"/>
    <p:sldId id="321" r:id="rId9"/>
  </p:sldIdLst>
  <p:sldSz cx="12192000" cy="6858000"/>
  <p:notesSz cx="6858000" cy="9144000"/>
  <p:custDataLst>
    <p:tags r:id="rId1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79" d="100"/>
          <a:sy n="79" d="100"/>
        </p:scale>
        <p:origin x="4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03E31E5-9C54-4096-9F33-FBA5205F8935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26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0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Luyện tập chung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96412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16274" y="106016"/>
            <a:ext cx="2268388" cy="980661"/>
            <a:chOff x="1446361" y="0"/>
            <a:chExt cx="2268388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446361" y="206880"/>
              <a:ext cx="2268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19726" y="32786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521589" y="2212663"/>
            <a:ext cx="6827831" cy="17365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45</a:t>
            </a:r>
          </a:p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5177764" y="4225394"/>
            <a:ext cx="1515479" cy="7630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0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GB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1</a:t>
            </a:r>
            <a:endParaRPr lang="vi-VN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YÊU CẦU CẦN ĐẠT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437757" y="2263435"/>
            <a:ext cx="951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biết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ý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nghĩa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nhân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437757" y="4154562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toán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tế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liên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nhân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437757" y="3208998"/>
            <a:ext cx="951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nhân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chia.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1319569-92A9-43FF-B9D3-9F65D91F388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93087-7DD4-4080-827C-94DABEDB1A2F}"/>
              </a:ext>
            </a:extLst>
          </p:cNvPr>
          <p:cNvSpPr txBox="1"/>
          <p:nvPr/>
        </p:nvSpPr>
        <p:spPr>
          <a:xfrm>
            <a:off x="3405258" y="61854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xmlns="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5 = 20 </a:t>
                  </a: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xmlns="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730152" y="1274797"/>
            <a:ext cx="740840" cy="7408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609944" y="1412497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5219" y="2632884"/>
            <a:ext cx="7578807" cy="21994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8C771C-9BFC-4784-9278-793C97B26CDF}"/>
              </a:ext>
            </a:extLst>
          </p:cNvPr>
          <p:cNvSpPr txBox="1"/>
          <p:nvPr/>
        </p:nvSpPr>
        <p:spPr>
          <a:xfrm>
            <a:off x="3116765" y="2632884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512A8A3-17A5-4C5F-9C4B-9F948D3C653B}"/>
              </a:ext>
            </a:extLst>
          </p:cNvPr>
          <p:cNvSpPr txBox="1"/>
          <p:nvPr/>
        </p:nvSpPr>
        <p:spPr>
          <a:xfrm>
            <a:off x="3116765" y="3080321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B0CA9F-6E67-4B73-82F9-26A45FEAE092}"/>
              </a:ext>
            </a:extLst>
          </p:cNvPr>
          <p:cNvSpPr txBox="1"/>
          <p:nvPr/>
        </p:nvSpPr>
        <p:spPr>
          <a:xfrm>
            <a:off x="5100851" y="2632884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94735ED-81AB-4792-A10D-87785AF7ED2D}"/>
              </a:ext>
            </a:extLst>
          </p:cNvPr>
          <p:cNvSpPr txBox="1"/>
          <p:nvPr/>
        </p:nvSpPr>
        <p:spPr>
          <a:xfrm>
            <a:off x="5100851" y="3080321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CB975E4-702F-4BD4-A928-4E647B81CCAF}"/>
              </a:ext>
            </a:extLst>
          </p:cNvPr>
          <p:cNvSpPr txBox="1"/>
          <p:nvPr/>
        </p:nvSpPr>
        <p:spPr>
          <a:xfrm>
            <a:off x="7136315" y="2632884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41D3BB5-3156-428B-8FD8-A8657C952340}"/>
              </a:ext>
            </a:extLst>
          </p:cNvPr>
          <p:cNvSpPr txBox="1"/>
          <p:nvPr/>
        </p:nvSpPr>
        <p:spPr>
          <a:xfrm>
            <a:off x="7136315" y="3080321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A58F184-4912-440B-A3CD-461C6CAC7651}"/>
              </a:ext>
            </a:extLst>
          </p:cNvPr>
          <p:cNvSpPr txBox="1"/>
          <p:nvPr/>
        </p:nvSpPr>
        <p:spPr>
          <a:xfrm>
            <a:off x="9120401" y="2632884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30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C0FB00B-69EB-42F0-A9ED-8750DB45BD72}"/>
              </a:ext>
            </a:extLst>
          </p:cNvPr>
          <p:cNvSpPr txBox="1"/>
          <p:nvPr/>
        </p:nvSpPr>
        <p:spPr>
          <a:xfrm>
            <a:off x="9120401" y="3080321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40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25A8DA6-22DE-40C2-9C78-D09804CA0DD1}"/>
              </a:ext>
            </a:extLst>
          </p:cNvPr>
          <p:cNvSpPr txBox="1"/>
          <p:nvPr/>
        </p:nvSpPr>
        <p:spPr>
          <a:xfrm>
            <a:off x="3190505" y="365141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3690F9E-A0E0-41CE-9351-A40116EA6BE7}"/>
              </a:ext>
            </a:extLst>
          </p:cNvPr>
          <p:cNvSpPr txBox="1"/>
          <p:nvPr/>
        </p:nvSpPr>
        <p:spPr>
          <a:xfrm>
            <a:off x="3190505" y="409885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61A6858-DF6B-4A11-8B93-F708D973CDC5}"/>
              </a:ext>
            </a:extLst>
          </p:cNvPr>
          <p:cNvSpPr txBox="1"/>
          <p:nvPr/>
        </p:nvSpPr>
        <p:spPr>
          <a:xfrm>
            <a:off x="5174591" y="365141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9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68C8ECA-9EF5-4F22-B86B-D4B96C113DD1}"/>
              </a:ext>
            </a:extLst>
          </p:cNvPr>
          <p:cNvSpPr txBox="1"/>
          <p:nvPr/>
        </p:nvSpPr>
        <p:spPr>
          <a:xfrm>
            <a:off x="5174591" y="409885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7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403F55E-F7EB-4972-A3E8-6498ACD5CBBA}"/>
              </a:ext>
            </a:extLst>
          </p:cNvPr>
          <p:cNvSpPr txBox="1"/>
          <p:nvPr/>
        </p:nvSpPr>
        <p:spPr>
          <a:xfrm>
            <a:off x="7210055" y="365141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3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D2B1433-BF21-4FB9-9F58-FDDF0A29B44A}"/>
              </a:ext>
            </a:extLst>
          </p:cNvPr>
          <p:cNvSpPr txBox="1"/>
          <p:nvPr/>
        </p:nvSpPr>
        <p:spPr>
          <a:xfrm>
            <a:off x="7210055" y="409885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3731727-43E5-4091-BCDC-B4E2F26BF0E2}"/>
              </a:ext>
            </a:extLst>
          </p:cNvPr>
          <p:cNvSpPr txBox="1"/>
          <p:nvPr/>
        </p:nvSpPr>
        <p:spPr>
          <a:xfrm>
            <a:off x="9194141" y="365141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E0CDB99-9CA1-434C-9604-62EB88E8C70B}"/>
              </a:ext>
            </a:extLst>
          </p:cNvPr>
          <p:cNvSpPr txBox="1"/>
          <p:nvPr/>
        </p:nvSpPr>
        <p:spPr>
          <a:xfrm>
            <a:off x="9194141" y="409885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9</a:t>
            </a:r>
            <a:endParaRPr lang="vi-VN" sz="2700" dirty="0">
              <a:solidFill>
                <a:srgbClr val="FF0000"/>
              </a:solidFill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xmlns="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698C364-80E2-44C6-8468-82E96CF58617}"/>
              </a:ext>
            </a:extLst>
          </p:cNvPr>
          <p:cNvSpPr/>
          <p:nvPr/>
        </p:nvSpPr>
        <p:spPr>
          <a:xfrm>
            <a:off x="789795" y="85854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CBDAB7-40FD-466C-A6B5-A450825D9EB1}"/>
              </a:ext>
            </a:extLst>
          </p:cNvPr>
          <p:cNvSpPr txBox="1"/>
          <p:nvPr/>
        </p:nvSpPr>
        <p:spPr>
          <a:xfrm>
            <a:off x="1461484" y="757254"/>
            <a:ext cx="8859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Trong trò chơi Ô ăn quan, mỗi ô có 5 viên sỏi. Hỏi 10 ô như vậy có tất cả bao nhiêu viên sỏi?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8A7BFB-5F17-4AF9-BA51-4952AC61B861}"/>
              </a:ext>
            </a:extLst>
          </p:cNvPr>
          <p:cNvSpPr txBox="1"/>
          <p:nvPr/>
        </p:nvSpPr>
        <p:spPr>
          <a:xfrm>
            <a:off x="6351584" y="249126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1CEDD2-5A59-40D2-BBCF-8622046A1BCB}"/>
              </a:ext>
            </a:extLst>
          </p:cNvPr>
          <p:cNvSpPr txBox="1"/>
          <p:nvPr/>
        </p:nvSpPr>
        <p:spPr>
          <a:xfrm>
            <a:off x="3710583" y="3113269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4254147" y="3640453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47" y="3640453"/>
                <a:ext cx="5065485" cy="523220"/>
              </a:xfrm>
              <a:prstGeom prst="rect">
                <a:avLst/>
              </a:prstGeo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03EFCC-795E-4BDE-ADC2-CD8DE0C7D920}"/>
              </a:ext>
            </a:extLst>
          </p:cNvPr>
          <p:cNvSpPr txBox="1"/>
          <p:nvPr/>
        </p:nvSpPr>
        <p:spPr>
          <a:xfrm>
            <a:off x="5613009" y="4163673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50 viên sỏi.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680" y="3226426"/>
            <a:ext cx="4891329" cy="33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xmlns="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49BC7E2-8F80-4DB5-ABEC-538775CA1DB3}"/>
              </a:ext>
            </a:extLst>
          </p:cNvPr>
          <p:cNvSpPr/>
          <p:nvPr/>
        </p:nvSpPr>
        <p:spPr>
          <a:xfrm>
            <a:off x="3217458" y="65848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284C496-263E-4E40-87EE-94C188036E00}"/>
              </a:ext>
            </a:extLst>
          </p:cNvPr>
          <p:cNvGrpSpPr/>
          <p:nvPr/>
        </p:nvGrpSpPr>
        <p:grpSpPr>
          <a:xfrm>
            <a:off x="3835265" y="678453"/>
            <a:ext cx="1116312" cy="472051"/>
            <a:chOff x="1870518" y="1440653"/>
            <a:chExt cx="1116312" cy="4616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1B16689-C43C-4A36-867B-F5D2D70957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c)</a:t>
            </a:r>
            <a:endParaRPr lang="vi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20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2387976"/>
            <a:ext cx="3485697" cy="4561070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7" y="3762703"/>
            <a:ext cx="6858765" cy="2741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1269" y="1275196"/>
            <a:ext cx="7868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118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6&quot;/&gt;&lt;/object&gt;&lt;object type=&quot;3&quot; unique_id=&quot;10011&quot;&gt;&lt;property id=&quot;20148&quot; value=&quot;5&quot;/&gt;&lt;property id=&quot;20300&quot; value=&quot;Slide 3&quot;/&gt;&lt;property id=&quot;20307&quot; value=&quot;318&quot;/&gt;&lt;/object&gt;&lt;object type=&quot;3&quot; unique_id=&quot;10012&quot;&gt;&lt;property id=&quot;20148&quot; value=&quot;5&quot;/&gt;&lt;property id=&quot;20300&quot; value=&quot;Slide 4&quot;/&gt;&lt;property id=&quot;20307&quot; value=&quot;303&quot;/&gt;&lt;/object&gt;&lt;object type=&quot;3&quot; unique_id=&quot;10013&quot;&gt;&lt;property id=&quot;20148&quot; value=&quot;5&quot;/&gt;&lt;property id=&quot;20300&quot; value=&quot;Slide 5&quot;/&gt;&lt;property id=&quot;20307&quot; value=&quot;295&quot;/&gt;&lt;/object&gt;&lt;object type=&quot;3&quot; unique_id=&quot;10014&quot;&gt;&lt;property id=&quot;20148&quot; value=&quot;5&quot;/&gt;&lt;property id=&quot;20300&quot; value=&quot;Slide 6&quot;/&gt;&lt;property id=&quot;20307&quot; value=&quot;319&quot;/&gt;&lt;/object&gt;&lt;object type=&quot;3&quot; unique_id=&quot;10015&quot;&gt;&lt;property id=&quot;20148&quot; value=&quot;5&quot;/&gt;&lt;property id=&quot;20300&quot; value=&quot;Slide 7&quot;/&gt;&lt;property id=&quot;20307&quot; value=&quot;296&quot;/&gt;&lt;/object&gt;&lt;object type=&quot;3&quot; unique_id=&quot;10016&quot;&gt;&lt;property id=&quot;20148&quot; value=&quot;5&quot;/&gt;&lt;property id=&quot;20300&quot; value=&quot;Slide 8&quot;/&gt;&lt;property id=&quot;20307&quot; value=&quot;321&quot;/&gt;&lt;/object&gt;&lt;object type=&quot;3&quot; unique_id=&quot;10447&quot;&gt;&lt;property id=&quot;20148&quot; value=&quot;5&quot;/&gt;&lt;property id=&quot;20300&quot; value=&quot;Slide 1&quot;/&gt;&lt;property id=&quot;20307&quot; value=&quot;322&quot;/&gt;&lt;/object&gt;&lt;/object&gt;&lt;object type=&quot;8&quot; unique_id=&quot;1007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229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Cambria Math</vt:lpstr>
      <vt:lpstr>Lobster</vt:lpstr>
      <vt:lpstr>Montserrat Black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212</cp:revision>
  <dcterms:created xsi:type="dcterms:W3CDTF">2021-06-02T01:34:28Z</dcterms:created>
  <dcterms:modified xsi:type="dcterms:W3CDTF">2024-01-29T01:05:40Z</dcterms:modified>
</cp:coreProperties>
</file>