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12989" r:id="rId3"/>
    <p:sldId id="257" r:id="rId4"/>
    <p:sldId id="264" r:id="rId5"/>
    <p:sldId id="3248" r:id="rId6"/>
    <p:sldId id="268" r:id="rId7"/>
    <p:sldId id="261" r:id="rId8"/>
    <p:sldId id="3249" r:id="rId9"/>
    <p:sldId id="3250" r:id="rId10"/>
    <p:sldId id="266" r:id="rId11"/>
    <p:sldId id="267" r:id="rId12"/>
    <p:sldId id="269" r:id="rId13"/>
    <p:sldId id="3251" r:id="rId14"/>
    <p:sldId id="3256" r:id="rId15"/>
    <p:sldId id="3252" r:id="rId16"/>
    <p:sldId id="3257" r:id="rId17"/>
    <p:sldId id="3253" r:id="rId18"/>
    <p:sldId id="3258" r:id="rId19"/>
    <p:sldId id="3254" r:id="rId20"/>
    <p:sldId id="3259" r:id="rId21"/>
    <p:sldId id="3255" r:id="rId22"/>
    <p:sldId id="3260" r:id="rId23"/>
    <p:sldId id="3261" r:id="rId24"/>
    <p:sldId id="3262" r:id="rId25"/>
    <p:sldId id="308" r:id="rId26"/>
    <p:sldId id="317" r:id="rId27"/>
    <p:sldId id="311" r:id="rId28"/>
    <p:sldId id="342" r:id="rId29"/>
    <p:sldId id="28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264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79D65-FF34-8089-A3A9-34C3E7EDA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B77A23-C5D8-AE81-1322-C2E78D884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D7929-836A-179A-671B-A51BA690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BBD4F-B514-F25C-8B53-CB901F068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4EAE8-EC26-6E3C-E4B9-54DC96DF6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89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1B128D-DFAD-FA79-CF88-13DCD64ABE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225354-7646-F5F5-45F1-BCE1603A3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B86F6-694E-B3D8-2916-2DDECC101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529F5-D4D5-C37E-FD0C-F9C56D3D9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C574A-79BE-57CE-B258-3BF560781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22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8A99-E8A8-4A8C-A475-63BD63E2C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0DBABB-5830-4FB8-AF31-1BE86E4C6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D9F54-7281-4C88-8DAC-38835C54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2392B-BF27-40D8-8946-AF1B6E68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185C-B31F-4786-BC79-098D9EB45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39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7929-13E7-454C-9BA8-8A3780F4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F7F53-C6D5-477C-B46D-524C0C5E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B716D-616B-4600-B3E9-5D9D0EC8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FFB84-BA64-4B48-B3DA-C256B3303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F987D-AD67-464A-99DE-D6980261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24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E9D9D-C0B4-45D5-B73C-A338F3A2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1C582-C3C5-46E4-B8E3-2F7B9142E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52A4F-8C7D-4091-8470-5EC44B58D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35DE0-FC43-4D46-8546-D450576C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0A715-D899-40D7-AEED-DAF697458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42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17C77-8C2F-41AD-8AAA-6C724C907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7F5C7-29CA-4DB3-92C9-BDA5657F8C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2D85C-011E-4493-B01D-ED3B4AF5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DA481-89C0-4E95-8946-03E2AB45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1E511-F977-4EBC-9494-EDEB3A6A7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94B68-A244-4C27-8792-D216BCF2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16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2571E-0F52-4538-BBED-42A30E55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21523-5F75-4B95-80A4-B9AC63F75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C5F72-ED43-455C-8882-7C35764D4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5963D-7ED6-4456-B577-AAF30EE22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BF1A89-81B1-4E62-A5FF-403F18FED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1E946E-EF0B-49F0-980E-3AE637FB0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AACB23-D257-4217-A692-05366CF0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79B10C-F6B2-4895-AE35-5CDE16FEC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87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BD3AD-C4C0-4994-8148-9256D1C2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4D63F9-A326-45DE-9EA5-EFD8DE35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AB967-7B71-4167-B65C-C819422A9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65D4EA-F917-45B1-8E26-01A0BFAC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69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64F2FB-D26C-4D58-B3AE-FC9733CE90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7BACE-31A2-4FDD-B617-CCF113023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53F2D-C9C5-41D2-82AC-B0CE7A3B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91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10DC3-67E4-4DEB-ADBE-D2206DAA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F2528-D9FC-4118-AE57-8AB1EEBD4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BECB2-5C60-4056-BDBB-35B5610E9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798F6-EF65-441E-8493-8B515C2D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553E1-F232-46B7-81D5-E70FE777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F9304-2C11-4355-9E74-4804598E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38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F6C99-3FC9-6B90-2630-31EAC0109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D45A6-0595-AEBE-7081-D6CEDD593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2D617-BE8E-71EA-6E84-A114FBC6D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220D6-793E-51C0-D936-5576E7115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D9B31-D525-C559-F778-B968D758B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211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8BC13-7B0B-447C-9D35-207DB7D1A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84B8B3-2D19-4C3C-84CC-51E2C1DE12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EEE19-82DC-47BD-B028-208CE01D7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64587-3BCE-4B8A-8A22-C160FAA01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9A4325-9E1C-43F5-A048-027FBBDD8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1BAF7-7B63-4B4F-AFA4-22A66F08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04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8D06-4EB6-40CE-9F99-11B77AF50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DEBDAC-52EE-4E9A-A6CA-6500811F0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C3C07-877E-421B-98B8-019D96569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A5A5E-A79D-4005-BC51-8554608C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6E336-EADA-41A7-9596-F1035E81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090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ECA0F5-24C5-4D88-B386-ABEE3E32F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82E51E-3976-4CDD-8454-50514674C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6D708-9DF5-458E-928A-77765943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3D12E-21B4-4239-8171-6C2BC931D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9075-4E93-48F2-BBA3-340FA2F0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7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D37DD-91AF-5A8E-B06B-9BE29221A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45135-6D8A-295E-74F2-099CE970C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1187A-1FE2-C6AC-ECE3-38CAFE4E1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35FD6-4204-280D-4D94-6AE6A19A0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70718-1B69-BAA0-94EB-5053DF3AD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26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39DC3-760F-72DA-DDC3-EEAA077D3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6F3BC-C0FD-8A18-A752-3FE2073E8B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9D1D94-409C-D808-A2D4-86AB01F3B9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047DD1-97DA-15DC-0339-72A81455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EFC5C-5BC2-AF9E-19CD-D3878A52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A36E2-EF4E-3CEA-29CA-D55364E9B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42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FA5C-E8BE-4FBB-5D83-5E929A268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366AD-5DD6-9E6D-B753-A1D5C7F7D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07495-8860-C690-5BA3-EDA9A4440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3768A5-67DE-0F45-207D-C90A9641E8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8BC266-A6B7-4CB6-50E6-2E44768C1B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E211E5-5C7F-371E-CAC4-C456BF08C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685F9A-9383-2933-81E6-26B9CB6BD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231AB2-7203-1DB3-5A58-0E211445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93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542BE-1517-3FC3-EB13-0B4AA7B7A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1D9FBB-0326-E63C-0C3D-73D11E1E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318913-4CBD-CBFC-FE61-094F74B80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ECD322-E53B-B932-DB0C-696E424BF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48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0EDF56-FB74-30BD-116D-1C7F25CB0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661623-E751-B747-8041-FF1E55126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D9294-1F3B-3B26-C033-44EFD7953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63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BC05E-76DE-1DFF-F726-328342AAD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DE180-74B0-B01A-F7A1-B45B064EE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8EA168-3EB4-A6A8-19A4-78E2035B8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8C9E7-9073-A388-18D0-F7F1CCED8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D1A3-6AC1-D877-B83D-09CE11096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8E4D-0694-663E-7772-C4B6BEC0A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7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F1D13-7DE3-C0B3-54FC-F175604DD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0DD9-DBFB-4948-2396-32774D302F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43CAE5-568E-1EC7-50A8-E8D83661C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EC83F-EAAE-F633-857C-EF2DE555E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FDACA-3756-162D-AEE9-9CCA40262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A84F9-26E5-F515-C313-B8F0EB063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81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93A09-4289-D28F-A38D-2D5F09DA3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8AAD5-0958-ABF7-85A2-8F54B6998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37CEA-CB8E-E2E7-DEA4-06F8E20FAD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DA83C-733F-4AAF-A8AF-B9D79A0A782D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57C72-BCA4-12A5-01B2-7FE5337E6A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95CFC-66DF-063F-CD6C-4F198191F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1036303-A63B-165F-4586-F49DB1AE188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08B9889-E07C-8F2B-F481-2AFA3F809E8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875" y="9288204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75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717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12.gif"/><Relationship Id="rId2" Type="http://schemas.openxmlformats.org/officeDocument/2006/relationships/image" Target="../media/image2.gif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gif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6.png"/><Relationship Id="rId7" Type="http://schemas.openxmlformats.org/officeDocument/2006/relationships/image" Target="../media/image4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1.png"/><Relationship Id="rId4" Type="http://schemas.openxmlformats.org/officeDocument/2006/relationships/image" Target="../media/image26.pn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6.png"/><Relationship Id="rId7" Type="http://schemas.openxmlformats.org/officeDocument/2006/relationships/image" Target="../media/image3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8.png"/><Relationship Id="rId10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41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55.png"/><Relationship Id="rId4" Type="http://schemas.openxmlformats.org/officeDocument/2006/relationships/image" Target="../media/image27.png"/><Relationship Id="rId9" Type="http://schemas.openxmlformats.org/officeDocument/2006/relationships/image" Target="../media/image21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59.png"/><Relationship Id="rId4" Type="http://schemas.openxmlformats.org/officeDocument/2006/relationships/image" Target="../media/image63.png"/><Relationship Id="rId9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6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11" Type="http://schemas.openxmlformats.org/officeDocument/2006/relationships/image" Target="../media/image73.png"/><Relationship Id="rId5" Type="http://schemas.openxmlformats.org/officeDocument/2006/relationships/image" Target="../media/image69.png"/><Relationship Id="rId10" Type="http://schemas.microsoft.com/office/2007/relationships/hdphoto" Target="../media/hdphoto6.wdp"/><Relationship Id="rId4" Type="http://schemas.openxmlformats.org/officeDocument/2006/relationships/image" Target="../media/image61.jpeg"/><Relationship Id="rId9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8.png"/><Relationship Id="rId7" Type="http://schemas.openxmlformats.org/officeDocument/2006/relationships/image" Target="../media/image7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2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7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6.pn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6.png"/><Relationship Id="rId7" Type="http://schemas.openxmlformats.org/officeDocument/2006/relationships/image" Target="../media/image3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8.png"/><Relationship Id="rId10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4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21 THÁNG 2</a:t>
            </a:r>
            <a:endParaRPr lang="en-US" sz="459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</a:t>
            </a:r>
            <a:r>
              <a:rPr lang="en-US" sz="440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: Đạo đức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>
                <a:solidFill>
                  <a:srgbClr val="002060"/>
                </a:solidFill>
                <a:latin typeface="Open Sans Bold"/>
              </a:rPr>
              <a:t>KHỐI 4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44680" y="3691165"/>
            <a:ext cx="10289764" cy="878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36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3600">
                <a:solidFill>
                  <a:srgbClr val="002060"/>
                </a:solidFill>
                <a:latin typeface="Open Sans Bold"/>
              </a:rPr>
              <a:t>: Thiết lập quan hệ bạn bè</a:t>
            </a:r>
            <a:endParaRPr lang="en-US" sz="3600" dirty="0">
              <a:solidFill>
                <a:srgbClr val="002060"/>
              </a:solidFill>
              <a:latin typeface="Open Sans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98D39EFD-3A1E-A62B-4D43-1641A04CA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772" y="2199035"/>
            <a:ext cx="9193014" cy="472418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1763642" y="438312"/>
            <a:ext cx="8779737" cy="1736646"/>
          </a:xfrm>
          <a:custGeom>
            <a:avLst/>
            <a:gdLst>
              <a:gd name="connsiteX0" fmla="*/ 0 w 8779737"/>
              <a:gd name="connsiteY0" fmla="*/ 289447 h 1736646"/>
              <a:gd name="connsiteX1" fmla="*/ 289447 w 8779737"/>
              <a:gd name="connsiteY1" fmla="*/ 0 h 1736646"/>
              <a:gd name="connsiteX2" fmla="*/ 808834 w 8779737"/>
              <a:gd name="connsiteY2" fmla="*/ 0 h 1736646"/>
              <a:gd name="connsiteX3" fmla="*/ 1574246 w 8779737"/>
              <a:gd name="connsiteY3" fmla="*/ 0 h 1736646"/>
              <a:gd name="connsiteX4" fmla="*/ 2339658 w 8779737"/>
              <a:gd name="connsiteY4" fmla="*/ 0 h 1736646"/>
              <a:gd name="connsiteX5" fmla="*/ 3187078 w 8779737"/>
              <a:gd name="connsiteY5" fmla="*/ 0 h 1736646"/>
              <a:gd name="connsiteX6" fmla="*/ 3788473 w 8779737"/>
              <a:gd name="connsiteY6" fmla="*/ 0 h 1736646"/>
              <a:gd name="connsiteX7" fmla="*/ 4225852 w 8779737"/>
              <a:gd name="connsiteY7" fmla="*/ 0 h 1736646"/>
              <a:gd name="connsiteX8" fmla="*/ 5073272 w 8779737"/>
              <a:gd name="connsiteY8" fmla="*/ 0 h 1736646"/>
              <a:gd name="connsiteX9" fmla="*/ 5920693 w 8779737"/>
              <a:gd name="connsiteY9" fmla="*/ 0 h 1736646"/>
              <a:gd name="connsiteX10" fmla="*/ 6440079 w 8779737"/>
              <a:gd name="connsiteY10" fmla="*/ 0 h 1736646"/>
              <a:gd name="connsiteX11" fmla="*/ 7287500 w 8779737"/>
              <a:gd name="connsiteY11" fmla="*/ 0 h 1736646"/>
              <a:gd name="connsiteX12" fmla="*/ 8490290 w 8779737"/>
              <a:gd name="connsiteY12" fmla="*/ 0 h 1736646"/>
              <a:gd name="connsiteX13" fmla="*/ 8779737 w 8779737"/>
              <a:gd name="connsiteY13" fmla="*/ 289447 h 1736646"/>
              <a:gd name="connsiteX14" fmla="*/ 8779737 w 8779737"/>
              <a:gd name="connsiteY14" fmla="*/ 879901 h 1736646"/>
              <a:gd name="connsiteX15" fmla="*/ 8779737 w 8779737"/>
              <a:gd name="connsiteY15" fmla="*/ 1447199 h 1736646"/>
              <a:gd name="connsiteX16" fmla="*/ 8490290 w 8779737"/>
              <a:gd name="connsiteY16" fmla="*/ 1736646 h 1736646"/>
              <a:gd name="connsiteX17" fmla="*/ 8052912 w 8779737"/>
              <a:gd name="connsiteY17" fmla="*/ 1736646 h 1736646"/>
              <a:gd name="connsiteX18" fmla="*/ 7287500 w 8779737"/>
              <a:gd name="connsiteY18" fmla="*/ 1736646 h 1736646"/>
              <a:gd name="connsiteX19" fmla="*/ 6604096 w 8779737"/>
              <a:gd name="connsiteY19" fmla="*/ 1736646 h 1736646"/>
              <a:gd name="connsiteX20" fmla="*/ 5838684 w 8779737"/>
              <a:gd name="connsiteY20" fmla="*/ 1736646 h 1736646"/>
              <a:gd name="connsiteX21" fmla="*/ 5155281 w 8779737"/>
              <a:gd name="connsiteY21" fmla="*/ 1736646 h 1736646"/>
              <a:gd name="connsiteX22" fmla="*/ 4307860 w 8779737"/>
              <a:gd name="connsiteY22" fmla="*/ 1736646 h 1736646"/>
              <a:gd name="connsiteX23" fmla="*/ 3460440 w 8779737"/>
              <a:gd name="connsiteY23" fmla="*/ 1736646 h 1736646"/>
              <a:gd name="connsiteX24" fmla="*/ 3023061 w 8779737"/>
              <a:gd name="connsiteY24" fmla="*/ 1736646 h 1736646"/>
              <a:gd name="connsiteX25" fmla="*/ 2257649 w 8779737"/>
              <a:gd name="connsiteY25" fmla="*/ 1736646 h 1736646"/>
              <a:gd name="connsiteX26" fmla="*/ 1738263 w 8779737"/>
              <a:gd name="connsiteY26" fmla="*/ 1736646 h 1736646"/>
              <a:gd name="connsiteX27" fmla="*/ 890842 w 8779737"/>
              <a:gd name="connsiteY27" fmla="*/ 1736646 h 1736646"/>
              <a:gd name="connsiteX28" fmla="*/ 289447 w 8779737"/>
              <a:gd name="connsiteY28" fmla="*/ 1736646 h 1736646"/>
              <a:gd name="connsiteX29" fmla="*/ 0 w 8779737"/>
              <a:gd name="connsiteY29" fmla="*/ 1447199 h 1736646"/>
              <a:gd name="connsiteX30" fmla="*/ 0 w 8779737"/>
              <a:gd name="connsiteY30" fmla="*/ 891478 h 1736646"/>
              <a:gd name="connsiteX31" fmla="*/ 0 w 8779737"/>
              <a:gd name="connsiteY31" fmla="*/ 289447 h 173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779737" h="1736646" fill="none" extrusionOk="0">
                <a:moveTo>
                  <a:pt x="0" y="289447"/>
                </a:moveTo>
                <a:cubicBezTo>
                  <a:pt x="-5671" y="131199"/>
                  <a:pt x="142937" y="27051"/>
                  <a:pt x="289447" y="0"/>
                </a:cubicBezTo>
                <a:cubicBezTo>
                  <a:pt x="478739" y="16327"/>
                  <a:pt x="672738" y="-17534"/>
                  <a:pt x="808834" y="0"/>
                </a:cubicBezTo>
                <a:cubicBezTo>
                  <a:pt x="944930" y="17534"/>
                  <a:pt x="1224777" y="15922"/>
                  <a:pt x="1574246" y="0"/>
                </a:cubicBezTo>
                <a:cubicBezTo>
                  <a:pt x="1923715" y="-15922"/>
                  <a:pt x="2143896" y="1765"/>
                  <a:pt x="2339658" y="0"/>
                </a:cubicBezTo>
                <a:cubicBezTo>
                  <a:pt x="2535420" y="-1765"/>
                  <a:pt x="2832896" y="38785"/>
                  <a:pt x="3187078" y="0"/>
                </a:cubicBezTo>
                <a:cubicBezTo>
                  <a:pt x="3541260" y="-38785"/>
                  <a:pt x="3648579" y="-4995"/>
                  <a:pt x="3788473" y="0"/>
                </a:cubicBezTo>
                <a:cubicBezTo>
                  <a:pt x="3928368" y="4995"/>
                  <a:pt x="4074435" y="20119"/>
                  <a:pt x="4225852" y="0"/>
                </a:cubicBezTo>
                <a:cubicBezTo>
                  <a:pt x="4377269" y="-20119"/>
                  <a:pt x="4827077" y="16614"/>
                  <a:pt x="5073272" y="0"/>
                </a:cubicBezTo>
                <a:cubicBezTo>
                  <a:pt x="5319467" y="-16614"/>
                  <a:pt x="5497994" y="18290"/>
                  <a:pt x="5920693" y="0"/>
                </a:cubicBezTo>
                <a:cubicBezTo>
                  <a:pt x="6343392" y="-18290"/>
                  <a:pt x="6317142" y="-13089"/>
                  <a:pt x="6440079" y="0"/>
                </a:cubicBezTo>
                <a:cubicBezTo>
                  <a:pt x="6563016" y="13089"/>
                  <a:pt x="6936948" y="-14846"/>
                  <a:pt x="7287500" y="0"/>
                </a:cubicBezTo>
                <a:cubicBezTo>
                  <a:pt x="7638052" y="14846"/>
                  <a:pt x="8196396" y="48024"/>
                  <a:pt x="8490290" y="0"/>
                </a:cubicBezTo>
                <a:cubicBezTo>
                  <a:pt x="8638434" y="5209"/>
                  <a:pt x="8742707" y="120175"/>
                  <a:pt x="8779737" y="289447"/>
                </a:cubicBezTo>
                <a:cubicBezTo>
                  <a:pt x="8803632" y="467936"/>
                  <a:pt x="8803328" y="619443"/>
                  <a:pt x="8779737" y="879901"/>
                </a:cubicBezTo>
                <a:cubicBezTo>
                  <a:pt x="8756146" y="1140359"/>
                  <a:pt x="8777905" y="1270722"/>
                  <a:pt x="8779737" y="1447199"/>
                </a:cubicBezTo>
                <a:cubicBezTo>
                  <a:pt x="8773196" y="1604643"/>
                  <a:pt x="8659679" y="1732127"/>
                  <a:pt x="8490290" y="1736646"/>
                </a:cubicBezTo>
                <a:cubicBezTo>
                  <a:pt x="8312591" y="1750349"/>
                  <a:pt x="8251620" y="1748724"/>
                  <a:pt x="8052912" y="1736646"/>
                </a:cubicBezTo>
                <a:cubicBezTo>
                  <a:pt x="7854204" y="1724568"/>
                  <a:pt x="7564268" y="1711877"/>
                  <a:pt x="7287500" y="1736646"/>
                </a:cubicBezTo>
                <a:cubicBezTo>
                  <a:pt x="7010732" y="1761415"/>
                  <a:pt x="6784001" y="1765643"/>
                  <a:pt x="6604096" y="1736646"/>
                </a:cubicBezTo>
                <a:cubicBezTo>
                  <a:pt x="6424191" y="1707649"/>
                  <a:pt x="6084967" y="1722560"/>
                  <a:pt x="5838684" y="1736646"/>
                </a:cubicBezTo>
                <a:cubicBezTo>
                  <a:pt x="5592401" y="1750732"/>
                  <a:pt x="5360610" y="1770326"/>
                  <a:pt x="5155281" y="1736646"/>
                </a:cubicBezTo>
                <a:cubicBezTo>
                  <a:pt x="4949952" y="1702966"/>
                  <a:pt x="4644288" y="1748069"/>
                  <a:pt x="4307860" y="1736646"/>
                </a:cubicBezTo>
                <a:cubicBezTo>
                  <a:pt x="3971432" y="1725223"/>
                  <a:pt x="3762424" y="1750183"/>
                  <a:pt x="3460440" y="1736646"/>
                </a:cubicBezTo>
                <a:cubicBezTo>
                  <a:pt x="3158456" y="1723109"/>
                  <a:pt x="3113294" y="1724248"/>
                  <a:pt x="3023061" y="1736646"/>
                </a:cubicBezTo>
                <a:cubicBezTo>
                  <a:pt x="2932828" y="1749044"/>
                  <a:pt x="2541352" y="1715584"/>
                  <a:pt x="2257649" y="1736646"/>
                </a:cubicBezTo>
                <a:cubicBezTo>
                  <a:pt x="1973946" y="1757708"/>
                  <a:pt x="1929922" y="1736082"/>
                  <a:pt x="1738263" y="1736646"/>
                </a:cubicBezTo>
                <a:cubicBezTo>
                  <a:pt x="1546604" y="1737210"/>
                  <a:pt x="1115968" y="1728624"/>
                  <a:pt x="890842" y="1736646"/>
                </a:cubicBezTo>
                <a:cubicBezTo>
                  <a:pt x="665716" y="1744668"/>
                  <a:pt x="584911" y="1709958"/>
                  <a:pt x="289447" y="1736646"/>
                </a:cubicBezTo>
                <a:cubicBezTo>
                  <a:pt x="136871" y="1738254"/>
                  <a:pt x="9588" y="1645804"/>
                  <a:pt x="0" y="1447199"/>
                </a:cubicBezTo>
                <a:cubicBezTo>
                  <a:pt x="-15658" y="1249282"/>
                  <a:pt x="8721" y="1137880"/>
                  <a:pt x="0" y="891478"/>
                </a:cubicBezTo>
                <a:cubicBezTo>
                  <a:pt x="-8721" y="645076"/>
                  <a:pt x="27140" y="482347"/>
                  <a:pt x="0" y="289447"/>
                </a:cubicBezTo>
                <a:close/>
              </a:path>
              <a:path w="8779737" h="1736646" stroke="0" extrusionOk="0">
                <a:moveTo>
                  <a:pt x="0" y="289447"/>
                </a:moveTo>
                <a:cubicBezTo>
                  <a:pt x="-10401" y="130642"/>
                  <a:pt x="139388" y="-19775"/>
                  <a:pt x="289447" y="0"/>
                </a:cubicBezTo>
                <a:cubicBezTo>
                  <a:pt x="456927" y="-8804"/>
                  <a:pt x="579679" y="-1345"/>
                  <a:pt x="808834" y="0"/>
                </a:cubicBezTo>
                <a:cubicBezTo>
                  <a:pt x="1037989" y="1345"/>
                  <a:pt x="1204367" y="-22697"/>
                  <a:pt x="1574246" y="0"/>
                </a:cubicBezTo>
                <a:cubicBezTo>
                  <a:pt x="1944125" y="22697"/>
                  <a:pt x="1891408" y="-6759"/>
                  <a:pt x="2011624" y="0"/>
                </a:cubicBezTo>
                <a:cubicBezTo>
                  <a:pt x="2131840" y="6759"/>
                  <a:pt x="2612177" y="-1575"/>
                  <a:pt x="2777036" y="0"/>
                </a:cubicBezTo>
                <a:cubicBezTo>
                  <a:pt x="2941895" y="1575"/>
                  <a:pt x="3123235" y="-14859"/>
                  <a:pt x="3296423" y="0"/>
                </a:cubicBezTo>
                <a:cubicBezTo>
                  <a:pt x="3469611" y="14859"/>
                  <a:pt x="3629612" y="6373"/>
                  <a:pt x="3815809" y="0"/>
                </a:cubicBezTo>
                <a:cubicBezTo>
                  <a:pt x="4002006" y="-6373"/>
                  <a:pt x="4289443" y="-16077"/>
                  <a:pt x="4581222" y="0"/>
                </a:cubicBezTo>
                <a:cubicBezTo>
                  <a:pt x="4873001" y="16077"/>
                  <a:pt x="4854931" y="5453"/>
                  <a:pt x="5018600" y="0"/>
                </a:cubicBezTo>
                <a:cubicBezTo>
                  <a:pt x="5182269" y="-5453"/>
                  <a:pt x="5436851" y="-31171"/>
                  <a:pt x="5702003" y="0"/>
                </a:cubicBezTo>
                <a:cubicBezTo>
                  <a:pt x="5967155" y="31171"/>
                  <a:pt x="6049802" y="11559"/>
                  <a:pt x="6303399" y="0"/>
                </a:cubicBezTo>
                <a:cubicBezTo>
                  <a:pt x="6556996" y="-11559"/>
                  <a:pt x="6622511" y="17810"/>
                  <a:pt x="6822785" y="0"/>
                </a:cubicBezTo>
                <a:cubicBezTo>
                  <a:pt x="7023059" y="-17810"/>
                  <a:pt x="7174695" y="5726"/>
                  <a:pt x="7424180" y="0"/>
                </a:cubicBezTo>
                <a:cubicBezTo>
                  <a:pt x="7673665" y="-5726"/>
                  <a:pt x="8268343" y="13654"/>
                  <a:pt x="8490290" y="0"/>
                </a:cubicBezTo>
                <a:cubicBezTo>
                  <a:pt x="8642560" y="-5424"/>
                  <a:pt x="8794802" y="128323"/>
                  <a:pt x="8779737" y="289447"/>
                </a:cubicBezTo>
                <a:cubicBezTo>
                  <a:pt x="8773947" y="464713"/>
                  <a:pt x="8757837" y="705477"/>
                  <a:pt x="8779737" y="856745"/>
                </a:cubicBezTo>
                <a:cubicBezTo>
                  <a:pt x="8801637" y="1008013"/>
                  <a:pt x="8785793" y="1210933"/>
                  <a:pt x="8779737" y="1447199"/>
                </a:cubicBezTo>
                <a:cubicBezTo>
                  <a:pt x="8798205" y="1620491"/>
                  <a:pt x="8629986" y="1750996"/>
                  <a:pt x="8490290" y="1736646"/>
                </a:cubicBezTo>
                <a:cubicBezTo>
                  <a:pt x="8309605" y="1751450"/>
                  <a:pt x="8218324" y="1752062"/>
                  <a:pt x="8052912" y="1736646"/>
                </a:cubicBezTo>
                <a:cubicBezTo>
                  <a:pt x="7887500" y="1721230"/>
                  <a:pt x="7553134" y="1762831"/>
                  <a:pt x="7287500" y="1736646"/>
                </a:cubicBezTo>
                <a:cubicBezTo>
                  <a:pt x="7021866" y="1710461"/>
                  <a:pt x="6858598" y="1736203"/>
                  <a:pt x="6440079" y="1736646"/>
                </a:cubicBezTo>
                <a:cubicBezTo>
                  <a:pt x="6021560" y="1737089"/>
                  <a:pt x="6054872" y="1763361"/>
                  <a:pt x="5838684" y="1736646"/>
                </a:cubicBezTo>
                <a:cubicBezTo>
                  <a:pt x="5622497" y="1709931"/>
                  <a:pt x="5529903" y="1754666"/>
                  <a:pt x="5319297" y="1736646"/>
                </a:cubicBezTo>
                <a:cubicBezTo>
                  <a:pt x="5108691" y="1718626"/>
                  <a:pt x="4860202" y="1744634"/>
                  <a:pt x="4717902" y="1736646"/>
                </a:cubicBezTo>
                <a:cubicBezTo>
                  <a:pt x="4575602" y="1728658"/>
                  <a:pt x="4277862" y="1757121"/>
                  <a:pt x="4116507" y="1736646"/>
                </a:cubicBezTo>
                <a:cubicBezTo>
                  <a:pt x="3955153" y="1716171"/>
                  <a:pt x="3506493" y="1701987"/>
                  <a:pt x="3269087" y="1736646"/>
                </a:cubicBezTo>
                <a:cubicBezTo>
                  <a:pt x="3031681" y="1771305"/>
                  <a:pt x="2960376" y="1755322"/>
                  <a:pt x="2831708" y="1736646"/>
                </a:cubicBezTo>
                <a:cubicBezTo>
                  <a:pt x="2703040" y="1717970"/>
                  <a:pt x="2455675" y="1720061"/>
                  <a:pt x="2312322" y="1736646"/>
                </a:cubicBezTo>
                <a:cubicBezTo>
                  <a:pt x="2168969" y="1753231"/>
                  <a:pt x="1942719" y="1707955"/>
                  <a:pt x="1710926" y="1736646"/>
                </a:cubicBezTo>
                <a:cubicBezTo>
                  <a:pt x="1479133" y="1765337"/>
                  <a:pt x="1149196" y="1718917"/>
                  <a:pt x="945514" y="1736646"/>
                </a:cubicBezTo>
                <a:cubicBezTo>
                  <a:pt x="741832" y="1754375"/>
                  <a:pt x="491278" y="1712912"/>
                  <a:pt x="289447" y="1736646"/>
                </a:cubicBezTo>
                <a:cubicBezTo>
                  <a:pt x="143854" y="1717023"/>
                  <a:pt x="12172" y="1643042"/>
                  <a:pt x="0" y="1447199"/>
                </a:cubicBezTo>
                <a:cubicBezTo>
                  <a:pt x="6848" y="1150286"/>
                  <a:pt x="-25769" y="1129203"/>
                  <a:pt x="0" y="845168"/>
                </a:cubicBezTo>
                <a:cubicBezTo>
                  <a:pt x="25769" y="561133"/>
                  <a:pt x="23852" y="447383"/>
                  <a:pt x="0" y="289447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Hoạt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động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2: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Tìm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hiểu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cách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thiết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lập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quan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hệ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ban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bè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endParaRPr kumimoji="0" lang="en-US" sz="4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370593" y="2404852"/>
            <a:ext cx="3735973" cy="274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1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419101" y="250269"/>
            <a:ext cx="11610974" cy="715089"/>
          </a:xfrm>
          <a:custGeom>
            <a:avLst/>
            <a:gdLst>
              <a:gd name="connsiteX0" fmla="*/ 0 w 11610974"/>
              <a:gd name="connsiteY0" fmla="*/ 119184 h 715089"/>
              <a:gd name="connsiteX1" fmla="*/ 119184 w 11610974"/>
              <a:gd name="connsiteY1" fmla="*/ 0 h 715089"/>
              <a:gd name="connsiteX2" fmla="*/ 446983 w 11610974"/>
              <a:gd name="connsiteY2" fmla="*/ 0 h 715089"/>
              <a:gd name="connsiteX3" fmla="*/ 1343412 w 11610974"/>
              <a:gd name="connsiteY3" fmla="*/ 0 h 715089"/>
              <a:gd name="connsiteX4" fmla="*/ 2239841 w 11610974"/>
              <a:gd name="connsiteY4" fmla="*/ 0 h 715089"/>
              <a:gd name="connsiteX5" fmla="*/ 3022543 w 11610974"/>
              <a:gd name="connsiteY5" fmla="*/ 0 h 715089"/>
              <a:gd name="connsiteX6" fmla="*/ 3350342 w 11610974"/>
              <a:gd name="connsiteY6" fmla="*/ 0 h 715089"/>
              <a:gd name="connsiteX7" fmla="*/ 3791867 w 11610974"/>
              <a:gd name="connsiteY7" fmla="*/ 0 h 715089"/>
              <a:gd name="connsiteX8" fmla="*/ 4574570 w 11610974"/>
              <a:gd name="connsiteY8" fmla="*/ 0 h 715089"/>
              <a:gd name="connsiteX9" fmla="*/ 5357273 w 11610974"/>
              <a:gd name="connsiteY9" fmla="*/ 0 h 715089"/>
              <a:gd name="connsiteX10" fmla="*/ 5912523 w 11610974"/>
              <a:gd name="connsiteY10" fmla="*/ 0 h 715089"/>
              <a:gd name="connsiteX11" fmla="*/ 6695226 w 11610974"/>
              <a:gd name="connsiteY11" fmla="*/ 0 h 715089"/>
              <a:gd name="connsiteX12" fmla="*/ 7364203 w 11610974"/>
              <a:gd name="connsiteY12" fmla="*/ 0 h 715089"/>
              <a:gd name="connsiteX13" fmla="*/ 8146906 w 11610974"/>
              <a:gd name="connsiteY13" fmla="*/ 0 h 715089"/>
              <a:gd name="connsiteX14" fmla="*/ 8815883 w 11610974"/>
              <a:gd name="connsiteY14" fmla="*/ 0 h 715089"/>
              <a:gd name="connsiteX15" fmla="*/ 9712312 w 11610974"/>
              <a:gd name="connsiteY15" fmla="*/ 0 h 715089"/>
              <a:gd name="connsiteX16" fmla="*/ 10608741 w 11610974"/>
              <a:gd name="connsiteY16" fmla="*/ 0 h 715089"/>
              <a:gd name="connsiteX17" fmla="*/ 11491790 w 11610974"/>
              <a:gd name="connsiteY17" fmla="*/ 0 h 715089"/>
              <a:gd name="connsiteX18" fmla="*/ 11610974 w 11610974"/>
              <a:gd name="connsiteY18" fmla="*/ 119184 h 715089"/>
              <a:gd name="connsiteX19" fmla="*/ 11610974 w 11610974"/>
              <a:gd name="connsiteY19" fmla="*/ 595905 h 715089"/>
              <a:gd name="connsiteX20" fmla="*/ 11491790 w 11610974"/>
              <a:gd name="connsiteY20" fmla="*/ 715089 h 715089"/>
              <a:gd name="connsiteX21" fmla="*/ 10936539 w 11610974"/>
              <a:gd name="connsiteY21" fmla="*/ 715089 h 715089"/>
              <a:gd name="connsiteX22" fmla="*/ 10495015 w 11610974"/>
              <a:gd name="connsiteY22" fmla="*/ 715089 h 715089"/>
              <a:gd name="connsiteX23" fmla="*/ 9712312 w 11610974"/>
              <a:gd name="connsiteY23" fmla="*/ 715089 h 715089"/>
              <a:gd name="connsiteX24" fmla="*/ 9157061 w 11610974"/>
              <a:gd name="connsiteY24" fmla="*/ 715089 h 715089"/>
              <a:gd name="connsiteX25" fmla="*/ 8488084 w 11610974"/>
              <a:gd name="connsiteY25" fmla="*/ 715089 h 715089"/>
              <a:gd name="connsiteX26" fmla="*/ 7819107 w 11610974"/>
              <a:gd name="connsiteY26" fmla="*/ 715089 h 715089"/>
              <a:gd name="connsiteX27" fmla="*/ 7263856 w 11610974"/>
              <a:gd name="connsiteY27" fmla="*/ 715089 h 715089"/>
              <a:gd name="connsiteX28" fmla="*/ 6594880 w 11610974"/>
              <a:gd name="connsiteY28" fmla="*/ 715089 h 715089"/>
              <a:gd name="connsiteX29" fmla="*/ 6267081 w 11610974"/>
              <a:gd name="connsiteY29" fmla="*/ 715089 h 715089"/>
              <a:gd name="connsiteX30" fmla="*/ 5939282 w 11610974"/>
              <a:gd name="connsiteY30" fmla="*/ 715089 h 715089"/>
              <a:gd name="connsiteX31" fmla="*/ 5497758 w 11610974"/>
              <a:gd name="connsiteY31" fmla="*/ 715089 h 715089"/>
              <a:gd name="connsiteX32" fmla="*/ 4715055 w 11610974"/>
              <a:gd name="connsiteY32" fmla="*/ 715089 h 715089"/>
              <a:gd name="connsiteX33" fmla="*/ 4387256 w 11610974"/>
              <a:gd name="connsiteY33" fmla="*/ 715089 h 715089"/>
              <a:gd name="connsiteX34" fmla="*/ 3832005 w 11610974"/>
              <a:gd name="connsiteY34" fmla="*/ 715089 h 715089"/>
              <a:gd name="connsiteX35" fmla="*/ 3163029 w 11610974"/>
              <a:gd name="connsiteY35" fmla="*/ 715089 h 715089"/>
              <a:gd name="connsiteX36" fmla="*/ 2721504 w 11610974"/>
              <a:gd name="connsiteY36" fmla="*/ 715089 h 715089"/>
              <a:gd name="connsiteX37" fmla="*/ 1825075 w 11610974"/>
              <a:gd name="connsiteY37" fmla="*/ 715089 h 715089"/>
              <a:gd name="connsiteX38" fmla="*/ 1269824 w 11610974"/>
              <a:gd name="connsiteY38" fmla="*/ 715089 h 715089"/>
              <a:gd name="connsiteX39" fmla="*/ 119184 w 11610974"/>
              <a:gd name="connsiteY39" fmla="*/ 715089 h 715089"/>
              <a:gd name="connsiteX40" fmla="*/ 0 w 11610974"/>
              <a:gd name="connsiteY40" fmla="*/ 595905 h 715089"/>
              <a:gd name="connsiteX41" fmla="*/ 0 w 11610974"/>
              <a:gd name="connsiteY41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610974" h="715089" fill="none" extrusionOk="0">
                <a:moveTo>
                  <a:pt x="0" y="119184"/>
                </a:moveTo>
                <a:cubicBezTo>
                  <a:pt x="13895" y="52131"/>
                  <a:pt x="59474" y="13460"/>
                  <a:pt x="119184" y="0"/>
                </a:cubicBezTo>
                <a:cubicBezTo>
                  <a:pt x="193424" y="-2463"/>
                  <a:pt x="302427" y="5405"/>
                  <a:pt x="446983" y="0"/>
                </a:cubicBezTo>
                <a:cubicBezTo>
                  <a:pt x="591539" y="-5405"/>
                  <a:pt x="949525" y="18882"/>
                  <a:pt x="1343412" y="0"/>
                </a:cubicBezTo>
                <a:cubicBezTo>
                  <a:pt x="1737299" y="-18882"/>
                  <a:pt x="1881876" y="10540"/>
                  <a:pt x="2239841" y="0"/>
                </a:cubicBezTo>
                <a:cubicBezTo>
                  <a:pt x="2597806" y="-10540"/>
                  <a:pt x="2850332" y="-14188"/>
                  <a:pt x="3022543" y="0"/>
                </a:cubicBezTo>
                <a:cubicBezTo>
                  <a:pt x="3194754" y="14188"/>
                  <a:pt x="3232037" y="-15015"/>
                  <a:pt x="3350342" y="0"/>
                </a:cubicBezTo>
                <a:cubicBezTo>
                  <a:pt x="3468647" y="15015"/>
                  <a:pt x="3608366" y="18277"/>
                  <a:pt x="3791867" y="0"/>
                </a:cubicBezTo>
                <a:cubicBezTo>
                  <a:pt x="3975368" y="-18277"/>
                  <a:pt x="4216914" y="-5231"/>
                  <a:pt x="4574570" y="0"/>
                </a:cubicBezTo>
                <a:cubicBezTo>
                  <a:pt x="4932226" y="5231"/>
                  <a:pt x="5040433" y="9729"/>
                  <a:pt x="5357273" y="0"/>
                </a:cubicBezTo>
                <a:cubicBezTo>
                  <a:pt x="5674113" y="-9729"/>
                  <a:pt x="5692221" y="9877"/>
                  <a:pt x="5912523" y="0"/>
                </a:cubicBezTo>
                <a:cubicBezTo>
                  <a:pt x="6132825" y="-9877"/>
                  <a:pt x="6474843" y="26656"/>
                  <a:pt x="6695226" y="0"/>
                </a:cubicBezTo>
                <a:cubicBezTo>
                  <a:pt x="6915609" y="-26656"/>
                  <a:pt x="7197015" y="-10492"/>
                  <a:pt x="7364203" y="0"/>
                </a:cubicBezTo>
                <a:cubicBezTo>
                  <a:pt x="7531391" y="10492"/>
                  <a:pt x="7835308" y="-30642"/>
                  <a:pt x="8146906" y="0"/>
                </a:cubicBezTo>
                <a:cubicBezTo>
                  <a:pt x="8458504" y="30642"/>
                  <a:pt x="8522799" y="-9178"/>
                  <a:pt x="8815883" y="0"/>
                </a:cubicBezTo>
                <a:cubicBezTo>
                  <a:pt x="9108967" y="9178"/>
                  <a:pt x="9463938" y="-26985"/>
                  <a:pt x="9712312" y="0"/>
                </a:cubicBezTo>
                <a:cubicBezTo>
                  <a:pt x="9960686" y="26985"/>
                  <a:pt x="10196375" y="39824"/>
                  <a:pt x="10608741" y="0"/>
                </a:cubicBezTo>
                <a:cubicBezTo>
                  <a:pt x="11021107" y="-39824"/>
                  <a:pt x="11240304" y="-5586"/>
                  <a:pt x="11491790" y="0"/>
                </a:cubicBezTo>
                <a:cubicBezTo>
                  <a:pt x="11558742" y="-3215"/>
                  <a:pt x="11614956" y="41992"/>
                  <a:pt x="11610974" y="119184"/>
                </a:cubicBezTo>
                <a:cubicBezTo>
                  <a:pt x="11597285" y="235430"/>
                  <a:pt x="11594933" y="437597"/>
                  <a:pt x="11610974" y="595905"/>
                </a:cubicBezTo>
                <a:cubicBezTo>
                  <a:pt x="11615095" y="646054"/>
                  <a:pt x="11561173" y="720855"/>
                  <a:pt x="11491790" y="715089"/>
                </a:cubicBezTo>
                <a:cubicBezTo>
                  <a:pt x="11253480" y="733782"/>
                  <a:pt x="11100963" y="719276"/>
                  <a:pt x="10936539" y="715089"/>
                </a:cubicBezTo>
                <a:cubicBezTo>
                  <a:pt x="10772115" y="710902"/>
                  <a:pt x="10631307" y="710122"/>
                  <a:pt x="10495015" y="715089"/>
                </a:cubicBezTo>
                <a:cubicBezTo>
                  <a:pt x="10358723" y="720056"/>
                  <a:pt x="10043823" y="684041"/>
                  <a:pt x="9712312" y="715089"/>
                </a:cubicBezTo>
                <a:cubicBezTo>
                  <a:pt x="9380801" y="746137"/>
                  <a:pt x="9306372" y="739375"/>
                  <a:pt x="9157061" y="715089"/>
                </a:cubicBezTo>
                <a:cubicBezTo>
                  <a:pt x="9007750" y="690803"/>
                  <a:pt x="8702393" y="687557"/>
                  <a:pt x="8488084" y="715089"/>
                </a:cubicBezTo>
                <a:cubicBezTo>
                  <a:pt x="8273775" y="742621"/>
                  <a:pt x="8050949" y="713313"/>
                  <a:pt x="7819107" y="715089"/>
                </a:cubicBezTo>
                <a:cubicBezTo>
                  <a:pt x="7587265" y="716865"/>
                  <a:pt x="7392739" y="712387"/>
                  <a:pt x="7263856" y="715089"/>
                </a:cubicBezTo>
                <a:cubicBezTo>
                  <a:pt x="7134973" y="717791"/>
                  <a:pt x="6875649" y="737085"/>
                  <a:pt x="6594880" y="715089"/>
                </a:cubicBezTo>
                <a:cubicBezTo>
                  <a:pt x="6314111" y="693093"/>
                  <a:pt x="6417592" y="726398"/>
                  <a:pt x="6267081" y="715089"/>
                </a:cubicBezTo>
                <a:cubicBezTo>
                  <a:pt x="6116570" y="703780"/>
                  <a:pt x="6033125" y="708570"/>
                  <a:pt x="5939282" y="715089"/>
                </a:cubicBezTo>
                <a:cubicBezTo>
                  <a:pt x="5845439" y="721608"/>
                  <a:pt x="5651332" y="709421"/>
                  <a:pt x="5497758" y="715089"/>
                </a:cubicBezTo>
                <a:cubicBezTo>
                  <a:pt x="5344184" y="720757"/>
                  <a:pt x="4913991" y="676930"/>
                  <a:pt x="4715055" y="715089"/>
                </a:cubicBezTo>
                <a:cubicBezTo>
                  <a:pt x="4516119" y="753248"/>
                  <a:pt x="4470330" y="722478"/>
                  <a:pt x="4387256" y="715089"/>
                </a:cubicBezTo>
                <a:cubicBezTo>
                  <a:pt x="4304182" y="707700"/>
                  <a:pt x="3961168" y="738171"/>
                  <a:pt x="3832005" y="715089"/>
                </a:cubicBezTo>
                <a:cubicBezTo>
                  <a:pt x="3702842" y="692007"/>
                  <a:pt x="3345010" y="709906"/>
                  <a:pt x="3163029" y="715089"/>
                </a:cubicBezTo>
                <a:cubicBezTo>
                  <a:pt x="2981048" y="720272"/>
                  <a:pt x="2937787" y="698065"/>
                  <a:pt x="2721504" y="715089"/>
                </a:cubicBezTo>
                <a:cubicBezTo>
                  <a:pt x="2505222" y="732113"/>
                  <a:pt x="2046841" y="710622"/>
                  <a:pt x="1825075" y="715089"/>
                </a:cubicBezTo>
                <a:cubicBezTo>
                  <a:pt x="1603309" y="719556"/>
                  <a:pt x="1487661" y="691407"/>
                  <a:pt x="1269824" y="715089"/>
                </a:cubicBezTo>
                <a:cubicBezTo>
                  <a:pt x="1051987" y="738771"/>
                  <a:pt x="427047" y="672532"/>
                  <a:pt x="119184" y="715089"/>
                </a:cubicBezTo>
                <a:cubicBezTo>
                  <a:pt x="52777" y="710656"/>
                  <a:pt x="-6383" y="668320"/>
                  <a:pt x="0" y="595905"/>
                </a:cubicBezTo>
                <a:cubicBezTo>
                  <a:pt x="-12267" y="390111"/>
                  <a:pt x="-20516" y="288984"/>
                  <a:pt x="0" y="119184"/>
                </a:cubicBezTo>
                <a:close/>
              </a:path>
              <a:path w="11610974" h="715089" stroke="0" extrusionOk="0">
                <a:moveTo>
                  <a:pt x="0" y="119184"/>
                </a:moveTo>
                <a:cubicBezTo>
                  <a:pt x="-8106" y="54180"/>
                  <a:pt x="54997" y="-3304"/>
                  <a:pt x="119184" y="0"/>
                </a:cubicBezTo>
                <a:cubicBezTo>
                  <a:pt x="243808" y="-13187"/>
                  <a:pt x="451750" y="9956"/>
                  <a:pt x="560709" y="0"/>
                </a:cubicBezTo>
                <a:cubicBezTo>
                  <a:pt x="669668" y="-9956"/>
                  <a:pt x="1060685" y="32625"/>
                  <a:pt x="1343412" y="0"/>
                </a:cubicBezTo>
                <a:cubicBezTo>
                  <a:pt x="1626139" y="-32625"/>
                  <a:pt x="1517423" y="13801"/>
                  <a:pt x="1671210" y="0"/>
                </a:cubicBezTo>
                <a:cubicBezTo>
                  <a:pt x="1824997" y="-13801"/>
                  <a:pt x="2252089" y="-30576"/>
                  <a:pt x="2453913" y="0"/>
                </a:cubicBezTo>
                <a:cubicBezTo>
                  <a:pt x="2655737" y="30576"/>
                  <a:pt x="2689320" y="-14092"/>
                  <a:pt x="2895438" y="0"/>
                </a:cubicBezTo>
                <a:cubicBezTo>
                  <a:pt x="3101557" y="14092"/>
                  <a:pt x="3223128" y="-1499"/>
                  <a:pt x="3336963" y="0"/>
                </a:cubicBezTo>
                <a:cubicBezTo>
                  <a:pt x="3450799" y="1499"/>
                  <a:pt x="3883494" y="-20359"/>
                  <a:pt x="4119665" y="0"/>
                </a:cubicBezTo>
                <a:cubicBezTo>
                  <a:pt x="4355836" y="20359"/>
                  <a:pt x="4301518" y="-8397"/>
                  <a:pt x="4447464" y="0"/>
                </a:cubicBezTo>
                <a:cubicBezTo>
                  <a:pt x="4593410" y="8397"/>
                  <a:pt x="4892243" y="11585"/>
                  <a:pt x="5116441" y="0"/>
                </a:cubicBezTo>
                <a:cubicBezTo>
                  <a:pt x="5340639" y="-11585"/>
                  <a:pt x="5480199" y="-735"/>
                  <a:pt x="5671692" y="0"/>
                </a:cubicBezTo>
                <a:cubicBezTo>
                  <a:pt x="5863185" y="735"/>
                  <a:pt x="5960931" y="-12635"/>
                  <a:pt x="6113216" y="0"/>
                </a:cubicBezTo>
                <a:cubicBezTo>
                  <a:pt x="6265501" y="12635"/>
                  <a:pt x="6492000" y="-27329"/>
                  <a:pt x="6668467" y="0"/>
                </a:cubicBezTo>
                <a:cubicBezTo>
                  <a:pt x="6844934" y="27329"/>
                  <a:pt x="7015932" y="24287"/>
                  <a:pt x="7337444" y="0"/>
                </a:cubicBezTo>
                <a:cubicBezTo>
                  <a:pt x="7658956" y="-24287"/>
                  <a:pt x="7554837" y="11771"/>
                  <a:pt x="7665243" y="0"/>
                </a:cubicBezTo>
                <a:cubicBezTo>
                  <a:pt x="7775649" y="-11771"/>
                  <a:pt x="7881596" y="14704"/>
                  <a:pt x="7993041" y="0"/>
                </a:cubicBezTo>
                <a:cubicBezTo>
                  <a:pt x="8104486" y="-14704"/>
                  <a:pt x="8674381" y="16581"/>
                  <a:pt x="8889470" y="0"/>
                </a:cubicBezTo>
                <a:cubicBezTo>
                  <a:pt x="9104559" y="-16581"/>
                  <a:pt x="9454885" y="29413"/>
                  <a:pt x="9785899" y="0"/>
                </a:cubicBezTo>
                <a:cubicBezTo>
                  <a:pt x="10116913" y="-29413"/>
                  <a:pt x="10041340" y="-10519"/>
                  <a:pt x="10113698" y="0"/>
                </a:cubicBezTo>
                <a:cubicBezTo>
                  <a:pt x="10186056" y="10519"/>
                  <a:pt x="10430605" y="-8046"/>
                  <a:pt x="10555222" y="0"/>
                </a:cubicBezTo>
                <a:cubicBezTo>
                  <a:pt x="10679839" y="8046"/>
                  <a:pt x="11156824" y="-10815"/>
                  <a:pt x="11491790" y="0"/>
                </a:cubicBezTo>
                <a:cubicBezTo>
                  <a:pt x="11555247" y="3138"/>
                  <a:pt x="11617478" y="52071"/>
                  <a:pt x="11610974" y="119184"/>
                </a:cubicBezTo>
                <a:cubicBezTo>
                  <a:pt x="11622728" y="221808"/>
                  <a:pt x="11588385" y="406201"/>
                  <a:pt x="11610974" y="595905"/>
                </a:cubicBezTo>
                <a:cubicBezTo>
                  <a:pt x="11605624" y="647541"/>
                  <a:pt x="11550525" y="724887"/>
                  <a:pt x="11491790" y="715089"/>
                </a:cubicBezTo>
                <a:cubicBezTo>
                  <a:pt x="11271305" y="736928"/>
                  <a:pt x="11249945" y="707479"/>
                  <a:pt x="11050265" y="715089"/>
                </a:cubicBezTo>
                <a:cubicBezTo>
                  <a:pt x="10850586" y="722699"/>
                  <a:pt x="10514460" y="729532"/>
                  <a:pt x="10153836" y="715089"/>
                </a:cubicBezTo>
                <a:cubicBezTo>
                  <a:pt x="9793212" y="700646"/>
                  <a:pt x="9985378" y="727287"/>
                  <a:pt x="9826038" y="715089"/>
                </a:cubicBezTo>
                <a:cubicBezTo>
                  <a:pt x="9666698" y="702891"/>
                  <a:pt x="9567427" y="722939"/>
                  <a:pt x="9384513" y="715089"/>
                </a:cubicBezTo>
                <a:cubicBezTo>
                  <a:pt x="9201599" y="707239"/>
                  <a:pt x="9026133" y="722924"/>
                  <a:pt x="8829262" y="715089"/>
                </a:cubicBezTo>
                <a:cubicBezTo>
                  <a:pt x="8632391" y="707254"/>
                  <a:pt x="8403397" y="730288"/>
                  <a:pt x="8046559" y="715089"/>
                </a:cubicBezTo>
                <a:cubicBezTo>
                  <a:pt x="7689721" y="699890"/>
                  <a:pt x="7452955" y="685177"/>
                  <a:pt x="7150130" y="715089"/>
                </a:cubicBezTo>
                <a:cubicBezTo>
                  <a:pt x="6847305" y="745001"/>
                  <a:pt x="6710208" y="699135"/>
                  <a:pt x="6594880" y="715089"/>
                </a:cubicBezTo>
                <a:cubicBezTo>
                  <a:pt x="6479552" y="731044"/>
                  <a:pt x="6290573" y="727589"/>
                  <a:pt x="6153355" y="715089"/>
                </a:cubicBezTo>
                <a:cubicBezTo>
                  <a:pt x="6016138" y="702589"/>
                  <a:pt x="5710910" y="728643"/>
                  <a:pt x="5484378" y="715089"/>
                </a:cubicBezTo>
                <a:cubicBezTo>
                  <a:pt x="5257846" y="701535"/>
                  <a:pt x="5316409" y="708370"/>
                  <a:pt x="5156579" y="715089"/>
                </a:cubicBezTo>
                <a:cubicBezTo>
                  <a:pt x="4996749" y="721808"/>
                  <a:pt x="4934605" y="703384"/>
                  <a:pt x="4828781" y="715089"/>
                </a:cubicBezTo>
                <a:cubicBezTo>
                  <a:pt x="4722957" y="726794"/>
                  <a:pt x="4294639" y="705770"/>
                  <a:pt x="4046078" y="715089"/>
                </a:cubicBezTo>
                <a:cubicBezTo>
                  <a:pt x="3797517" y="724408"/>
                  <a:pt x="3412630" y="699380"/>
                  <a:pt x="3149649" y="715089"/>
                </a:cubicBezTo>
                <a:cubicBezTo>
                  <a:pt x="2886668" y="730798"/>
                  <a:pt x="2648633" y="701875"/>
                  <a:pt x="2366946" y="715089"/>
                </a:cubicBezTo>
                <a:cubicBezTo>
                  <a:pt x="2085259" y="728303"/>
                  <a:pt x="1770656" y="732445"/>
                  <a:pt x="1584243" y="715089"/>
                </a:cubicBezTo>
                <a:cubicBezTo>
                  <a:pt x="1397830" y="697733"/>
                  <a:pt x="770006" y="658756"/>
                  <a:pt x="119184" y="715089"/>
                </a:cubicBezTo>
                <a:cubicBezTo>
                  <a:pt x="55648" y="706931"/>
                  <a:pt x="4538" y="661286"/>
                  <a:pt x="0" y="595905"/>
                </a:cubicBezTo>
                <a:cubicBezTo>
                  <a:pt x="-8695" y="360405"/>
                  <a:pt x="-22502" y="247486"/>
                  <a:pt x="0" y="119184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Các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bạn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trong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tranh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đã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làm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gì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để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thiết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lập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quan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hệ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bạn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bè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3DCD42-E4C0-C88E-1AF2-FAEDF0F41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" y="1400175"/>
            <a:ext cx="6115050" cy="2838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11CEB9-D9D6-06AE-C6E9-9EED7733A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225" y="1438275"/>
            <a:ext cx="6105525" cy="47244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B1F2200-3BC8-436A-9F36-1608B0FB0CA9}"/>
              </a:ext>
            </a:extLst>
          </p:cNvPr>
          <p:cNvGrpSpPr/>
          <p:nvPr/>
        </p:nvGrpSpPr>
        <p:grpSpPr>
          <a:xfrm>
            <a:off x="1362397" y="4224521"/>
            <a:ext cx="4278451" cy="2175001"/>
            <a:chOff x="892354" y="3758439"/>
            <a:chExt cx="4278451" cy="2175001"/>
          </a:xfrm>
        </p:grpSpPr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F6CF4F7A-80BB-E928-BE22-6F70695D8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E76622C-6550-3326-6146-509DCCD40733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834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323849-0252-185C-F457-1370E4403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802916"/>
            <a:ext cx="4133850" cy="37358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5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688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nam tự giới thiệu và bày tỏ mong muốn được kết bạn với bạn nữ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54310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323849-0252-185C-F457-1370E4403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25" y="1755291"/>
            <a:ext cx="4133850" cy="373587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 được bạn chủ động làm quen chúng ta nên đáp lại thế nào?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337969" cy="1754326"/>
          </a:xfrm>
          <a:custGeom>
            <a:avLst/>
            <a:gdLst>
              <a:gd name="connsiteX0" fmla="*/ 0 w 5337969"/>
              <a:gd name="connsiteY0" fmla="*/ 0 h 1754326"/>
              <a:gd name="connsiteX1" fmla="*/ 5337969 w 5337969"/>
              <a:gd name="connsiteY1" fmla="*/ 0 h 1754326"/>
              <a:gd name="connsiteX2" fmla="*/ 5337969 w 5337969"/>
              <a:gd name="connsiteY2" fmla="*/ 1754326 h 1754326"/>
              <a:gd name="connsiteX3" fmla="*/ 0 w 5337969"/>
              <a:gd name="connsiteY3" fmla="*/ 1754326 h 1754326"/>
              <a:gd name="connsiteX4" fmla="*/ 0 w 5337969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7969" h="1754326" fill="none" extrusionOk="0">
                <a:moveTo>
                  <a:pt x="0" y="0"/>
                </a:moveTo>
                <a:cubicBezTo>
                  <a:pt x="2532119" y="5222"/>
                  <a:pt x="4641412" y="24918"/>
                  <a:pt x="5337969" y="0"/>
                </a:cubicBezTo>
                <a:cubicBezTo>
                  <a:pt x="5402544" y="239465"/>
                  <a:pt x="5239896" y="1500058"/>
                  <a:pt x="5337969" y="1754326"/>
                </a:cubicBezTo>
                <a:cubicBezTo>
                  <a:pt x="2900837" y="1589565"/>
                  <a:pt x="565831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337969" h="1754326" stroke="0" extrusionOk="0">
                <a:moveTo>
                  <a:pt x="0" y="0"/>
                </a:moveTo>
                <a:cubicBezTo>
                  <a:pt x="1103464" y="11849"/>
                  <a:pt x="3211999" y="-161459"/>
                  <a:pt x="5337969" y="0"/>
                </a:cubicBezTo>
                <a:cubicBezTo>
                  <a:pt x="5312155" y="606792"/>
                  <a:pt x="5191439" y="1569389"/>
                  <a:pt x="5337969" y="1754326"/>
                </a:cubicBezTo>
                <a:cubicBezTo>
                  <a:pt x="4249391" y="1608466"/>
                  <a:pt x="2531118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Vui vẻ, thân thiện bày 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ỏ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niềm vui khi có bạn mới và giới thiệu bản thân</a:t>
            </a: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973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601079"/>
            <a:chOff x="442192" y="1257300"/>
            <a:chExt cx="4495801" cy="5376796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747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nữ thể hiện sự quan tâm và chia sẻ với bạn qua việc rủ bạn đi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chung ô khi trời mưa mà bạn quên không mang ô, áo mưa.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41DDE94-DD70-E1CF-9779-9D065080C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1657350"/>
            <a:ext cx="4318788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14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 được bạn giúp đỡ, chúng ta cần làm gì?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337969" cy="1200329"/>
          </a:xfrm>
          <a:custGeom>
            <a:avLst/>
            <a:gdLst>
              <a:gd name="connsiteX0" fmla="*/ 0 w 5337969"/>
              <a:gd name="connsiteY0" fmla="*/ 0 h 1200329"/>
              <a:gd name="connsiteX1" fmla="*/ 5337969 w 5337969"/>
              <a:gd name="connsiteY1" fmla="*/ 0 h 1200329"/>
              <a:gd name="connsiteX2" fmla="*/ 5337969 w 5337969"/>
              <a:gd name="connsiteY2" fmla="*/ 1200329 h 1200329"/>
              <a:gd name="connsiteX3" fmla="*/ 0 w 5337969"/>
              <a:gd name="connsiteY3" fmla="*/ 1200329 h 1200329"/>
              <a:gd name="connsiteX4" fmla="*/ 0 w 5337969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7969" h="1200329" fill="none" extrusionOk="0">
                <a:moveTo>
                  <a:pt x="0" y="0"/>
                </a:moveTo>
                <a:cubicBezTo>
                  <a:pt x="2532119" y="5222"/>
                  <a:pt x="4641412" y="24918"/>
                  <a:pt x="5337969" y="0"/>
                </a:cubicBezTo>
                <a:cubicBezTo>
                  <a:pt x="5404703" y="180425"/>
                  <a:pt x="5390986" y="1037242"/>
                  <a:pt x="5337969" y="1200329"/>
                </a:cubicBezTo>
                <a:cubicBezTo>
                  <a:pt x="2900837" y="1035568"/>
                  <a:pt x="565831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337969" h="1200329" stroke="0" extrusionOk="0">
                <a:moveTo>
                  <a:pt x="0" y="0"/>
                </a:moveTo>
                <a:cubicBezTo>
                  <a:pt x="1103464" y="11849"/>
                  <a:pt x="3211999" y="-161459"/>
                  <a:pt x="5337969" y="0"/>
                </a:cubicBezTo>
                <a:cubicBezTo>
                  <a:pt x="5262927" y="255061"/>
                  <a:pt x="5408491" y="845340"/>
                  <a:pt x="5337969" y="1200329"/>
                </a:cubicBezTo>
                <a:cubicBezTo>
                  <a:pt x="4249391" y="1054469"/>
                  <a:pt x="2531118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E27316-ADC0-A012-7178-98681EF8D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" y="1581150"/>
            <a:ext cx="4318788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59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4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038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na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</a:t>
              </a: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chủ động đề nghị được chơi đá bóng cùng các bạn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1A6D3D1-99B6-70EB-812A-0C29ABDEB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" y="2528887"/>
            <a:ext cx="592455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6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 bạn đề nghị được cùng chơi chúng ta nên làm thế nào? </a:t>
            </a:r>
            <a:r>
              <a:rPr lang="en-US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V</a:t>
            </a: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ì sao?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766594" cy="1754326"/>
          </a:xfrm>
          <a:custGeom>
            <a:avLst/>
            <a:gdLst>
              <a:gd name="connsiteX0" fmla="*/ 0 w 5766594"/>
              <a:gd name="connsiteY0" fmla="*/ 0 h 1754326"/>
              <a:gd name="connsiteX1" fmla="*/ 5766594 w 5766594"/>
              <a:gd name="connsiteY1" fmla="*/ 0 h 1754326"/>
              <a:gd name="connsiteX2" fmla="*/ 5766594 w 5766594"/>
              <a:gd name="connsiteY2" fmla="*/ 1754326 h 1754326"/>
              <a:gd name="connsiteX3" fmla="*/ 0 w 5766594"/>
              <a:gd name="connsiteY3" fmla="*/ 1754326 h 1754326"/>
              <a:gd name="connsiteX4" fmla="*/ 0 w 5766594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6594" h="1754326" fill="none" extrusionOk="0">
                <a:moveTo>
                  <a:pt x="0" y="0"/>
                </a:moveTo>
                <a:cubicBezTo>
                  <a:pt x="914520" y="5222"/>
                  <a:pt x="4574860" y="24918"/>
                  <a:pt x="5766594" y="0"/>
                </a:cubicBezTo>
                <a:cubicBezTo>
                  <a:pt x="5831169" y="239465"/>
                  <a:pt x="5668521" y="1500058"/>
                  <a:pt x="5766594" y="1754326"/>
                </a:cubicBezTo>
                <a:cubicBezTo>
                  <a:pt x="4500928" y="1589565"/>
                  <a:pt x="1273775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766594" h="1754326" stroke="0" extrusionOk="0">
                <a:moveTo>
                  <a:pt x="0" y="0"/>
                </a:moveTo>
                <a:cubicBezTo>
                  <a:pt x="646274" y="11849"/>
                  <a:pt x="4672623" y="-161459"/>
                  <a:pt x="5766594" y="0"/>
                </a:cubicBezTo>
                <a:cubicBezTo>
                  <a:pt x="5740780" y="606792"/>
                  <a:pt x="5620064" y="1569389"/>
                  <a:pt x="5766594" y="1754326"/>
                </a:cubicBezTo>
                <a:cubicBezTo>
                  <a:pt x="3971528" y="1608466"/>
                  <a:pt x="824465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Hào hứng vui vẻ mời bạn cùng tham gia vì có nhiều bạn chơi cùng vui hơn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C7FC4A-430F-FE98-DF73-53506956F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2347913"/>
            <a:ext cx="4591050" cy="192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906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4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481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nữ chia sẻ sở thích của mình với bạn</a:t>
              </a:r>
              <a:r>
                <a:rPr kumimoji="0" lang="en-US" sz="5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3D5EA14-440B-FDB6-92D2-55C1DE330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52725"/>
            <a:ext cx="602932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425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Chủ động chia sẻ sở thích với bạn có thể đem lại điều gì?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766594" cy="1754326"/>
          </a:xfrm>
          <a:custGeom>
            <a:avLst/>
            <a:gdLst>
              <a:gd name="connsiteX0" fmla="*/ 0 w 5766594"/>
              <a:gd name="connsiteY0" fmla="*/ 0 h 1754326"/>
              <a:gd name="connsiteX1" fmla="*/ 5766594 w 5766594"/>
              <a:gd name="connsiteY1" fmla="*/ 0 h 1754326"/>
              <a:gd name="connsiteX2" fmla="*/ 5766594 w 5766594"/>
              <a:gd name="connsiteY2" fmla="*/ 1754326 h 1754326"/>
              <a:gd name="connsiteX3" fmla="*/ 0 w 5766594"/>
              <a:gd name="connsiteY3" fmla="*/ 1754326 h 1754326"/>
              <a:gd name="connsiteX4" fmla="*/ 0 w 5766594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6594" h="1754326" fill="none" extrusionOk="0">
                <a:moveTo>
                  <a:pt x="0" y="0"/>
                </a:moveTo>
                <a:cubicBezTo>
                  <a:pt x="914520" y="5222"/>
                  <a:pt x="4574860" y="24918"/>
                  <a:pt x="5766594" y="0"/>
                </a:cubicBezTo>
                <a:cubicBezTo>
                  <a:pt x="5831169" y="239465"/>
                  <a:pt x="5668521" y="1500058"/>
                  <a:pt x="5766594" y="1754326"/>
                </a:cubicBezTo>
                <a:cubicBezTo>
                  <a:pt x="4500928" y="1589565"/>
                  <a:pt x="1273775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766594" h="1754326" stroke="0" extrusionOk="0">
                <a:moveTo>
                  <a:pt x="0" y="0"/>
                </a:moveTo>
                <a:cubicBezTo>
                  <a:pt x="646274" y="11849"/>
                  <a:pt x="4672623" y="-161459"/>
                  <a:pt x="5766594" y="0"/>
                </a:cubicBezTo>
                <a:cubicBezTo>
                  <a:pt x="5740780" y="606792"/>
                  <a:pt x="5620064" y="1569389"/>
                  <a:pt x="5766594" y="1754326"/>
                </a:cubicBezTo>
                <a:cubicBezTo>
                  <a:pt x="3971528" y="1608466"/>
                  <a:pt x="824465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được những người bạn cùng sở thích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82210F-AB19-7827-8D36-C75648DA3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6" y="2228850"/>
            <a:ext cx="4781550" cy="190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326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E75F7D66-9B6B-7B87-4B4C-9D571F9C4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88772-46E0-24B1-52F4-71CAE2B63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D041CB-DF38-2408-37E7-0848B1260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8012913" y="419073"/>
            <a:ext cx="4060994" cy="222339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17782D7-CBC9-4FFF-6784-94C87B6638F6}"/>
              </a:ext>
            </a:extLst>
          </p:cNvPr>
          <p:cNvGrpSpPr/>
          <p:nvPr/>
        </p:nvGrpSpPr>
        <p:grpSpPr>
          <a:xfrm>
            <a:off x="-498503" y="0"/>
            <a:ext cx="10204478" cy="6938251"/>
            <a:chOff x="-174653" y="-165430"/>
            <a:chExt cx="8254127" cy="693825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 descr="A group of kids in front of a computer screen&#10;&#10;Description automatically generated with low confidence">
              <a:extLst>
                <a:ext uri="{FF2B5EF4-FFF2-40B4-BE49-F238E27FC236}">
                  <a16:creationId xmlns:a16="http://schemas.microsoft.com/office/drawing/2014/main" id="{F59A8480-C79D-997B-7F7A-B35D6F07E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4653" y="-165430"/>
              <a:ext cx="8254127" cy="6938251"/>
            </a:xfrm>
            <a:prstGeom prst="rect">
              <a:avLst/>
            </a:prstGeom>
          </p:spPr>
        </p:pic>
      </p:grpSp>
      <p:pic>
        <p:nvPicPr>
          <p:cNvPr id="22" name="Picture 2" descr="Pin on Teacher resources">
            <a:extLst>
              <a:ext uri="{FF2B5EF4-FFF2-40B4-BE49-F238E27FC236}">
                <a16:creationId xmlns:a16="http://schemas.microsoft.com/office/drawing/2014/main" id="{CDDDD7B6-EC5D-E0E4-317B-5F59E0635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410" y="131943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2B4618-A573-B438-E706-5B52EAE46E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29" name="Picture 28" descr="A picture containing text, wooden, wood, file&#10;&#10;Description automatically generated">
            <a:extLst>
              <a:ext uri="{FF2B5EF4-FFF2-40B4-BE49-F238E27FC236}">
                <a16:creationId xmlns:a16="http://schemas.microsoft.com/office/drawing/2014/main" id="{314088B1-513F-DC13-66E7-C3C6B08935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712" y="3255625"/>
            <a:ext cx="2443367" cy="31551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1917ED-B93B-3608-ED28-234DC0F4DD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6685" y="877788"/>
            <a:ext cx="3286029" cy="835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C95125-D752-A53E-C16F-8CAC906B12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3431" y="1697986"/>
            <a:ext cx="6169687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3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756E62E-7EB4-CF6F-CBDB-CC4B4506CAEE}"/>
              </a:ext>
            </a:extLst>
          </p:cNvPr>
          <p:cNvGrpSpPr/>
          <p:nvPr/>
        </p:nvGrpSpPr>
        <p:grpSpPr>
          <a:xfrm>
            <a:off x="2696853" y="-357843"/>
            <a:ext cx="6705969" cy="5904297"/>
            <a:chOff x="4114799" y="762794"/>
            <a:chExt cx="5030787" cy="44293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463B1EE-8739-ACA7-A2AC-E91AF15C5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2" t="14776" r="14421" b="8894"/>
            <a:stretch/>
          </p:blipFill>
          <p:spPr>
            <a:xfrm flipH="1">
              <a:off x="4114799" y="762794"/>
              <a:ext cx="5030787" cy="4429376"/>
            </a:xfrm>
            <a:prstGeom prst="rect">
              <a:avLst/>
            </a:prstGeom>
          </p:spPr>
        </p:pic>
        <p:sp>
          <p:nvSpPr>
            <p:cNvPr id="11" name="1">
              <a:extLst>
                <a:ext uri="{FF2B5EF4-FFF2-40B4-BE49-F238E27FC236}">
                  <a16:creationId xmlns:a16="http://schemas.microsoft.com/office/drawing/2014/main" id="{172A0446-1241-0490-EB9C-C3753E6C23E4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831284" y="2241741"/>
              <a:ext cx="3519513" cy="1763169"/>
            </a:xfrm>
            <a:prstGeom prst="rect">
              <a:avLst/>
            </a:prstGeom>
          </p:spPr>
          <p:txBody>
            <a:bodyPr lIns="145133" tIns="72567" rIns="145133" bIns="72567" anchor="ctr">
              <a:noAutofit/>
            </a:bodyPr>
            <a:lstStyle/>
            <a:p>
              <a:pPr algn="ctr" defTabSz="1219170">
                <a:lnSpc>
                  <a:spcPct val="120000"/>
                </a:lnSpc>
                <a:buClr>
                  <a:srgbClr val="000000"/>
                </a:buClr>
                <a:defRPr/>
              </a:pP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Theo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em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còn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có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những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cách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nào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khác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để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thiết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lập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quan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hệ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bạn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bè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2" name="Picture 1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753C35B-BA19-0901-3047-4DE95F2D81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942976" y="203975"/>
            <a:ext cx="10887074" cy="11009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</a:t>
            </a:r>
            <a:r>
              <a:rPr lang="vi-VN" sz="44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ách nào khác để thiết lập quan hệ bạn bè</a:t>
            </a:r>
            <a:endParaRPr kumimoji="0" lang="en-US" sz="44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3CECD8-8D7F-2EC6-B48F-215978F20A61}"/>
              </a:ext>
            </a:extLst>
          </p:cNvPr>
          <p:cNvSpPr txBox="1"/>
          <p:nvPr/>
        </p:nvSpPr>
        <p:spPr>
          <a:xfrm>
            <a:off x="1447800" y="1914525"/>
            <a:ext cx="10744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mượn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quên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iúp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hia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nghị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hia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0977241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9405C77-C6AA-DC01-DE52-7147F9513770}"/>
              </a:ext>
            </a:extLst>
          </p:cNvPr>
          <p:cNvGrpSpPr/>
          <p:nvPr/>
        </p:nvGrpSpPr>
        <p:grpSpPr>
          <a:xfrm>
            <a:off x="2047875" y="159808"/>
            <a:ext cx="10906125" cy="6309783"/>
            <a:chOff x="1609555" y="43276"/>
            <a:chExt cx="10582445" cy="6309783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7D765398-97F5-9138-EEF7-310FDC13D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09555" y="43276"/>
              <a:ext cx="10582445" cy="63097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C44DEE-2184-7BCD-A9AB-7FDDE1D0B853}"/>
                </a:ext>
              </a:extLst>
            </p:cNvPr>
            <p:cNvSpPr txBox="1"/>
            <p:nvPr/>
          </p:nvSpPr>
          <p:spPr>
            <a:xfrm>
              <a:off x="3292583" y="974902"/>
              <a:ext cx="6911592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30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4063FEA-53DE-B314-F8FA-54D79F2FD4CF}"/>
              </a:ext>
            </a:extLst>
          </p:cNvPr>
          <p:cNvSpPr txBox="1"/>
          <p:nvPr/>
        </p:nvSpPr>
        <p:spPr>
          <a:xfrm>
            <a:off x="4067174" y="1876425"/>
            <a:ext cx="66579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thiết lập quan hệ bạn bè, chúng ta cần giới thiệu bản thân; chủ động thể hiện mong muốn làm quen và chơi cùng bạn; thể hiện sự quan tâm tới bạn; luôn thể hiện thái độ thân thiện , cởi mở…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3292E0-7009-9C74-66F9-01754C7277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385" y="1881315"/>
            <a:ext cx="240812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0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81" y="76992"/>
            <a:ext cx="7803052" cy="5839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18007A-5869-3484-4F22-A1B30D315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70" y="4865515"/>
            <a:ext cx="5072588" cy="17821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53C211-2826-EB61-0FA5-BEDB6EB3E5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7646" y="3163774"/>
            <a:ext cx="5870957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8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9" name="Picture 12" descr="Silhouette office desk with white background Vector Image">
            <a:extLst>
              <a:ext uri="{FF2B5EF4-FFF2-40B4-BE49-F238E27FC236}">
                <a16:creationId xmlns:a16="http://schemas.microsoft.com/office/drawing/2014/main" id="{064EBE89-81B0-4410-B6A8-DE2D7B648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300" r="90000">
                        <a14:foregroundMark x1="71900" y1="51019" x2="76900" y2="82778"/>
                        <a14:foregroundMark x1="14641" y1="51019" x2="16800" y2="80370"/>
                        <a14:foregroundMark x1="14300" y1="46389" x2="14341" y2="46944"/>
                        <a14:foregroundMark x1="16800" y1="80370" x2="17100" y2="80648"/>
                        <a14:foregroundMark x1="9300" y1="42778" x2="9300" y2="42778"/>
                        <a14:foregroundMark x1="24000" y1="38889" x2="24300" y2="43611"/>
                        <a14:foregroundMark x1="78200" y1="47407" x2="77200" y2="49722"/>
                        <a14:foregroundMark x1="80300" y1="40926" x2="80600" y2="43889"/>
                        <a14:foregroundMark x1="71900" y1="16944" x2="69200" y2="21204"/>
                        <a14:foregroundMark x1="14900" y1="49444" x2="14900" y2="49444"/>
                        <a14:foregroundMark x1="15100" y1="47593" x2="15100" y2="47593"/>
                        <a14:foregroundMark x1="15100" y1="47778" x2="15500" y2="51019"/>
                        <a14:foregroundMark x1="14600" y1="47593" x2="14800" y2="51944"/>
                        <a14:foregroundMark x1="14900" y1="47315" x2="15300" y2="48704"/>
                        <a14:backgroundMark x1="28300" y1="40463" x2="28300" y2="40463"/>
                        <a14:backgroundMark x1="14300" y1="46389" x2="14300" y2="46389"/>
                        <a14:backgroundMark x1="14600" y1="46944" x2="14600" y2="47593"/>
                        <a14:backgroundMark x1="14400" y1="47130" x2="14400" y2="4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261" y="3746282"/>
            <a:ext cx="3480233" cy="375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095CDEFB-B569-4BF6-89DC-2E5E6685C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715" y="1951241"/>
            <a:ext cx="4585327" cy="42528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48" y="1184550"/>
            <a:ext cx="3563865" cy="2575753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585" y="2526361"/>
            <a:ext cx="2603074" cy="2603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CE33B8-86D3-A49E-52FF-7DFE31EBE9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2699" y="678870"/>
            <a:ext cx="6846401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" name="Picture 49" descr="Calendar&#10;&#10;Description automatically generated">
            <a:extLst>
              <a:ext uri="{FF2B5EF4-FFF2-40B4-BE49-F238E27FC236}">
                <a16:creationId xmlns:a16="http://schemas.microsoft.com/office/drawing/2014/main" id="{9E67A563-7EA3-4C9D-8212-C6D7C1D209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5828572" y="1201482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F233476-C239-4CF8-800A-DD6158201277}"/>
              </a:ext>
            </a:extLst>
          </p:cNvPr>
          <p:cNvGrpSpPr/>
          <p:nvPr/>
        </p:nvGrpSpPr>
        <p:grpSpPr>
          <a:xfrm>
            <a:off x="5377944" y="893116"/>
            <a:ext cx="6840368" cy="6379332"/>
            <a:chOff x="5197156" y="622700"/>
            <a:chExt cx="6840368" cy="6379332"/>
          </a:xfrm>
        </p:grpSpPr>
        <p:pic>
          <p:nvPicPr>
            <p:cNvPr id="13" name="Picture 1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B2DFE36-E6AD-4A42-96B6-6ED7BBB9B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35" t="52247" r="31565" b="26560"/>
            <a:stretch/>
          </p:blipFill>
          <p:spPr>
            <a:xfrm>
              <a:off x="5197156" y="622700"/>
              <a:ext cx="6840368" cy="6379332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6340121" y="1993634"/>
              <a:ext cx="468873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lượt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n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trong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lớp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>
                  <a:solidFill>
                    <a:prstClr val="black"/>
                  </a:solidFill>
                  <a:latin typeface="Calibri" panose="020F0502020204030204"/>
                </a:rPr>
                <a:t>câu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hỏi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" y="2940522"/>
            <a:ext cx="5592607" cy="4042009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51" y="3547972"/>
            <a:ext cx="2631736" cy="2631736"/>
          </a:xfrm>
          <a:prstGeom prst="rect">
            <a:avLst/>
          </a:prstGeom>
        </p:spPr>
      </p:pic>
      <p:pic>
        <p:nvPicPr>
          <p:cNvPr id="9" name="Picture 8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5B687145-0805-487C-A272-6C05A9FD12C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44" b="95150" l="3342" r="37817">
                        <a14:foregroundMark x1="5391" y1="59701" x2="5391" y2="59701"/>
                        <a14:foregroundMark x1="6442" y1="58448" x2="7062" y2="61560"/>
                        <a14:foregroundMark x1="7278" y1="58610" x2="6954" y2="60631"/>
                        <a14:foregroundMark x1="7790" y1="58610" x2="3423" y2="64349"/>
                        <a14:foregroundMark x1="3423" y1="64349" x2="7278" y2="58286"/>
                        <a14:foregroundMark x1="7278" y1="58286" x2="8302" y2="58933"/>
                        <a14:foregroundMark x1="30728" y1="57680" x2="30000" y2="64632"/>
                        <a14:foregroundMark x1="32803" y1="56427" x2="33315" y2="64147"/>
                        <a14:foregroundMark x1="33315" y1="64147" x2="32911" y2="64511"/>
                        <a14:foregroundMark x1="16765" y1="60792" x2="16469" y2="66047"/>
                        <a14:foregroundMark x1="13989" y1="63581" x2="24124" y2="67462"/>
                        <a14:foregroundMark x1="24124" y1="67462" x2="23612" y2="71787"/>
                        <a14:foregroundMark x1="14906" y1="63703" x2="12291" y2="70089"/>
                        <a14:foregroundMark x1="12291" y1="70089" x2="12129" y2="71463"/>
                        <a14:foregroundMark x1="18113" y1="60146" x2="23342" y2="62732"/>
                        <a14:foregroundMark x1="23342" y1="62732" x2="24933" y2="68513"/>
                        <a14:foregroundMark x1="24933" y1="64794" x2="25364" y2="71948"/>
                        <a14:foregroundMark x1="15445" y1="85732" x2="15526" y2="89935"/>
                        <a14:foregroundMark x1="15337" y1="85408" x2="16361" y2="84640"/>
                        <a14:foregroundMark x1="32399" y1="56750" x2="31968" y2="59863"/>
                        <a14:foregroundMark x1="31456" y1="55497" x2="32803" y2="61722"/>
                        <a14:foregroundMark x1="32183" y1="54244" x2="34879" y2="57357"/>
                        <a14:foregroundMark x1="29596" y1="67906" x2="29596" y2="67906"/>
                        <a14:foregroundMark x1="28760" y1="69604" x2="28760" y2="69604"/>
                        <a14:foregroundMark x1="9326" y1="64956" x2="9326" y2="64956"/>
                        <a14:foregroundMark x1="9434" y1="65724" x2="9434" y2="65724"/>
                        <a14:foregroundMark x1="9434" y1="64956" x2="9434" y2="64956"/>
                        <a14:foregroundMark x1="9434" y1="64956" x2="9434" y2="64956"/>
                        <a14:foregroundMark x1="9650" y1="64956" x2="9650" y2="64956"/>
                        <a14:foregroundMark x1="9650" y1="64956" x2="9650" y2="64956"/>
                        <a14:foregroundMark x1="7062" y1="56589" x2="7062" y2="56589"/>
                        <a14:foregroundMark x1="5822" y1="56427" x2="5202" y2="57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764" r="57952"/>
          <a:stretch/>
        </p:blipFill>
        <p:spPr>
          <a:xfrm>
            <a:off x="9888299" y="508677"/>
            <a:ext cx="2657815" cy="2033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B1663E-7E4E-4D43-ECAA-14E43A7165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326" y="135945"/>
            <a:ext cx="685249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219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012" y="3697277"/>
            <a:ext cx="3122268" cy="312226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A2B5CD6-07FA-4917-A172-0E8EE1EC7324}"/>
              </a:ext>
            </a:extLst>
          </p:cNvPr>
          <p:cNvGrpSpPr/>
          <p:nvPr/>
        </p:nvGrpSpPr>
        <p:grpSpPr>
          <a:xfrm>
            <a:off x="1118337" y="1057275"/>
            <a:ext cx="4606119" cy="1533104"/>
            <a:chOff x="1651737" y="1438275"/>
            <a:chExt cx="3533874" cy="153310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0541F1D9-A21C-4429-9A74-ED9AA1253111}"/>
                </a:ext>
              </a:extLst>
            </p:cNvPr>
            <p:cNvSpPr/>
            <p:nvPr/>
          </p:nvSpPr>
          <p:spPr>
            <a:xfrm>
              <a:off x="1651737" y="1438275"/>
              <a:ext cx="3533874" cy="1533104"/>
            </a:xfrm>
            <a:prstGeom prst="wedgeRoundRectCallout">
              <a:avLst>
                <a:gd name="adj1" fmla="val -47632"/>
                <a:gd name="adj2" fmla="val 8830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CB1D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1725870" y="1567817"/>
              <a:ext cx="343787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ai?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quen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6" name="Picture 5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5C750C85-66CB-45FB-A61B-849CD8C53B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9"/>
          <a:stretch/>
        </p:blipFill>
        <p:spPr>
          <a:xfrm>
            <a:off x="9759869" y="2947099"/>
            <a:ext cx="2148809" cy="3937568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412BD761-A36B-4ED8-851D-ABA96D75DF8E}"/>
              </a:ext>
            </a:extLst>
          </p:cNvPr>
          <p:cNvGrpSpPr/>
          <p:nvPr/>
        </p:nvGrpSpPr>
        <p:grpSpPr>
          <a:xfrm flipH="1">
            <a:off x="2940018" y="2987911"/>
            <a:ext cx="5584855" cy="1450740"/>
            <a:chOff x="1985031" y="4151977"/>
            <a:chExt cx="3825976" cy="1784873"/>
          </a:xfrm>
        </p:grpSpPr>
        <p:sp>
          <p:nvSpPr>
            <p:cNvPr id="56" name="Speech Bubble: Rectangle with Corners Rounded 55">
              <a:extLst>
                <a:ext uri="{FF2B5EF4-FFF2-40B4-BE49-F238E27FC236}">
                  <a16:creationId xmlns:a16="http://schemas.microsoft.com/office/drawing/2014/main" id="{9A90BBC2-189D-4CF2-AA55-1F58D1CD5D98}"/>
                </a:ext>
              </a:extLst>
            </p:cNvPr>
            <p:cNvSpPr/>
            <p:nvPr/>
          </p:nvSpPr>
          <p:spPr>
            <a:xfrm>
              <a:off x="2099412" y="4151977"/>
              <a:ext cx="3683298" cy="1784873"/>
            </a:xfrm>
            <a:prstGeom prst="wedgeRoundRectCallout">
              <a:avLst>
                <a:gd name="adj1" fmla="val 72378"/>
                <a:gd name="adj2" fmla="val 21213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56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D8396CC-CD5E-48FE-8438-7F2BA56DD4E5}"/>
                </a:ext>
              </a:extLst>
            </p:cNvPr>
            <p:cNvSpPr txBox="1"/>
            <p:nvPr/>
          </p:nvSpPr>
          <p:spPr>
            <a:xfrm>
              <a:off x="1985031" y="4270453"/>
              <a:ext cx="38259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á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 bạn có sở thích gì chung? Bạn thường làm gì cùng nhau?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1FAC52F-21F1-DA1A-6565-0DBEB0E7D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816" y="837360"/>
            <a:ext cx="3365284" cy="179237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3B72255-28A2-08CC-E06A-5EC8EA97EA86}"/>
              </a:ext>
            </a:extLst>
          </p:cNvPr>
          <p:cNvGrpSpPr/>
          <p:nvPr/>
        </p:nvGrpSpPr>
        <p:grpSpPr>
          <a:xfrm flipH="1">
            <a:off x="3321017" y="4702411"/>
            <a:ext cx="4870483" cy="1212614"/>
            <a:chOff x="2099412" y="4151977"/>
            <a:chExt cx="3711596" cy="1784873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9D3A220C-34E8-DE6B-8233-7A5A281236FF}"/>
                </a:ext>
              </a:extLst>
            </p:cNvPr>
            <p:cNvSpPr/>
            <p:nvPr/>
          </p:nvSpPr>
          <p:spPr>
            <a:xfrm>
              <a:off x="2099412" y="4151977"/>
              <a:ext cx="3683298" cy="1784873"/>
            </a:xfrm>
            <a:prstGeom prst="wedgeRoundRectCallout">
              <a:avLst>
                <a:gd name="adj1" fmla="val 75921"/>
                <a:gd name="adj2" fmla="val -8332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56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C71DF0B-2E67-0B72-32DF-E6699D2EAAC5}"/>
                </a:ext>
              </a:extLst>
            </p:cNvPr>
            <p:cNvSpPr txBox="1"/>
            <p:nvPr/>
          </p:nvSpPr>
          <p:spPr>
            <a:xfrm>
              <a:off x="2272140" y="4270453"/>
              <a:ext cx="3538868" cy="1325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 có suy nghĩ gì về người bạn đó?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034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C771E79-7002-49ED-A7D5-7C775C79DE6C}"/>
              </a:ext>
            </a:extLst>
          </p:cNvPr>
          <p:cNvGrpSpPr/>
          <p:nvPr/>
        </p:nvGrpSpPr>
        <p:grpSpPr>
          <a:xfrm>
            <a:off x="8488981" y="0"/>
            <a:ext cx="2867377" cy="812800"/>
            <a:chOff x="5007836" y="507047"/>
            <a:chExt cx="1501614" cy="308638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4A0F5E5-68C3-4ACC-ABB4-FD1429042A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B592AB4-A251-4062-B5F4-D370CBC047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49FCF8D-C16E-4EE7-AAE4-769972177901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D541763C-224C-4A07-9DAF-12855679B2D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970843" y="-71906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001BCA5-F4CC-4EF7-8D55-218AE382D793}"/>
              </a:ext>
            </a:extLst>
          </p:cNvPr>
          <p:cNvGrpSpPr/>
          <p:nvPr/>
        </p:nvGrpSpPr>
        <p:grpSpPr>
          <a:xfrm>
            <a:off x="2988690" y="1174645"/>
            <a:ext cx="1699059" cy="1166711"/>
            <a:chOff x="4461861" y="1475041"/>
            <a:chExt cx="3413917" cy="1986081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B3DA9E2-C7CD-4A05-BD45-CEB2618DE4F1}"/>
                </a:ext>
              </a:extLst>
            </p:cNvPr>
            <p:cNvSpPr/>
            <p:nvPr/>
          </p:nvSpPr>
          <p:spPr>
            <a:xfrm>
              <a:off x="4461861" y="1475041"/>
              <a:ext cx="3413917" cy="198608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B5AC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2" name="Picture 41" descr="A collage of a person's body&#10;&#10;Description automatically generated with low confidence">
              <a:extLst>
                <a:ext uri="{FF2B5EF4-FFF2-40B4-BE49-F238E27FC236}">
                  <a16:creationId xmlns:a16="http://schemas.microsoft.com/office/drawing/2014/main" id="{D76A4197-667D-41AE-B8BB-138C674BB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96" y="1584072"/>
              <a:ext cx="1726940" cy="172694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45B4821-4B42-4A73-A03B-AAC7D76D1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365" y="1688251"/>
              <a:ext cx="1236662" cy="1548095"/>
            </a:xfrm>
            <a:prstGeom prst="rect">
              <a:avLst/>
            </a:prstGeom>
          </p:spPr>
        </p:pic>
      </p:grpSp>
      <p:pic>
        <p:nvPicPr>
          <p:cNvPr id="52" name="Picture 51" descr="Calendar&#10;&#10;Description automatically generated">
            <a:extLst>
              <a:ext uri="{FF2B5EF4-FFF2-40B4-BE49-F238E27FC236}">
                <a16:creationId xmlns:a16="http://schemas.microsoft.com/office/drawing/2014/main" id="{26C5B1B5-1E14-413C-8DA5-C676772A25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942486" y="927945"/>
            <a:ext cx="777161" cy="21804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B28CA9E-C138-4D53-9FC2-8014C35D1E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67" b="91167" l="10000" r="90000">
                        <a14:foregroundMark x1="37167" y1="8833" x2="37167" y2="8833"/>
                        <a14:foregroundMark x1="52333" y1="24667" x2="58333" y2="40333"/>
                        <a14:foregroundMark x1="53167" y1="21833" x2="52833" y2="35833"/>
                        <a14:foregroundMark x1="54833" y1="19500" x2="56000" y2="35167"/>
                        <a14:foregroundMark x1="68500" y1="53500" x2="68000" y2="62333"/>
                        <a14:foregroundMark x1="74500" y1="91167" x2="25333" y2="86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1832" y="693814"/>
            <a:ext cx="2646459" cy="2646459"/>
          </a:xfrm>
          <a:prstGeom prst="rect">
            <a:avLst/>
          </a:prstGeom>
        </p:spPr>
      </p:pic>
      <p:pic>
        <p:nvPicPr>
          <p:cNvPr id="32" name="Picture 3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29DE270D-106D-45ED-82C3-2C331CB3D0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86" y="110351"/>
            <a:ext cx="1106859" cy="11059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F7E9E7-4A26-4319-8908-5496E6015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07" y="426446"/>
            <a:ext cx="8308857" cy="45897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19B828-9144-4B7A-8723-D8317274A3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13" b="90000" l="10000" r="93067">
                        <a14:foregroundMark x1="53993" y1="37377" x2="54333" y2="37750"/>
                        <a14:foregroundMark x1="40400" y1="22500" x2="52745" y2="36012"/>
                        <a14:foregroundMark x1="63966" y1="42149" x2="69267" y2="43625"/>
                        <a14:foregroundMark x1="61733" y1="44063" x2="63733" y2="43813"/>
                        <a14:foregroundMark x1="63584" y1="42712" x2="65800" y2="43375"/>
                        <a14:foregroundMark x1="78533" y1="8813" x2="78533" y2="8813"/>
                        <a14:foregroundMark x1="73667" y1="9563" x2="81800" y2="10875"/>
                        <a14:foregroundMark x1="85267" y1="13625" x2="88200" y2="17625"/>
                        <a14:foregroundMark x1="88733" y1="18625" x2="93067" y2="28813"/>
                        <a14:foregroundMark x1="93067" y1="28813" x2="93067" y2="28813"/>
                        <a14:foregroundMark x1="90400" y1="21563" x2="90133" y2="31313"/>
                        <a14:foregroundMark x1="90133" y1="31313" x2="90133" y2="31313"/>
                        <a14:foregroundMark x1="59933" y1="42875" x2="62067" y2="43188"/>
                        <a14:foregroundMark x1="59133" y1="41188" x2="61400" y2="42250"/>
                        <a14:backgroundMark x1="18600" y1="18500" x2="42600" y2="53500"/>
                        <a14:backgroundMark x1="56533" y1="28625" x2="50533" y2="22438"/>
                        <a14:backgroundMark x1="50533" y1="22438" x2="25667" y2="15563"/>
                        <a14:backgroundMark x1="25667" y1="15563" x2="7400" y2="24625"/>
                        <a14:backgroundMark x1="7400" y1="24625" x2="20200" y2="41938"/>
                        <a14:backgroundMark x1="20200" y1="41938" x2="43133" y2="49438"/>
                        <a14:backgroundMark x1="43133" y1="49438" x2="53067" y2="49813"/>
                        <a14:backgroundMark x1="53067" y1="49813" x2="35067" y2="27437"/>
                        <a14:backgroundMark x1="35728" y1="24231" x2="36600" y2="20000"/>
                        <a14:backgroundMark x1="35067" y1="27437" x2="35199" y2="26795"/>
                        <a14:backgroundMark x1="36600" y1="20000" x2="49467" y2="21688"/>
                        <a14:backgroundMark x1="49467" y1="21688" x2="53133" y2="24250"/>
                        <a14:backgroundMark x1="56067" y1="21875" x2="58133" y2="33438"/>
                        <a14:backgroundMark x1="58133" y1="33438" x2="58733" y2="34688"/>
                        <a14:backgroundMark x1="62800" y1="57625" x2="64713" y2="44354"/>
                        <a14:backgroundMark x1="63627" y1="40764" x2="55667" y2="20500"/>
                        <a14:backgroundMark x1="55667" y1="20500" x2="21200" y2="13500"/>
                        <a14:backgroundMark x1="21200" y1="13500" x2="4333" y2="15438"/>
                        <a14:backgroundMark x1="4333" y1="15438" x2="4600" y2="33188"/>
                        <a14:backgroundMark x1="4600" y1="33188" x2="29800" y2="68813"/>
                        <a14:backgroundMark x1="29800" y1="68813" x2="58000" y2="55625"/>
                        <a14:backgroundMark x1="61273" y1="40759" x2="63133" y2="32313"/>
                        <a14:backgroundMark x1="58000" y1="55625" x2="60523" y2="44166"/>
                        <a14:backgroundMark x1="57933" y1="15125" x2="57933" y2="33375"/>
                        <a14:backgroundMark x1="60800" y1="17500" x2="60333" y2="20438"/>
                        <a14:backgroundMark x1="45600" y1="47000" x2="64400" y2="50688"/>
                        <a14:backgroundMark x1="53867" y1="48500" x2="57800" y2="48500"/>
                        <a14:backgroundMark x1="62454" y1="41313" x2="64067" y2="41313"/>
                        <a14:backgroundMark x1="62961" y1="42000" x2="64067" y2="42000"/>
                        <a14:backgroundMark x1="36333" y1="21000" x2="24133" y2="32813"/>
                        <a14:backgroundMark x1="24133" y1="32813" x2="23933" y2="33500"/>
                        <a14:backgroundMark x1="36800" y1="23625" x2="42933" y2="37938"/>
                        <a14:backgroundMark x1="42933" y1="37938" x2="43867" y2="39250"/>
                        <a14:backgroundMark x1="40533" y1="31313" x2="32400" y2="38375"/>
                        <a14:backgroundMark x1="35667" y1="27000" x2="52133" y2="44250"/>
                        <a14:backgroundMark x1="52600" y1="42438" x2="59000" y2="46375"/>
                        <a14:backgroundMark x1="59000" y1="46375" x2="59200" y2="46938"/>
                        <a14:backgroundMark x1="40533" y1="30688" x2="48000" y2="33000"/>
                        <a14:backgroundMark x1="48000" y1="33000" x2="51667" y2="38750"/>
                        <a14:backgroundMark x1="51667" y1="38750" x2="51667" y2="41813"/>
                        <a14:backgroundMark x1="58267" y1="35938" x2="49933" y2="29125"/>
                        <a14:backgroundMark x1="34133" y1="23438" x2="35533" y2="26438"/>
                        <a14:backgroundMark x1="52267" y1="36375" x2="53667" y2="37625"/>
                        <a14:backgroundMark x1="42133" y1="29313" x2="42800" y2="3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507" y="896733"/>
            <a:ext cx="6780033" cy="723203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10B99C0-AF37-47E5-B25F-23F72C2F0BE1}"/>
              </a:ext>
            </a:extLst>
          </p:cNvPr>
          <p:cNvSpPr txBox="1"/>
          <p:nvPr/>
        </p:nvSpPr>
        <p:spPr>
          <a:xfrm>
            <a:off x="1276506" y="1201950"/>
            <a:ext cx="76418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Dặn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66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dò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8BC472F-A929-46E9-80A6-42D388E384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1" y="3438427"/>
            <a:ext cx="9972231" cy="341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488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Circle&#10;&#10;Description automatically generated">
            <a:extLst>
              <a:ext uri="{FF2B5EF4-FFF2-40B4-BE49-F238E27FC236}">
                <a16:creationId xmlns:a16="http://schemas.microsoft.com/office/drawing/2014/main" id="{7E0ABBC7-B1ED-9724-E2B8-F57D1376DF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7" y="-743757"/>
            <a:ext cx="10455964" cy="51193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5045516-B298-2340-53CA-AA6057084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" y="-1771649"/>
            <a:ext cx="12192000" cy="862964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85DD10D-D458-E72F-68A3-440E5029F5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33" y="-1034264"/>
            <a:ext cx="9970224" cy="467427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4AE2C9E-443A-B7A7-C151-9E07CFE1551A}"/>
              </a:ext>
            </a:extLst>
          </p:cNvPr>
          <p:cNvGrpSpPr/>
          <p:nvPr/>
        </p:nvGrpSpPr>
        <p:grpSpPr>
          <a:xfrm>
            <a:off x="-205883" y="111736"/>
            <a:ext cx="2876667" cy="1304021"/>
            <a:chOff x="-259363" y="35675"/>
            <a:chExt cx="3638668" cy="186516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A6445A1-F17E-E4F7-28A5-D938E7EC9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35675"/>
              <a:ext cx="3379306" cy="186516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AD03CE7-CBE9-D52D-52B9-4ED140F93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210142">
              <a:off x="-259363" y="886306"/>
              <a:ext cx="1830937" cy="1010560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EACC92A2-CF93-D44F-1C78-6FAA5D0B49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570" y="3076113"/>
            <a:ext cx="5995756" cy="350642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2A493AA-225A-BE20-5117-20248734D7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0" y="1586555"/>
            <a:ext cx="1062541" cy="68469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B6F8488-78CA-BB3C-BD5C-38C2815949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" y="2120833"/>
            <a:ext cx="655409" cy="42234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FB9F03A-EC98-A259-7497-09E4C4E4764D}"/>
              </a:ext>
            </a:extLst>
          </p:cNvPr>
          <p:cNvGrpSpPr/>
          <p:nvPr/>
        </p:nvGrpSpPr>
        <p:grpSpPr>
          <a:xfrm>
            <a:off x="8313771" y="1415757"/>
            <a:ext cx="1245007" cy="961180"/>
            <a:chOff x="12691566" y="345231"/>
            <a:chExt cx="1245007" cy="961180"/>
          </a:xfrm>
        </p:grpSpPr>
        <p:pic>
          <p:nvPicPr>
            <p:cNvPr id="7" name="Picture 6" descr="A picture containing insect&#10;&#10;Description automatically generated">
              <a:extLst>
                <a:ext uri="{FF2B5EF4-FFF2-40B4-BE49-F238E27FC236}">
                  <a16:creationId xmlns:a16="http://schemas.microsoft.com/office/drawing/2014/main" id="{CBFFCE3E-8BE2-F355-2A20-0A3B656D6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91566" y="345231"/>
              <a:ext cx="925417" cy="925417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3D95228-C59F-E80E-3940-171DF4E3887F}"/>
                </a:ext>
              </a:extLst>
            </p:cNvPr>
            <p:cNvGrpSpPr/>
            <p:nvPr/>
          </p:nvGrpSpPr>
          <p:grpSpPr>
            <a:xfrm>
              <a:off x="12974917" y="380994"/>
              <a:ext cx="961656" cy="925417"/>
              <a:chOff x="5185316" y="652703"/>
              <a:chExt cx="961656" cy="925417"/>
            </a:xfrm>
          </p:grpSpPr>
          <p:pic>
            <p:nvPicPr>
              <p:cNvPr id="23" name="Picture 22" descr="A picture containing insect&#10;&#10;Description automatically generated">
                <a:extLst>
                  <a:ext uri="{FF2B5EF4-FFF2-40B4-BE49-F238E27FC236}">
                    <a16:creationId xmlns:a16="http://schemas.microsoft.com/office/drawing/2014/main" id="{FB7B7A0F-4CF9-D790-AC15-CB76513E2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185316" y="652703"/>
                <a:ext cx="925417" cy="925417"/>
              </a:xfrm>
              <a:prstGeom prst="rect">
                <a:avLst/>
              </a:prstGeom>
            </p:spPr>
          </p:pic>
          <p:pic>
            <p:nvPicPr>
              <p:cNvPr id="24" name="Picture 23" descr="A picture containing insect&#10;&#10;Description automatically generated">
                <a:extLst>
                  <a:ext uri="{FF2B5EF4-FFF2-40B4-BE49-F238E27FC236}">
                    <a16:creationId xmlns:a16="http://schemas.microsoft.com/office/drawing/2014/main" id="{91F3F42F-C822-D4AB-3F0F-01A0C4EC42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491258" y="902803"/>
                <a:ext cx="655714" cy="655714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14FEF55-D245-5B9E-40E6-619D40C8BA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0700" y="672741"/>
            <a:ext cx="7992549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8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81" y="76992"/>
            <a:ext cx="7803052" cy="5839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18007A-5869-3484-4F22-A1B30D315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70" y="4865515"/>
            <a:ext cx="5072588" cy="178214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1176138-077C-E91D-9EA1-9A1C2CD057D6}"/>
              </a:ext>
            </a:extLst>
          </p:cNvPr>
          <p:cNvSpPr txBox="1"/>
          <p:nvPr/>
        </p:nvSpPr>
        <p:spPr>
          <a:xfrm>
            <a:off x="3033248" y="2967383"/>
            <a:ext cx="5875432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KHỞI</a:t>
            </a:r>
            <a:r>
              <a:rPr kumimoji="0" lang="en-US" sz="7000" b="0" i="0" u="none" strike="noStrike" kern="1200" cap="none" spc="0" normalizeH="0" noProof="0" dirty="0">
                <a:ln w="25400">
                  <a:solidFill>
                    <a:prstClr val="white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ĐỘNG</a:t>
            </a:r>
            <a:endParaRPr kumimoji="0" lang="en-US" sz="7000" b="0" i="0" u="none" strike="noStrike" kern="1200" cap="none" spc="0" normalizeH="0" baseline="0" noProof="0" dirty="0">
              <a:ln w="25400">
                <a:solidFill>
                  <a:prstClr val="white"/>
                </a:solidFill>
              </a:ln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50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81" y="76992"/>
            <a:ext cx="7803052" cy="5839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18007A-5869-3484-4F22-A1B30D315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70" y="4865515"/>
            <a:ext cx="5072588" cy="17821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4F2EFC-DC09-55FF-7E92-80BB5DFC2C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9546" y="3121105"/>
            <a:ext cx="587095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9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ircle&#10;&#10;Description automatically generated">
            <a:extLst>
              <a:ext uri="{FF2B5EF4-FFF2-40B4-BE49-F238E27FC236}">
                <a16:creationId xmlns:a16="http://schemas.microsoft.com/office/drawing/2014/main" id="{E6CA09DF-0010-E959-C529-F8891A2988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689" y="-143208"/>
            <a:ext cx="7531030" cy="3195003"/>
          </a:xfrm>
          <a:prstGeom prst="rect">
            <a:avLst/>
          </a:prstGeom>
        </p:spPr>
      </p:pic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1892"/>
            <a:ext cx="12192000" cy="5866108"/>
          </a:xfrm>
          <a:prstGeom prst="rect">
            <a:avLst/>
          </a:prstGeom>
        </p:spPr>
      </p:pic>
      <p:pic>
        <p:nvPicPr>
          <p:cNvPr id="5" name="Picture 4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27A91EE7-27E0-C218-1510-741901E5A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3" y="3000682"/>
            <a:ext cx="4325592" cy="3601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71251C-0FF2-7F57-5BEB-DCC6F65396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436853" y="2810829"/>
            <a:ext cx="3735973" cy="2747093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BB0A967-A44B-AE27-5BEF-F96FC23E5A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277" y="5805105"/>
            <a:ext cx="779489" cy="77948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167FEA3-8646-5A8F-09AB-1F9DA69D56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9" y="5245780"/>
            <a:ext cx="779489" cy="77948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C8347F8-3DC9-B0A7-03F7-5AF2AE32D6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26" y="6211993"/>
            <a:ext cx="532953" cy="53295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E5F84D7-ECA8-3CA9-1338-9C917E49BA5D}"/>
              </a:ext>
            </a:extLst>
          </p:cNvPr>
          <p:cNvGrpSpPr/>
          <p:nvPr/>
        </p:nvGrpSpPr>
        <p:grpSpPr>
          <a:xfrm>
            <a:off x="5117172" y="231412"/>
            <a:ext cx="6655727" cy="3812735"/>
            <a:chOff x="6498298" y="40912"/>
            <a:chExt cx="5463054" cy="3812735"/>
          </a:xfrm>
        </p:grpSpPr>
        <p:pic>
          <p:nvPicPr>
            <p:cNvPr id="7" name="Picture 6" descr="Shape&#10;&#10;Description automatically generated">
              <a:extLst>
                <a:ext uri="{FF2B5EF4-FFF2-40B4-BE49-F238E27FC236}">
                  <a16:creationId xmlns:a16="http://schemas.microsoft.com/office/drawing/2014/main" id="{F144AE54-FCAE-4138-3F78-A2A83D53C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2285" flipH="1">
              <a:off x="6498298" y="40912"/>
              <a:ext cx="5463054" cy="381273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6F8962-8D94-D480-D58E-E417C2658171}"/>
                </a:ext>
              </a:extLst>
            </p:cNvPr>
            <p:cNvSpPr txBox="1"/>
            <p:nvPr/>
          </p:nvSpPr>
          <p:spPr>
            <a:xfrm>
              <a:off x="7277341" y="862366"/>
              <a:ext cx="4401737" cy="21698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Hoạt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động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1: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Khám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phá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vì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sao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cần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thiết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lập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quan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hệ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bạn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bè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endParaRPr kumimoji="0" lang="en-US" sz="4500" b="1" i="0" u="none" strike="noStrike" kern="1200" cap="none" spc="0" normalizeH="0" baseline="0" noProof="0" dirty="0">
                <a:ln w="1905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609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2704865" y="136748"/>
            <a:ext cx="6591535" cy="783193"/>
          </a:xfrm>
          <a:custGeom>
            <a:avLst/>
            <a:gdLst>
              <a:gd name="connsiteX0" fmla="*/ 0 w 6591535"/>
              <a:gd name="connsiteY0" fmla="*/ 130535 h 783193"/>
              <a:gd name="connsiteX1" fmla="*/ 130535 w 6591535"/>
              <a:gd name="connsiteY1" fmla="*/ 0 h 783193"/>
              <a:gd name="connsiteX2" fmla="*/ 700277 w 6591535"/>
              <a:gd name="connsiteY2" fmla="*/ 0 h 783193"/>
              <a:gd name="connsiteX3" fmla="*/ 1270019 w 6591535"/>
              <a:gd name="connsiteY3" fmla="*/ 0 h 783193"/>
              <a:gd name="connsiteX4" fmla="*/ 1776456 w 6591535"/>
              <a:gd name="connsiteY4" fmla="*/ 0 h 783193"/>
              <a:gd name="connsiteX5" fmla="*/ 2409502 w 6591535"/>
              <a:gd name="connsiteY5" fmla="*/ 0 h 783193"/>
              <a:gd name="connsiteX6" fmla="*/ 2852635 w 6591535"/>
              <a:gd name="connsiteY6" fmla="*/ 0 h 783193"/>
              <a:gd name="connsiteX7" fmla="*/ 3295768 w 6591535"/>
              <a:gd name="connsiteY7" fmla="*/ 0 h 783193"/>
              <a:gd name="connsiteX8" fmla="*/ 3992119 w 6591535"/>
              <a:gd name="connsiteY8" fmla="*/ 0 h 783193"/>
              <a:gd name="connsiteX9" fmla="*/ 4751774 w 6591535"/>
              <a:gd name="connsiteY9" fmla="*/ 0 h 783193"/>
              <a:gd name="connsiteX10" fmla="*/ 5448126 w 6591535"/>
              <a:gd name="connsiteY10" fmla="*/ 0 h 783193"/>
              <a:gd name="connsiteX11" fmla="*/ 6461000 w 6591535"/>
              <a:gd name="connsiteY11" fmla="*/ 0 h 783193"/>
              <a:gd name="connsiteX12" fmla="*/ 6591535 w 6591535"/>
              <a:gd name="connsiteY12" fmla="*/ 130535 h 783193"/>
              <a:gd name="connsiteX13" fmla="*/ 6591535 w 6591535"/>
              <a:gd name="connsiteY13" fmla="*/ 652658 h 783193"/>
              <a:gd name="connsiteX14" fmla="*/ 6461000 w 6591535"/>
              <a:gd name="connsiteY14" fmla="*/ 783193 h 783193"/>
              <a:gd name="connsiteX15" fmla="*/ 5827954 w 6591535"/>
              <a:gd name="connsiteY15" fmla="*/ 783193 h 783193"/>
              <a:gd name="connsiteX16" fmla="*/ 5068298 w 6591535"/>
              <a:gd name="connsiteY16" fmla="*/ 783193 h 783193"/>
              <a:gd name="connsiteX17" fmla="*/ 4308642 w 6591535"/>
              <a:gd name="connsiteY17" fmla="*/ 783193 h 783193"/>
              <a:gd name="connsiteX18" fmla="*/ 3548986 w 6591535"/>
              <a:gd name="connsiteY18" fmla="*/ 783193 h 783193"/>
              <a:gd name="connsiteX19" fmla="*/ 2852635 w 6591535"/>
              <a:gd name="connsiteY19" fmla="*/ 783193 h 783193"/>
              <a:gd name="connsiteX20" fmla="*/ 2409502 w 6591535"/>
              <a:gd name="connsiteY20" fmla="*/ 783193 h 783193"/>
              <a:gd name="connsiteX21" fmla="*/ 1903065 w 6591535"/>
              <a:gd name="connsiteY21" fmla="*/ 783193 h 783193"/>
              <a:gd name="connsiteX22" fmla="*/ 1206714 w 6591535"/>
              <a:gd name="connsiteY22" fmla="*/ 783193 h 783193"/>
              <a:gd name="connsiteX23" fmla="*/ 130535 w 6591535"/>
              <a:gd name="connsiteY23" fmla="*/ 783193 h 783193"/>
              <a:gd name="connsiteX24" fmla="*/ 0 w 6591535"/>
              <a:gd name="connsiteY24" fmla="*/ 652658 h 783193"/>
              <a:gd name="connsiteX25" fmla="*/ 0 w 6591535"/>
              <a:gd name="connsiteY25" fmla="*/ 130535 h 78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591535" h="783193" fill="none" extrusionOk="0">
                <a:moveTo>
                  <a:pt x="0" y="130535"/>
                </a:moveTo>
                <a:cubicBezTo>
                  <a:pt x="12366" y="67983"/>
                  <a:pt x="52051" y="7292"/>
                  <a:pt x="130535" y="0"/>
                </a:cubicBezTo>
                <a:cubicBezTo>
                  <a:pt x="247382" y="12105"/>
                  <a:pt x="494812" y="2661"/>
                  <a:pt x="700277" y="0"/>
                </a:cubicBezTo>
                <a:cubicBezTo>
                  <a:pt x="905742" y="-2661"/>
                  <a:pt x="1124368" y="-2759"/>
                  <a:pt x="1270019" y="0"/>
                </a:cubicBezTo>
                <a:cubicBezTo>
                  <a:pt x="1415670" y="2759"/>
                  <a:pt x="1640339" y="-23462"/>
                  <a:pt x="1776456" y="0"/>
                </a:cubicBezTo>
                <a:cubicBezTo>
                  <a:pt x="1912573" y="23462"/>
                  <a:pt x="2264371" y="6273"/>
                  <a:pt x="2409502" y="0"/>
                </a:cubicBezTo>
                <a:cubicBezTo>
                  <a:pt x="2554633" y="-6273"/>
                  <a:pt x="2680426" y="-6526"/>
                  <a:pt x="2852635" y="0"/>
                </a:cubicBezTo>
                <a:cubicBezTo>
                  <a:pt x="3024844" y="6526"/>
                  <a:pt x="3098981" y="-17296"/>
                  <a:pt x="3295768" y="0"/>
                </a:cubicBezTo>
                <a:cubicBezTo>
                  <a:pt x="3492555" y="17296"/>
                  <a:pt x="3811328" y="5409"/>
                  <a:pt x="3992119" y="0"/>
                </a:cubicBezTo>
                <a:cubicBezTo>
                  <a:pt x="4172910" y="-5409"/>
                  <a:pt x="4396055" y="-12928"/>
                  <a:pt x="4751774" y="0"/>
                </a:cubicBezTo>
                <a:cubicBezTo>
                  <a:pt x="5107493" y="12928"/>
                  <a:pt x="5214326" y="-2589"/>
                  <a:pt x="5448126" y="0"/>
                </a:cubicBezTo>
                <a:cubicBezTo>
                  <a:pt x="5681926" y="2589"/>
                  <a:pt x="6060191" y="14451"/>
                  <a:pt x="6461000" y="0"/>
                </a:cubicBezTo>
                <a:cubicBezTo>
                  <a:pt x="6543206" y="2094"/>
                  <a:pt x="6581906" y="56631"/>
                  <a:pt x="6591535" y="130535"/>
                </a:cubicBezTo>
                <a:cubicBezTo>
                  <a:pt x="6598256" y="335773"/>
                  <a:pt x="6585955" y="409942"/>
                  <a:pt x="6591535" y="652658"/>
                </a:cubicBezTo>
                <a:cubicBezTo>
                  <a:pt x="6579214" y="719065"/>
                  <a:pt x="6537420" y="792654"/>
                  <a:pt x="6461000" y="783193"/>
                </a:cubicBezTo>
                <a:cubicBezTo>
                  <a:pt x="6249034" y="759975"/>
                  <a:pt x="6116420" y="786740"/>
                  <a:pt x="5827954" y="783193"/>
                </a:cubicBezTo>
                <a:cubicBezTo>
                  <a:pt x="5539488" y="779646"/>
                  <a:pt x="5351820" y="787754"/>
                  <a:pt x="5068298" y="783193"/>
                </a:cubicBezTo>
                <a:cubicBezTo>
                  <a:pt x="4784776" y="778632"/>
                  <a:pt x="4666321" y="816117"/>
                  <a:pt x="4308642" y="783193"/>
                </a:cubicBezTo>
                <a:cubicBezTo>
                  <a:pt x="3950963" y="750269"/>
                  <a:pt x="3852877" y="818340"/>
                  <a:pt x="3548986" y="783193"/>
                </a:cubicBezTo>
                <a:cubicBezTo>
                  <a:pt x="3245095" y="748046"/>
                  <a:pt x="3117650" y="800562"/>
                  <a:pt x="2852635" y="783193"/>
                </a:cubicBezTo>
                <a:cubicBezTo>
                  <a:pt x="2587620" y="765824"/>
                  <a:pt x="2533204" y="772788"/>
                  <a:pt x="2409502" y="783193"/>
                </a:cubicBezTo>
                <a:cubicBezTo>
                  <a:pt x="2285800" y="793598"/>
                  <a:pt x="2076961" y="781572"/>
                  <a:pt x="1903065" y="783193"/>
                </a:cubicBezTo>
                <a:cubicBezTo>
                  <a:pt x="1729169" y="784814"/>
                  <a:pt x="1544151" y="813491"/>
                  <a:pt x="1206714" y="783193"/>
                </a:cubicBezTo>
                <a:cubicBezTo>
                  <a:pt x="869277" y="752895"/>
                  <a:pt x="351058" y="733236"/>
                  <a:pt x="130535" y="783193"/>
                </a:cubicBezTo>
                <a:cubicBezTo>
                  <a:pt x="62548" y="782989"/>
                  <a:pt x="-2800" y="719207"/>
                  <a:pt x="0" y="652658"/>
                </a:cubicBezTo>
                <a:cubicBezTo>
                  <a:pt x="-11300" y="435559"/>
                  <a:pt x="6270" y="306681"/>
                  <a:pt x="0" y="130535"/>
                </a:cubicBezTo>
                <a:close/>
              </a:path>
              <a:path w="6591535" h="783193" stroke="0" extrusionOk="0">
                <a:moveTo>
                  <a:pt x="0" y="130535"/>
                </a:moveTo>
                <a:cubicBezTo>
                  <a:pt x="-10806" y="59536"/>
                  <a:pt x="64191" y="-11601"/>
                  <a:pt x="130535" y="0"/>
                </a:cubicBezTo>
                <a:cubicBezTo>
                  <a:pt x="245016" y="-19157"/>
                  <a:pt x="521869" y="-6993"/>
                  <a:pt x="636972" y="0"/>
                </a:cubicBezTo>
                <a:cubicBezTo>
                  <a:pt x="752075" y="6993"/>
                  <a:pt x="1041754" y="26113"/>
                  <a:pt x="1333323" y="0"/>
                </a:cubicBezTo>
                <a:cubicBezTo>
                  <a:pt x="1624892" y="-26113"/>
                  <a:pt x="1662076" y="-8212"/>
                  <a:pt x="1776456" y="0"/>
                </a:cubicBezTo>
                <a:cubicBezTo>
                  <a:pt x="1890836" y="8212"/>
                  <a:pt x="2271104" y="15291"/>
                  <a:pt x="2472807" y="0"/>
                </a:cubicBezTo>
                <a:cubicBezTo>
                  <a:pt x="2674510" y="-15291"/>
                  <a:pt x="2793679" y="-18095"/>
                  <a:pt x="2979244" y="0"/>
                </a:cubicBezTo>
                <a:cubicBezTo>
                  <a:pt x="3164809" y="18095"/>
                  <a:pt x="3245185" y="4985"/>
                  <a:pt x="3485681" y="0"/>
                </a:cubicBezTo>
                <a:cubicBezTo>
                  <a:pt x="3726177" y="-4985"/>
                  <a:pt x="3978310" y="-19353"/>
                  <a:pt x="4182033" y="0"/>
                </a:cubicBezTo>
                <a:cubicBezTo>
                  <a:pt x="4385756" y="19353"/>
                  <a:pt x="4509097" y="5054"/>
                  <a:pt x="4625165" y="0"/>
                </a:cubicBezTo>
                <a:cubicBezTo>
                  <a:pt x="4741233" y="-5054"/>
                  <a:pt x="5025404" y="-13616"/>
                  <a:pt x="5258212" y="0"/>
                </a:cubicBezTo>
                <a:cubicBezTo>
                  <a:pt x="5491020" y="13616"/>
                  <a:pt x="5680721" y="-18523"/>
                  <a:pt x="5827953" y="0"/>
                </a:cubicBezTo>
                <a:cubicBezTo>
                  <a:pt x="5975185" y="18523"/>
                  <a:pt x="6320560" y="-23556"/>
                  <a:pt x="6461000" y="0"/>
                </a:cubicBezTo>
                <a:cubicBezTo>
                  <a:pt x="6537771" y="7096"/>
                  <a:pt x="6596284" y="66452"/>
                  <a:pt x="6591535" y="130535"/>
                </a:cubicBezTo>
                <a:cubicBezTo>
                  <a:pt x="6582509" y="385484"/>
                  <a:pt x="6615026" y="396426"/>
                  <a:pt x="6591535" y="652658"/>
                </a:cubicBezTo>
                <a:cubicBezTo>
                  <a:pt x="6587273" y="724133"/>
                  <a:pt x="6523290" y="792379"/>
                  <a:pt x="6461000" y="783193"/>
                </a:cubicBezTo>
                <a:cubicBezTo>
                  <a:pt x="6180042" y="771140"/>
                  <a:pt x="5956546" y="782094"/>
                  <a:pt x="5764649" y="783193"/>
                </a:cubicBezTo>
                <a:cubicBezTo>
                  <a:pt x="5572752" y="784292"/>
                  <a:pt x="5410559" y="761944"/>
                  <a:pt x="5321516" y="783193"/>
                </a:cubicBezTo>
                <a:cubicBezTo>
                  <a:pt x="5232473" y="804442"/>
                  <a:pt x="5053148" y="786560"/>
                  <a:pt x="4815079" y="783193"/>
                </a:cubicBezTo>
                <a:cubicBezTo>
                  <a:pt x="4577010" y="779826"/>
                  <a:pt x="4328063" y="781948"/>
                  <a:pt x="4182033" y="783193"/>
                </a:cubicBezTo>
                <a:cubicBezTo>
                  <a:pt x="4036003" y="784438"/>
                  <a:pt x="3697958" y="771472"/>
                  <a:pt x="3485681" y="783193"/>
                </a:cubicBezTo>
                <a:cubicBezTo>
                  <a:pt x="3273404" y="794914"/>
                  <a:pt x="2915721" y="803129"/>
                  <a:pt x="2726026" y="783193"/>
                </a:cubicBezTo>
                <a:cubicBezTo>
                  <a:pt x="2536332" y="763257"/>
                  <a:pt x="2279955" y="807808"/>
                  <a:pt x="2156284" y="783193"/>
                </a:cubicBezTo>
                <a:cubicBezTo>
                  <a:pt x="2032613" y="758578"/>
                  <a:pt x="1885629" y="805600"/>
                  <a:pt x="1649847" y="783193"/>
                </a:cubicBezTo>
                <a:cubicBezTo>
                  <a:pt x="1414065" y="760786"/>
                  <a:pt x="1272265" y="768442"/>
                  <a:pt x="1080105" y="783193"/>
                </a:cubicBezTo>
                <a:cubicBezTo>
                  <a:pt x="887945" y="797944"/>
                  <a:pt x="578406" y="750062"/>
                  <a:pt x="130535" y="783193"/>
                </a:cubicBezTo>
                <a:cubicBezTo>
                  <a:pt x="63158" y="774541"/>
                  <a:pt x="7454" y="740212"/>
                  <a:pt x="0" y="652658"/>
                </a:cubicBezTo>
                <a:cubicBezTo>
                  <a:pt x="20914" y="401279"/>
                  <a:pt x="-10229" y="235811"/>
                  <a:pt x="0" y="130535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Đọc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truyện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và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trả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lời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câu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hỏi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1204912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32163" y="1323975"/>
            <a:ext cx="5887459" cy="1838325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957318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 có nhận xét gì về việc làm của Mác dành cho người bạn mới của mình?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460411" y="3522933"/>
            <a:ext cx="5598239" cy="227754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Mác là một người bạn thân thiện, tốt bụng, sẵn sàng giúp đỡ khi bạn gặp khó khăn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37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1204912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32163" y="1323976"/>
            <a:ext cx="5887459" cy="1390650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676455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Cuộc gặp gỡ mang lại cho hai bạn điều gì?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412786" y="3113358"/>
            <a:ext cx="5598239" cy="227754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Cuộc gặp gỡ mang đến sự khởi đầu cho một tình bạn đẹp và lâu dài giữa mác và người bạn mới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33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2037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13113" y="485776"/>
            <a:ext cx="5887459" cy="1390650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894219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 em vì sao chúng ta cần thiết lập quan hệ bạn bè?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327061" y="2418033"/>
            <a:ext cx="5598239" cy="3385542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Giúp chúng ta có thêm những người bạn để cùng học, cùng chơi, cúng chia sẻ với nhau những trải nghiệm, những nỗi buồn, niềm vui trong cuộc sống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80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9405C77-C6AA-DC01-DE52-7147F9513770}"/>
              </a:ext>
            </a:extLst>
          </p:cNvPr>
          <p:cNvGrpSpPr/>
          <p:nvPr/>
        </p:nvGrpSpPr>
        <p:grpSpPr>
          <a:xfrm>
            <a:off x="2047875" y="159808"/>
            <a:ext cx="10906125" cy="6309783"/>
            <a:chOff x="1609555" y="43276"/>
            <a:chExt cx="10582445" cy="6309783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7D765398-97F5-9138-EEF7-310FDC13D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09555" y="43276"/>
              <a:ext cx="10582445" cy="63097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C44DEE-2184-7BCD-A9AB-7FDDE1D0B853}"/>
                </a:ext>
              </a:extLst>
            </p:cNvPr>
            <p:cNvSpPr txBox="1"/>
            <p:nvPr/>
          </p:nvSpPr>
          <p:spPr>
            <a:xfrm>
              <a:off x="3292583" y="974902"/>
              <a:ext cx="6911592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30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4063FEA-53DE-B314-F8FA-54D79F2FD4CF}"/>
              </a:ext>
            </a:extLst>
          </p:cNvPr>
          <p:cNvSpPr txBox="1"/>
          <p:nvPr/>
        </p:nvSpPr>
        <p:spPr>
          <a:xfrm>
            <a:off x="4229100" y="1704975"/>
            <a:ext cx="62865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ai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3292E0-7009-9C74-66F9-01754C7277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385" y="1881315"/>
            <a:ext cx="240812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2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819160429"/>
  <p:tag name="MH_LIBRARY" val="GRAPHIC"/>
  <p:tag name="MH_TYPE" val="Text"/>
  <p:tag name="MH_ORDER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632</Words>
  <Application>Microsoft Office PowerPoint</Application>
  <PresentationFormat>Widescreen</PresentationFormat>
  <Paragraphs>46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#9Slide07 Cadena</vt:lpstr>
      <vt:lpstr>Arial</vt:lpstr>
      <vt:lpstr>Calibri</vt:lpstr>
      <vt:lpstr>Calibri Light</vt:lpstr>
      <vt:lpstr>Cambria</vt:lpstr>
      <vt:lpstr>Lobster</vt:lpstr>
      <vt:lpstr>Open Sans Bold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Mrs PHUONG</cp:lastModifiedBy>
  <cp:revision>39</cp:revision>
  <dcterms:created xsi:type="dcterms:W3CDTF">2023-10-30T12:14:56Z</dcterms:created>
  <dcterms:modified xsi:type="dcterms:W3CDTF">2024-02-06T06:38:36Z</dcterms:modified>
</cp:coreProperties>
</file>