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tags/tag6.xml" ContentType="application/vnd.openxmlformats-officedocument.presentationml.tags+xml"/>
  <Override PartName="/ppt/notesSlides/notesSlide12.xml" ContentType="application/vnd.openxmlformats-officedocument.presentationml.notesSlide+xml"/>
  <Override PartName="/ppt/tags/tag7.xml" ContentType="application/vnd.openxmlformats-officedocument.presentationml.tags+xml"/>
  <Override PartName="/ppt/notesSlides/notesSlide13.xml" ContentType="application/vnd.openxmlformats-officedocument.presentationml.notesSlide+xml"/>
  <Override PartName="/ppt/tags/tag8.xml" ContentType="application/vnd.openxmlformats-officedocument.presentationml.tags+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44"/>
  </p:notesMasterIdLst>
  <p:sldIdLst>
    <p:sldId id="289" r:id="rId2"/>
    <p:sldId id="293" r:id="rId3"/>
    <p:sldId id="294" r:id="rId4"/>
    <p:sldId id="295" r:id="rId5"/>
    <p:sldId id="284" r:id="rId6"/>
    <p:sldId id="260" r:id="rId7"/>
    <p:sldId id="298" r:id="rId8"/>
    <p:sldId id="299" r:id="rId9"/>
    <p:sldId id="300" r:id="rId10"/>
    <p:sldId id="301" r:id="rId11"/>
    <p:sldId id="302" r:id="rId12"/>
    <p:sldId id="303" r:id="rId13"/>
    <p:sldId id="296" r:id="rId14"/>
    <p:sldId id="304" r:id="rId15"/>
    <p:sldId id="305" r:id="rId16"/>
    <p:sldId id="306" r:id="rId17"/>
    <p:sldId id="308" r:id="rId18"/>
    <p:sldId id="297" r:id="rId19"/>
    <p:sldId id="309" r:id="rId20"/>
    <p:sldId id="310" r:id="rId21"/>
    <p:sldId id="311" r:id="rId22"/>
    <p:sldId id="312" r:id="rId23"/>
    <p:sldId id="313" r:id="rId24"/>
    <p:sldId id="314" r:id="rId25"/>
    <p:sldId id="316" r:id="rId26"/>
    <p:sldId id="318" r:id="rId27"/>
    <p:sldId id="320" r:id="rId28"/>
    <p:sldId id="321" r:id="rId29"/>
    <p:sldId id="322" r:id="rId30"/>
    <p:sldId id="324" r:id="rId31"/>
    <p:sldId id="325" r:id="rId32"/>
    <p:sldId id="326" r:id="rId33"/>
    <p:sldId id="327" r:id="rId34"/>
    <p:sldId id="328" r:id="rId35"/>
    <p:sldId id="329" r:id="rId36"/>
    <p:sldId id="330" r:id="rId37"/>
    <p:sldId id="331" r:id="rId38"/>
    <p:sldId id="332" r:id="rId39"/>
    <p:sldId id="319" r:id="rId40"/>
    <p:sldId id="333" r:id="rId41"/>
    <p:sldId id="334" r:id="rId42"/>
    <p:sldId id="335" r:id="rId43"/>
  </p:sldIdLst>
  <p:sldSz cx="9144000" cy="5143500" type="screen16x9"/>
  <p:notesSz cx="6858000" cy="9144000"/>
  <p:embeddedFontLst>
    <p:embeddedFont>
      <p:font typeface="Manjari"/>
      <p:regular r:id="rId45"/>
      <p:bold r:id="rId46"/>
    </p:embeddedFont>
    <p:embeddedFont>
      <p:font typeface="Nunito Black" pitchFamily="2" charset="0"/>
      <p:bold r:id="rId47"/>
      <p:boldItalic r:id="rId48"/>
    </p:embeddedFont>
    <p:embeddedFont>
      <p:font typeface="PT Sans" panose="020B0503020203020204" pitchFamily="34" charset="0"/>
      <p:regular r:id="rId49"/>
      <p:bold r:id="rId50"/>
      <p:italic r:id="rId51"/>
      <p:boldItalic r:id="rId52"/>
    </p:embeddedFont>
    <p:embeddedFont>
      <p:font typeface="Roboto Condensed Light" panose="02000000000000000000" pitchFamily="2" charset="0"/>
      <p:regular r:id="rId53"/>
      <p: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D4E8F0"/>
    <a:srgbClr val="BADAE7"/>
    <a:srgbClr val="FDF1DF"/>
    <a:srgbClr val="FCE6C4"/>
    <a:srgbClr val="F8DECC"/>
    <a:srgbClr val="F4F2E1"/>
    <a:srgbClr val="CEE9E3"/>
    <a:srgbClr val="DDF0C6"/>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6DCE7C5-BEA6-429B-90CA-B09DF2ED27D4}">
  <a:tblStyle styleId="{76DCE7C5-BEA6-429B-90CA-B09DF2ED27D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62" autoAdjust="0"/>
    <p:restoredTop sz="94660"/>
  </p:normalViewPr>
  <p:slideViewPr>
    <p:cSldViewPr snapToGrid="0">
      <p:cViewPr varScale="1">
        <p:scale>
          <a:sx n="81" d="100"/>
          <a:sy n="81" d="100"/>
        </p:scale>
        <p:origin x="90"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d972ec2744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d972ec2744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GV</a:t>
            </a:r>
            <a:r>
              <a:rPr lang="en-US" baseline="0"/>
              <a:t> bấm vào các lá bài để mở câu hỏi, bấm nút mũi tên để kết thúc trò chơi.</a:t>
            </a:r>
            <a:endParaRPr lang="en-US"/>
          </a:p>
        </p:txBody>
      </p:sp>
    </p:spTree>
    <p:extLst>
      <p:ext uri="{BB962C8B-B14F-4D97-AF65-F5344CB8AC3E}">
        <p14:creationId xmlns:p14="http://schemas.microsoft.com/office/powerpoint/2010/main" val="4252529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8637175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4226930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1103915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3418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3321381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1185c551acd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1185c551acd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GV bấm</a:t>
            </a:r>
            <a:r>
              <a:rPr lang="en-US" baseline="0"/>
              <a:t> nút mũi tên màu xanh để trở lại slide chọn câu hỏi.</a:t>
            </a:r>
            <a:endParaRPr/>
          </a:p>
        </p:txBody>
      </p:sp>
    </p:spTree>
    <p:extLst>
      <p:ext uri="{BB962C8B-B14F-4D97-AF65-F5344CB8AC3E}">
        <p14:creationId xmlns:p14="http://schemas.microsoft.com/office/powerpoint/2010/main" val="80408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101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1563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7"/>
        <p:cNvGrpSpPr/>
        <p:nvPr/>
      </p:nvGrpSpPr>
      <p:grpSpPr>
        <a:xfrm>
          <a:off x="0" y="0"/>
          <a:ext cx="0" cy="0"/>
          <a:chOff x="0" y="0"/>
          <a:chExt cx="0" cy="0"/>
        </a:xfrm>
      </p:grpSpPr>
      <p:sp>
        <p:nvSpPr>
          <p:cNvPr id="2348" name="Google Shape;2348;gd972ec2744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9" name="Google Shape;2349;gd972ec2744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209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d972ec274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d972ec274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8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gd972ec2744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8" name="Google Shape;2278;gd972ec2744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98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8018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1" name="Google Shape;911;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9589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62821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1119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4231f69b35_1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4231f69b35_1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43933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812172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87808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8725265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6261132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44103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81"/>
        <p:cNvGrpSpPr/>
        <p:nvPr/>
      </p:nvGrpSpPr>
      <p:grpSpPr>
        <a:xfrm>
          <a:off x="0" y="0"/>
          <a:ext cx="0" cy="0"/>
          <a:chOff x="0" y="0"/>
          <a:chExt cx="0" cy="0"/>
        </a:xfrm>
      </p:grpSpPr>
      <p:grpSp>
        <p:nvGrpSpPr>
          <p:cNvPr id="82" name="Google Shape;82;p4"/>
          <p:cNvGrpSpPr/>
          <p:nvPr/>
        </p:nvGrpSpPr>
        <p:grpSpPr>
          <a:xfrm>
            <a:off x="148077" y="3778240"/>
            <a:ext cx="510776" cy="658652"/>
            <a:chOff x="148077" y="3778240"/>
            <a:chExt cx="510776" cy="658652"/>
          </a:xfrm>
        </p:grpSpPr>
        <p:sp>
          <p:nvSpPr>
            <p:cNvPr id="83" name="Google Shape;83;p4"/>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4"/>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4"/>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 name="Google Shape;86;p4"/>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4"/>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4"/>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4"/>
          <p:cNvGrpSpPr/>
          <p:nvPr/>
        </p:nvGrpSpPr>
        <p:grpSpPr>
          <a:xfrm rot="10800000" flipH="1">
            <a:off x="8374168" y="264000"/>
            <a:ext cx="534755" cy="648645"/>
            <a:chOff x="8135869" y="3746436"/>
            <a:chExt cx="665698" cy="807475"/>
          </a:xfrm>
        </p:grpSpPr>
        <p:sp>
          <p:nvSpPr>
            <p:cNvPr id="92" name="Google Shape;92;p4"/>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4"/>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 name="Google Shape;99;p4"/>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1" name="Google Shape;101;p4"/>
          <p:cNvSpPr txBox="1">
            <a:spLocks noGrp="1"/>
          </p:cNvSpPr>
          <p:nvPr>
            <p:ph type="body" idx="1"/>
          </p:nvPr>
        </p:nvSpPr>
        <p:spPr>
          <a:xfrm>
            <a:off x="720000" y="1187702"/>
            <a:ext cx="7704000" cy="34164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latin typeface="Arial" panose="020B0604020202020204" pitchFamily="34" charset="0"/>
                <a:cs typeface="Arial" panose="020B0604020202020204" pitchFamily="34" charset="0"/>
              </a:defRPr>
            </a:lvl1pPr>
            <a:lvl2pPr marL="914400" lvl="1"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2676754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84287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4044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9756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847269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90676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975253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619827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084870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66868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138"/>
        <p:cNvGrpSpPr/>
        <p:nvPr/>
      </p:nvGrpSpPr>
      <p:grpSpPr>
        <a:xfrm>
          <a:off x="0" y="0"/>
          <a:ext cx="0" cy="0"/>
          <a:chOff x="0" y="0"/>
          <a:chExt cx="0" cy="0"/>
        </a:xfrm>
      </p:grpSpPr>
      <p:grpSp>
        <p:nvGrpSpPr>
          <p:cNvPr id="139" name="Google Shape;139;p6"/>
          <p:cNvGrpSpPr/>
          <p:nvPr/>
        </p:nvGrpSpPr>
        <p:grpSpPr>
          <a:xfrm rot="-10223218">
            <a:off x="157795" y="209879"/>
            <a:ext cx="510798" cy="658680"/>
            <a:chOff x="148077" y="3778240"/>
            <a:chExt cx="510776" cy="658652"/>
          </a:xfrm>
        </p:grpSpPr>
        <p:sp>
          <p:nvSpPr>
            <p:cNvPr id="140" name="Google Shape;140;p6"/>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6"/>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6"/>
          <p:cNvGrpSpPr/>
          <p:nvPr/>
        </p:nvGrpSpPr>
        <p:grpSpPr>
          <a:xfrm flipH="1">
            <a:off x="8423908" y="171849"/>
            <a:ext cx="575032" cy="553803"/>
            <a:chOff x="163588" y="2381551"/>
            <a:chExt cx="737694" cy="710550"/>
          </a:xfrm>
        </p:grpSpPr>
        <p:sp>
          <p:nvSpPr>
            <p:cNvPr id="144" name="Google Shape;144;p6"/>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6"/>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6"/>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6"/>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6"/>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6"/>
          <p:cNvGrpSpPr/>
          <p:nvPr/>
        </p:nvGrpSpPr>
        <p:grpSpPr>
          <a:xfrm>
            <a:off x="8496726" y="4191357"/>
            <a:ext cx="497921" cy="837119"/>
            <a:chOff x="8496726" y="4191357"/>
            <a:chExt cx="497921" cy="837119"/>
          </a:xfrm>
        </p:grpSpPr>
        <p:sp>
          <p:nvSpPr>
            <p:cNvPr id="152" name="Google Shape;152;p6"/>
            <p:cNvSpPr/>
            <p:nvPr/>
          </p:nvSpPr>
          <p:spPr>
            <a:xfrm rot="10800000">
              <a:off x="8798189" y="4494487"/>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6"/>
            <p:cNvSpPr/>
            <p:nvPr/>
          </p:nvSpPr>
          <p:spPr>
            <a:xfrm rot="10800000">
              <a:off x="8496726" y="4908922"/>
              <a:ext cx="107098" cy="119554"/>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6"/>
            <p:cNvSpPr/>
            <p:nvPr/>
          </p:nvSpPr>
          <p:spPr>
            <a:xfrm rot="10800000">
              <a:off x="8723103" y="4191357"/>
              <a:ext cx="120800" cy="134796"/>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6"/>
          <p:cNvGrpSpPr/>
          <p:nvPr/>
        </p:nvGrpSpPr>
        <p:grpSpPr>
          <a:xfrm>
            <a:off x="163308" y="3428437"/>
            <a:ext cx="328855" cy="567809"/>
            <a:chOff x="163308" y="2976637"/>
            <a:chExt cx="328855" cy="567809"/>
          </a:xfrm>
        </p:grpSpPr>
        <p:sp>
          <p:nvSpPr>
            <p:cNvPr id="156" name="Google Shape;156;p6"/>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6"/>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 name="Google Shape;15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47161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184"/>
        <p:cNvGrpSpPr/>
        <p:nvPr/>
      </p:nvGrpSpPr>
      <p:grpSpPr>
        <a:xfrm>
          <a:off x="0" y="0"/>
          <a:ext cx="0" cy="0"/>
          <a:chOff x="0" y="0"/>
          <a:chExt cx="0" cy="0"/>
        </a:xfrm>
      </p:grpSpPr>
      <p:grpSp>
        <p:nvGrpSpPr>
          <p:cNvPr id="185" name="Google Shape;185;p8"/>
          <p:cNvGrpSpPr/>
          <p:nvPr/>
        </p:nvGrpSpPr>
        <p:grpSpPr>
          <a:xfrm>
            <a:off x="3309218" y="4523364"/>
            <a:ext cx="2525564" cy="161469"/>
            <a:chOff x="3310270" y="539402"/>
            <a:chExt cx="2525564" cy="161469"/>
          </a:xfrm>
        </p:grpSpPr>
        <p:grpSp>
          <p:nvGrpSpPr>
            <p:cNvPr id="186" name="Google Shape;186;p8"/>
            <p:cNvGrpSpPr/>
            <p:nvPr/>
          </p:nvGrpSpPr>
          <p:grpSpPr>
            <a:xfrm>
              <a:off x="3310270" y="539402"/>
              <a:ext cx="1281989" cy="161469"/>
              <a:chOff x="2650175" y="4576450"/>
              <a:chExt cx="988350" cy="124475"/>
            </a:xfrm>
          </p:grpSpPr>
          <p:sp>
            <p:nvSpPr>
              <p:cNvPr id="187" name="Google Shape;187;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191;p8"/>
            <p:cNvGrpSpPr/>
            <p:nvPr/>
          </p:nvGrpSpPr>
          <p:grpSpPr>
            <a:xfrm>
              <a:off x="4553845" y="539402"/>
              <a:ext cx="1281989" cy="161469"/>
              <a:chOff x="2650175" y="4576450"/>
              <a:chExt cx="988350" cy="124475"/>
            </a:xfrm>
          </p:grpSpPr>
          <p:sp>
            <p:nvSpPr>
              <p:cNvPr id="192" name="Google Shape;192;p8"/>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6" name="Google Shape;196;p8"/>
          <p:cNvGrpSpPr/>
          <p:nvPr/>
        </p:nvGrpSpPr>
        <p:grpSpPr>
          <a:xfrm rot="2853117">
            <a:off x="277766" y="118150"/>
            <a:ext cx="494869" cy="761546"/>
            <a:chOff x="8171376" y="373828"/>
            <a:chExt cx="654640" cy="1007416"/>
          </a:xfrm>
        </p:grpSpPr>
        <p:sp>
          <p:nvSpPr>
            <p:cNvPr id="197" name="Google Shape;197;p8"/>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 name="Google Shape;201;p8"/>
          <p:cNvGrpSpPr/>
          <p:nvPr/>
        </p:nvGrpSpPr>
        <p:grpSpPr>
          <a:xfrm rot="7749409">
            <a:off x="193026" y="3950982"/>
            <a:ext cx="665826" cy="814351"/>
            <a:chOff x="2570950" y="3043275"/>
            <a:chExt cx="344335" cy="421145"/>
          </a:xfrm>
        </p:grpSpPr>
        <p:sp>
          <p:nvSpPr>
            <p:cNvPr id="202" name="Google Shape;202;p8"/>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2756363" y="3286806"/>
              <a:ext cx="158921" cy="17761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 name="Google Shape;206;p8"/>
          <p:cNvSpPr txBox="1">
            <a:spLocks noGrp="1"/>
          </p:cNvSpPr>
          <p:nvPr>
            <p:ph type="title"/>
          </p:nvPr>
        </p:nvSpPr>
        <p:spPr>
          <a:xfrm>
            <a:off x="1404150" y="1307100"/>
            <a:ext cx="63357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400">
                <a:latin typeface="Arial" panose="020B0604020202020204" pitchFamily="34" charset="0"/>
                <a:cs typeface="Arial" panose="020B0604020202020204" pitchFamily="34"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7" name="Google Shape;207;p8"/>
          <p:cNvGrpSpPr/>
          <p:nvPr/>
        </p:nvGrpSpPr>
        <p:grpSpPr>
          <a:xfrm>
            <a:off x="2271121" y="176713"/>
            <a:ext cx="3177052" cy="362694"/>
            <a:chOff x="3145071" y="76738"/>
            <a:chExt cx="3177052" cy="362694"/>
          </a:xfrm>
        </p:grpSpPr>
        <p:sp>
          <p:nvSpPr>
            <p:cNvPr id="208" name="Google Shape;208;p8"/>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47122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48240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1_Big number">
    <p:spTree>
      <p:nvGrpSpPr>
        <p:cNvPr id="1" name="Shape 246"/>
        <p:cNvGrpSpPr/>
        <p:nvPr/>
      </p:nvGrpSpPr>
      <p:grpSpPr>
        <a:xfrm>
          <a:off x="0" y="0"/>
          <a:ext cx="0" cy="0"/>
          <a:chOff x="0" y="0"/>
          <a:chExt cx="0" cy="0"/>
        </a:xfrm>
      </p:grpSpPr>
      <p:sp>
        <p:nvSpPr>
          <p:cNvPr id="247" name="Google Shape;247;p11"/>
          <p:cNvSpPr txBox="1">
            <a:spLocks noGrp="1"/>
          </p:cNvSpPr>
          <p:nvPr>
            <p:ph type="title" hasCustomPrompt="1"/>
          </p:nvPr>
        </p:nvSpPr>
        <p:spPr>
          <a:xfrm>
            <a:off x="1284000" y="2119788"/>
            <a:ext cx="6576000" cy="1065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8700">
                <a:latin typeface="Arial" panose="020B0604020202020204" pitchFamily="34" charset="0"/>
                <a:cs typeface="Arial" panose="020B06040202020202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48" name="Google Shape;248;p11"/>
          <p:cNvSpPr txBox="1">
            <a:spLocks noGrp="1"/>
          </p:cNvSpPr>
          <p:nvPr>
            <p:ph type="subTitle" idx="1"/>
          </p:nvPr>
        </p:nvSpPr>
        <p:spPr>
          <a:xfrm>
            <a:off x="1284000" y="3185488"/>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grpSp>
        <p:nvGrpSpPr>
          <p:cNvPr id="249" name="Google Shape;249;p11"/>
          <p:cNvGrpSpPr/>
          <p:nvPr/>
        </p:nvGrpSpPr>
        <p:grpSpPr>
          <a:xfrm>
            <a:off x="3309218" y="4523364"/>
            <a:ext cx="2525564" cy="161469"/>
            <a:chOff x="3310270" y="539402"/>
            <a:chExt cx="2525564" cy="161469"/>
          </a:xfrm>
        </p:grpSpPr>
        <p:grpSp>
          <p:nvGrpSpPr>
            <p:cNvPr id="250" name="Google Shape;250;p11"/>
            <p:cNvGrpSpPr/>
            <p:nvPr/>
          </p:nvGrpSpPr>
          <p:grpSpPr>
            <a:xfrm>
              <a:off x="3310270" y="539402"/>
              <a:ext cx="1281989" cy="161469"/>
              <a:chOff x="2650175" y="4576450"/>
              <a:chExt cx="988350" cy="124475"/>
            </a:xfrm>
          </p:grpSpPr>
          <p:sp>
            <p:nvSpPr>
              <p:cNvPr id="251" name="Google Shape;251;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1"/>
            <p:cNvGrpSpPr/>
            <p:nvPr/>
          </p:nvGrpSpPr>
          <p:grpSpPr>
            <a:xfrm>
              <a:off x="4553845" y="539402"/>
              <a:ext cx="1281989" cy="161469"/>
              <a:chOff x="2650175" y="4576450"/>
              <a:chExt cx="988350" cy="124475"/>
            </a:xfrm>
          </p:grpSpPr>
          <p:sp>
            <p:nvSpPr>
              <p:cNvPr id="256" name="Google Shape;256;p11"/>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1"/>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1"/>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1"/>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0" name="Google Shape;260;p11"/>
          <p:cNvGrpSpPr/>
          <p:nvPr/>
        </p:nvGrpSpPr>
        <p:grpSpPr>
          <a:xfrm rot="-3088011">
            <a:off x="399115" y="4223155"/>
            <a:ext cx="494842" cy="761504"/>
            <a:chOff x="8171376" y="373828"/>
            <a:chExt cx="654640" cy="1007416"/>
          </a:xfrm>
        </p:grpSpPr>
        <p:sp>
          <p:nvSpPr>
            <p:cNvPr id="261" name="Google Shape;261;p11"/>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1"/>
          <p:cNvGrpSpPr/>
          <p:nvPr/>
        </p:nvGrpSpPr>
        <p:grpSpPr>
          <a:xfrm flipH="1">
            <a:off x="7719793" y="340655"/>
            <a:ext cx="988510" cy="952137"/>
            <a:chOff x="163588" y="2381551"/>
            <a:chExt cx="737694" cy="710550"/>
          </a:xfrm>
        </p:grpSpPr>
        <p:sp>
          <p:nvSpPr>
            <p:cNvPr id="266" name="Google Shape;266;p11"/>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1"/>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1"/>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1"/>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1"/>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1"/>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1"/>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11"/>
          <p:cNvGrpSpPr/>
          <p:nvPr/>
        </p:nvGrpSpPr>
        <p:grpSpPr>
          <a:xfrm rot="10398437">
            <a:off x="384983" y="307972"/>
            <a:ext cx="1067955" cy="925757"/>
            <a:chOff x="2918075" y="1546400"/>
            <a:chExt cx="546375" cy="473625"/>
          </a:xfrm>
        </p:grpSpPr>
        <p:sp>
          <p:nvSpPr>
            <p:cNvPr id="274" name="Google Shape;274;p11"/>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1"/>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1"/>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1"/>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1"/>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1"/>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1"/>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1"/>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 name="Google Shape;282;p11"/>
          <p:cNvGrpSpPr/>
          <p:nvPr/>
        </p:nvGrpSpPr>
        <p:grpSpPr>
          <a:xfrm rot="3600041">
            <a:off x="8316557" y="4383887"/>
            <a:ext cx="520767" cy="597083"/>
            <a:chOff x="8171376" y="459838"/>
            <a:chExt cx="803636" cy="921405"/>
          </a:xfrm>
        </p:grpSpPr>
        <p:sp>
          <p:nvSpPr>
            <p:cNvPr id="283" name="Google Shape;283;p11"/>
            <p:cNvSpPr/>
            <p:nvPr/>
          </p:nvSpPr>
          <p:spPr>
            <a:xfrm>
              <a:off x="8745851" y="45983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1"/>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97165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87"/>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8232724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4592231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21328203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4016203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15427930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31604617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3463332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3216459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558765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3949715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87"/>
        <p:cNvGrpSpPr/>
        <p:nvPr/>
      </p:nvGrpSpPr>
      <p:grpSpPr>
        <a:xfrm>
          <a:off x="0" y="0"/>
          <a:ext cx="0" cy="0"/>
          <a:chOff x="0" y="0"/>
          <a:chExt cx="0" cy="0"/>
        </a:xfrm>
      </p:grpSpPr>
    </p:spTree>
    <p:extLst>
      <p:ext uri="{BB962C8B-B14F-4D97-AF65-F5344CB8AC3E}">
        <p14:creationId xmlns:p14="http://schemas.microsoft.com/office/powerpoint/2010/main" val="27295264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accent4"/>
        </a:solidFill>
        <a:effectLst/>
      </p:bgPr>
    </p:bg>
    <p:spTree>
      <p:nvGrpSpPr>
        <p:cNvPr id="1" name="Shape 321"/>
        <p:cNvGrpSpPr/>
        <p:nvPr/>
      </p:nvGrpSpPr>
      <p:grpSpPr>
        <a:xfrm>
          <a:off x="0" y="0"/>
          <a:ext cx="0" cy="0"/>
          <a:chOff x="0" y="0"/>
          <a:chExt cx="0" cy="0"/>
        </a:xfrm>
      </p:grpSpPr>
      <p:grpSp>
        <p:nvGrpSpPr>
          <p:cNvPr id="322" name="Google Shape;322;p14"/>
          <p:cNvGrpSpPr/>
          <p:nvPr/>
        </p:nvGrpSpPr>
        <p:grpSpPr>
          <a:xfrm>
            <a:off x="4473777" y="4697913"/>
            <a:ext cx="710146" cy="284069"/>
            <a:chOff x="4473777" y="4697913"/>
            <a:chExt cx="710146" cy="284069"/>
          </a:xfrm>
        </p:grpSpPr>
        <p:sp>
          <p:nvSpPr>
            <p:cNvPr id="323" name="Google Shape;323;p14"/>
            <p:cNvSpPr/>
            <p:nvPr/>
          </p:nvSpPr>
          <p:spPr>
            <a:xfrm>
              <a:off x="5056496" y="48385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4473777" y="4697913"/>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 name="Google Shape;325;p14"/>
          <p:cNvSpPr txBox="1">
            <a:spLocks noGrp="1"/>
          </p:cNvSpPr>
          <p:nvPr>
            <p:ph type="title"/>
          </p:nvPr>
        </p:nvSpPr>
        <p:spPr>
          <a:xfrm>
            <a:off x="2711850" y="1160550"/>
            <a:ext cx="3720300" cy="166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8600">
                <a:latin typeface="Arial" panose="020B0604020202020204" pitchFamily="34" charset="0"/>
                <a:cs typeface="Arial" panose="020B0604020202020204" pitchFamily="34" charset="0"/>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326" name="Google Shape;326;p14"/>
          <p:cNvGrpSpPr/>
          <p:nvPr/>
        </p:nvGrpSpPr>
        <p:grpSpPr>
          <a:xfrm>
            <a:off x="3145071" y="76738"/>
            <a:ext cx="3177052" cy="362694"/>
            <a:chOff x="3145071" y="76738"/>
            <a:chExt cx="3177052" cy="362694"/>
          </a:xfrm>
        </p:grpSpPr>
        <p:sp>
          <p:nvSpPr>
            <p:cNvPr id="327" name="Google Shape;327;p14"/>
            <p:cNvSpPr/>
            <p:nvPr/>
          </p:nvSpPr>
          <p:spPr>
            <a:xfrm>
              <a:off x="3145071" y="2959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4801052" y="7673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6194696" y="22735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 name="Google Shape;330;p14"/>
          <p:cNvSpPr txBox="1">
            <a:spLocks noGrp="1"/>
          </p:cNvSpPr>
          <p:nvPr>
            <p:ph type="subTitle" idx="1"/>
          </p:nvPr>
        </p:nvSpPr>
        <p:spPr>
          <a:xfrm>
            <a:off x="2133200" y="3549375"/>
            <a:ext cx="48777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331" name="Google Shape;331;p14"/>
          <p:cNvGrpSpPr/>
          <p:nvPr/>
        </p:nvGrpSpPr>
        <p:grpSpPr>
          <a:xfrm>
            <a:off x="8577767" y="3832836"/>
            <a:ext cx="353872" cy="676396"/>
            <a:chOff x="8577767" y="3832836"/>
            <a:chExt cx="353872" cy="676396"/>
          </a:xfrm>
        </p:grpSpPr>
        <p:sp>
          <p:nvSpPr>
            <p:cNvPr id="332" name="Google Shape;332;p14"/>
            <p:cNvSpPr/>
            <p:nvPr/>
          </p:nvSpPr>
          <p:spPr>
            <a:xfrm flipH="1">
              <a:off x="8577767" y="3832836"/>
              <a:ext cx="122637" cy="138073"/>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flipH="1">
              <a:off x="8577791" y="4110830"/>
              <a:ext cx="353848" cy="398402"/>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14"/>
          <p:cNvGrpSpPr/>
          <p:nvPr/>
        </p:nvGrpSpPr>
        <p:grpSpPr>
          <a:xfrm>
            <a:off x="1114311" y="1652371"/>
            <a:ext cx="595319" cy="573414"/>
            <a:chOff x="163588" y="2381551"/>
            <a:chExt cx="737694" cy="710550"/>
          </a:xfrm>
        </p:grpSpPr>
        <p:sp>
          <p:nvSpPr>
            <p:cNvPr id="335" name="Google Shape;335;p14"/>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2" name="Google Shape;342;p14"/>
          <p:cNvGrpSpPr/>
          <p:nvPr/>
        </p:nvGrpSpPr>
        <p:grpSpPr>
          <a:xfrm>
            <a:off x="351911" y="3960113"/>
            <a:ext cx="546376" cy="737802"/>
            <a:chOff x="3114800" y="3765625"/>
            <a:chExt cx="313325" cy="423100"/>
          </a:xfrm>
        </p:grpSpPr>
        <p:sp>
          <p:nvSpPr>
            <p:cNvPr id="343" name="Google Shape;343;p14"/>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 name="Google Shape;347;p14"/>
          <p:cNvGrpSpPr/>
          <p:nvPr/>
        </p:nvGrpSpPr>
        <p:grpSpPr>
          <a:xfrm rot="-5400000">
            <a:off x="7816249" y="801684"/>
            <a:ext cx="1067945" cy="925747"/>
            <a:chOff x="2918075" y="1546400"/>
            <a:chExt cx="546375" cy="473625"/>
          </a:xfrm>
        </p:grpSpPr>
        <p:sp>
          <p:nvSpPr>
            <p:cNvPr id="348" name="Google Shape;348;p14"/>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4"/>
          <p:cNvGrpSpPr/>
          <p:nvPr/>
        </p:nvGrpSpPr>
        <p:grpSpPr>
          <a:xfrm>
            <a:off x="252470" y="227356"/>
            <a:ext cx="655524" cy="824675"/>
            <a:chOff x="2570950" y="3043275"/>
            <a:chExt cx="339000" cy="426475"/>
          </a:xfrm>
        </p:grpSpPr>
        <p:sp>
          <p:nvSpPr>
            <p:cNvPr id="357" name="Google Shape;357;p14"/>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1" name="Google Shape;361;p14"/>
          <p:cNvSpPr/>
          <p:nvPr/>
        </p:nvSpPr>
        <p:spPr>
          <a:xfrm rot="1613739">
            <a:off x="7777818" y="28514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56"/>
        <p:cNvGrpSpPr/>
        <p:nvPr/>
      </p:nvGrpSpPr>
      <p:grpSpPr>
        <a:xfrm>
          <a:off x="0" y="0"/>
          <a:ext cx="0" cy="0"/>
          <a:chOff x="0" y="0"/>
          <a:chExt cx="0" cy="0"/>
        </a:xfrm>
      </p:grpSpPr>
      <p:grpSp>
        <p:nvGrpSpPr>
          <p:cNvPr id="457" name="Google Shape;457;p19"/>
          <p:cNvGrpSpPr/>
          <p:nvPr/>
        </p:nvGrpSpPr>
        <p:grpSpPr>
          <a:xfrm rot="3262954">
            <a:off x="268771" y="10568"/>
            <a:ext cx="645119" cy="992682"/>
            <a:chOff x="8171376" y="373828"/>
            <a:chExt cx="654640" cy="1007416"/>
          </a:xfrm>
        </p:grpSpPr>
        <p:sp>
          <p:nvSpPr>
            <p:cNvPr id="458" name="Google Shape;458;p19"/>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9"/>
          <p:cNvGrpSpPr/>
          <p:nvPr/>
        </p:nvGrpSpPr>
        <p:grpSpPr>
          <a:xfrm rot="7282020" flipH="1">
            <a:off x="8131117" y="277414"/>
            <a:ext cx="864652" cy="832739"/>
            <a:chOff x="163588" y="2381551"/>
            <a:chExt cx="737694" cy="710550"/>
          </a:xfrm>
        </p:grpSpPr>
        <p:sp>
          <p:nvSpPr>
            <p:cNvPr id="463" name="Google Shape;463;p1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9"/>
          <p:cNvGrpSpPr/>
          <p:nvPr/>
        </p:nvGrpSpPr>
        <p:grpSpPr>
          <a:xfrm rot="-10169687" flipH="1">
            <a:off x="8258237" y="4180717"/>
            <a:ext cx="628280" cy="750352"/>
            <a:chOff x="3114802" y="3814524"/>
            <a:chExt cx="313323" cy="374201"/>
          </a:xfrm>
        </p:grpSpPr>
        <p:sp>
          <p:nvSpPr>
            <p:cNvPr id="471" name="Google Shape;471;p19"/>
            <p:cNvSpPr/>
            <p:nvPr/>
          </p:nvSpPr>
          <p:spPr>
            <a:xfrm>
              <a:off x="3114802" y="3814524"/>
              <a:ext cx="117944" cy="131803"/>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9"/>
          <p:cNvGrpSpPr/>
          <p:nvPr/>
        </p:nvGrpSpPr>
        <p:grpSpPr>
          <a:xfrm>
            <a:off x="3309218" y="4523364"/>
            <a:ext cx="2525564" cy="161469"/>
            <a:chOff x="3310270" y="539402"/>
            <a:chExt cx="2525564" cy="161469"/>
          </a:xfrm>
        </p:grpSpPr>
        <p:grpSp>
          <p:nvGrpSpPr>
            <p:cNvPr id="476" name="Google Shape;476;p19"/>
            <p:cNvGrpSpPr/>
            <p:nvPr/>
          </p:nvGrpSpPr>
          <p:grpSpPr>
            <a:xfrm>
              <a:off x="3310270" y="539402"/>
              <a:ext cx="1281989" cy="161469"/>
              <a:chOff x="2650175" y="4576450"/>
              <a:chExt cx="988350" cy="124475"/>
            </a:xfrm>
          </p:grpSpPr>
          <p:sp>
            <p:nvSpPr>
              <p:cNvPr id="477" name="Google Shape;477;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9"/>
            <p:cNvGrpSpPr/>
            <p:nvPr/>
          </p:nvGrpSpPr>
          <p:grpSpPr>
            <a:xfrm>
              <a:off x="4553845" y="539402"/>
              <a:ext cx="1281989" cy="161469"/>
              <a:chOff x="2650175" y="4576450"/>
              <a:chExt cx="988350" cy="124475"/>
            </a:xfrm>
          </p:grpSpPr>
          <p:sp>
            <p:nvSpPr>
              <p:cNvPr id="482" name="Google Shape;482;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6" name="Google Shape;486;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19"/>
          <p:cNvSpPr txBox="1">
            <a:spLocks noGrp="1"/>
          </p:cNvSpPr>
          <p:nvPr>
            <p:ph type="title" idx="2"/>
          </p:nvPr>
        </p:nvSpPr>
        <p:spPr>
          <a:xfrm>
            <a:off x="7131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9"/>
          <p:cNvSpPr txBox="1">
            <a:spLocks noGrp="1"/>
          </p:cNvSpPr>
          <p:nvPr>
            <p:ph type="subTitle" idx="1"/>
          </p:nvPr>
        </p:nvSpPr>
        <p:spPr>
          <a:xfrm>
            <a:off x="7131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9"/>
          <p:cNvSpPr txBox="1">
            <a:spLocks noGrp="1"/>
          </p:cNvSpPr>
          <p:nvPr>
            <p:ph type="title" idx="3"/>
          </p:nvPr>
        </p:nvSpPr>
        <p:spPr>
          <a:xfrm>
            <a:off x="342825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9"/>
          <p:cNvSpPr txBox="1">
            <a:spLocks noGrp="1"/>
          </p:cNvSpPr>
          <p:nvPr>
            <p:ph type="subTitle" idx="4"/>
          </p:nvPr>
        </p:nvSpPr>
        <p:spPr>
          <a:xfrm>
            <a:off x="342825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9"/>
          <p:cNvSpPr txBox="1">
            <a:spLocks noGrp="1"/>
          </p:cNvSpPr>
          <p:nvPr>
            <p:ph type="title" idx="5"/>
          </p:nvPr>
        </p:nvSpPr>
        <p:spPr>
          <a:xfrm>
            <a:off x="61434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9"/>
          <p:cNvSpPr txBox="1">
            <a:spLocks noGrp="1"/>
          </p:cNvSpPr>
          <p:nvPr>
            <p:ph type="subTitle" idx="6"/>
          </p:nvPr>
        </p:nvSpPr>
        <p:spPr>
          <a:xfrm>
            <a:off x="61434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3" name="Google Shape;493;p19"/>
          <p:cNvGrpSpPr/>
          <p:nvPr/>
        </p:nvGrpSpPr>
        <p:grpSpPr>
          <a:xfrm rot="-10497765">
            <a:off x="147053" y="2771623"/>
            <a:ext cx="328843" cy="567788"/>
            <a:chOff x="163308" y="2976637"/>
            <a:chExt cx="328855" cy="567809"/>
          </a:xfrm>
        </p:grpSpPr>
        <p:sp>
          <p:nvSpPr>
            <p:cNvPr id="494" name="Google Shape;494;p19"/>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1_Title and Three Columns">
    <p:spTree>
      <p:nvGrpSpPr>
        <p:cNvPr id="1" name="Shape 456"/>
        <p:cNvGrpSpPr/>
        <p:nvPr/>
      </p:nvGrpSpPr>
      <p:grpSpPr>
        <a:xfrm>
          <a:off x="0" y="0"/>
          <a:ext cx="0" cy="0"/>
          <a:chOff x="0" y="0"/>
          <a:chExt cx="0" cy="0"/>
        </a:xfrm>
      </p:grpSpPr>
      <p:grpSp>
        <p:nvGrpSpPr>
          <p:cNvPr id="457" name="Google Shape;457;p19"/>
          <p:cNvGrpSpPr/>
          <p:nvPr/>
        </p:nvGrpSpPr>
        <p:grpSpPr>
          <a:xfrm rot="3262954">
            <a:off x="268771" y="10568"/>
            <a:ext cx="645119" cy="992682"/>
            <a:chOff x="8171376" y="373828"/>
            <a:chExt cx="654640" cy="1007416"/>
          </a:xfrm>
        </p:grpSpPr>
        <p:sp>
          <p:nvSpPr>
            <p:cNvPr id="458" name="Google Shape;458;p19"/>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19"/>
          <p:cNvGrpSpPr/>
          <p:nvPr/>
        </p:nvGrpSpPr>
        <p:grpSpPr>
          <a:xfrm rot="7282020" flipH="1">
            <a:off x="8131117" y="277414"/>
            <a:ext cx="864652" cy="832739"/>
            <a:chOff x="163588" y="2381551"/>
            <a:chExt cx="737694" cy="710550"/>
          </a:xfrm>
        </p:grpSpPr>
        <p:sp>
          <p:nvSpPr>
            <p:cNvPr id="463" name="Google Shape;463;p1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19"/>
          <p:cNvGrpSpPr/>
          <p:nvPr/>
        </p:nvGrpSpPr>
        <p:grpSpPr>
          <a:xfrm rot="-10169687" flipH="1">
            <a:off x="8258237" y="4180717"/>
            <a:ext cx="628280" cy="750352"/>
            <a:chOff x="3114802" y="3814524"/>
            <a:chExt cx="313323" cy="374201"/>
          </a:xfrm>
        </p:grpSpPr>
        <p:sp>
          <p:nvSpPr>
            <p:cNvPr id="471" name="Google Shape;471;p19"/>
            <p:cNvSpPr/>
            <p:nvPr/>
          </p:nvSpPr>
          <p:spPr>
            <a:xfrm>
              <a:off x="3114802" y="3814524"/>
              <a:ext cx="117944" cy="131803"/>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9"/>
          <p:cNvGrpSpPr/>
          <p:nvPr/>
        </p:nvGrpSpPr>
        <p:grpSpPr>
          <a:xfrm>
            <a:off x="3309218" y="4523364"/>
            <a:ext cx="2525564" cy="161469"/>
            <a:chOff x="3310270" y="539402"/>
            <a:chExt cx="2525564" cy="161469"/>
          </a:xfrm>
        </p:grpSpPr>
        <p:grpSp>
          <p:nvGrpSpPr>
            <p:cNvPr id="476" name="Google Shape;476;p19"/>
            <p:cNvGrpSpPr/>
            <p:nvPr/>
          </p:nvGrpSpPr>
          <p:grpSpPr>
            <a:xfrm>
              <a:off x="3310270" y="539402"/>
              <a:ext cx="1281989" cy="161469"/>
              <a:chOff x="2650175" y="4576450"/>
              <a:chExt cx="988350" cy="124475"/>
            </a:xfrm>
          </p:grpSpPr>
          <p:sp>
            <p:nvSpPr>
              <p:cNvPr id="477" name="Google Shape;477;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19"/>
            <p:cNvGrpSpPr/>
            <p:nvPr/>
          </p:nvGrpSpPr>
          <p:grpSpPr>
            <a:xfrm>
              <a:off x="4553845" y="539402"/>
              <a:ext cx="1281989" cy="161469"/>
              <a:chOff x="2650175" y="4576450"/>
              <a:chExt cx="988350" cy="124475"/>
            </a:xfrm>
          </p:grpSpPr>
          <p:sp>
            <p:nvSpPr>
              <p:cNvPr id="482" name="Google Shape;482;p19"/>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6" name="Google Shape;486;p1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7" name="Google Shape;487;p19"/>
          <p:cNvSpPr txBox="1">
            <a:spLocks noGrp="1"/>
          </p:cNvSpPr>
          <p:nvPr>
            <p:ph type="title" idx="2"/>
          </p:nvPr>
        </p:nvSpPr>
        <p:spPr>
          <a:xfrm>
            <a:off x="7131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8" name="Google Shape;488;p19"/>
          <p:cNvSpPr txBox="1">
            <a:spLocks noGrp="1"/>
          </p:cNvSpPr>
          <p:nvPr>
            <p:ph type="subTitle" idx="1"/>
          </p:nvPr>
        </p:nvSpPr>
        <p:spPr>
          <a:xfrm>
            <a:off x="7131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89" name="Google Shape;489;p19"/>
          <p:cNvSpPr txBox="1">
            <a:spLocks noGrp="1"/>
          </p:cNvSpPr>
          <p:nvPr>
            <p:ph type="title" idx="3"/>
          </p:nvPr>
        </p:nvSpPr>
        <p:spPr>
          <a:xfrm>
            <a:off x="342825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0" name="Google Shape;490;p19"/>
          <p:cNvSpPr txBox="1">
            <a:spLocks noGrp="1"/>
          </p:cNvSpPr>
          <p:nvPr>
            <p:ph type="subTitle" idx="4"/>
          </p:nvPr>
        </p:nvSpPr>
        <p:spPr>
          <a:xfrm>
            <a:off x="342825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91" name="Google Shape;491;p19"/>
          <p:cNvSpPr txBox="1">
            <a:spLocks noGrp="1"/>
          </p:cNvSpPr>
          <p:nvPr>
            <p:ph type="title" idx="5"/>
          </p:nvPr>
        </p:nvSpPr>
        <p:spPr>
          <a:xfrm>
            <a:off x="6143400" y="3141150"/>
            <a:ext cx="2287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5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92" name="Google Shape;492;p19"/>
          <p:cNvSpPr txBox="1">
            <a:spLocks noGrp="1"/>
          </p:cNvSpPr>
          <p:nvPr>
            <p:ph type="subTitle" idx="6"/>
          </p:nvPr>
        </p:nvSpPr>
        <p:spPr>
          <a:xfrm>
            <a:off x="6143400" y="3668850"/>
            <a:ext cx="22875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493" name="Google Shape;493;p19"/>
          <p:cNvGrpSpPr/>
          <p:nvPr/>
        </p:nvGrpSpPr>
        <p:grpSpPr>
          <a:xfrm rot="-10497765">
            <a:off x="147053" y="2771623"/>
            <a:ext cx="328843" cy="567788"/>
            <a:chOff x="163308" y="2976637"/>
            <a:chExt cx="328855" cy="567809"/>
          </a:xfrm>
        </p:grpSpPr>
        <p:sp>
          <p:nvSpPr>
            <p:cNvPr id="494" name="Google Shape;494;p19"/>
            <p:cNvSpPr/>
            <p:nvPr/>
          </p:nvSpPr>
          <p:spPr>
            <a:xfrm rot="-1845723">
              <a:off x="283687" y="3006944"/>
              <a:ext cx="171380" cy="192200"/>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rot="-1845723">
              <a:off x="181538" y="3434538"/>
              <a:ext cx="85319" cy="94754"/>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05438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2">
  <p:cSld name="CUSTOM_11_1">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4667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21339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21605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241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079033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0472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7278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848546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13999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3631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13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79654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4363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0862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1_Title Only 2">
    <p:spTree>
      <p:nvGrpSpPr>
        <p:cNvPr id="1" name="Shape 598"/>
        <p:cNvGrpSpPr/>
        <p:nvPr/>
      </p:nvGrpSpPr>
      <p:grpSpPr>
        <a:xfrm>
          <a:off x="0" y="0"/>
          <a:ext cx="0" cy="0"/>
          <a:chOff x="0" y="0"/>
          <a:chExt cx="0" cy="0"/>
        </a:xfrm>
      </p:grpSpPr>
      <p:sp>
        <p:nvSpPr>
          <p:cNvPr id="599" name="Google Shape;599;p23"/>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atin typeface="Arial" panose="020B0604020202020204" pitchFamily="34" charset="0"/>
                <a:cs typeface="Arial" panose="020B0604020202020204" pitchFamily="34" charset="0"/>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600" name="Google Shape;600;p23"/>
          <p:cNvGrpSpPr/>
          <p:nvPr/>
        </p:nvGrpSpPr>
        <p:grpSpPr>
          <a:xfrm rot="-5400000">
            <a:off x="14502" y="3668488"/>
            <a:ext cx="454099" cy="307763"/>
            <a:chOff x="2725827" y="539388"/>
            <a:chExt cx="454099" cy="307763"/>
          </a:xfrm>
        </p:grpSpPr>
        <p:sp>
          <p:nvSpPr>
            <p:cNvPr id="601" name="Google Shape;601;p23"/>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3"/>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23"/>
          <p:cNvGrpSpPr/>
          <p:nvPr/>
        </p:nvGrpSpPr>
        <p:grpSpPr>
          <a:xfrm rot="-8513752">
            <a:off x="8283426" y="342086"/>
            <a:ext cx="749077" cy="380960"/>
            <a:chOff x="209244" y="4640014"/>
            <a:chExt cx="749068" cy="380955"/>
          </a:xfrm>
        </p:grpSpPr>
        <p:sp>
          <p:nvSpPr>
            <p:cNvPr id="604" name="Google Shape;604;p23"/>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3"/>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 name="Google Shape;606;p23"/>
          <p:cNvGrpSpPr/>
          <p:nvPr/>
        </p:nvGrpSpPr>
        <p:grpSpPr>
          <a:xfrm rot="731243">
            <a:off x="8735067" y="4137813"/>
            <a:ext cx="330838" cy="652810"/>
            <a:chOff x="8315467" y="373828"/>
            <a:chExt cx="510549" cy="1007416"/>
          </a:xfrm>
        </p:grpSpPr>
        <p:sp>
          <p:nvSpPr>
            <p:cNvPr id="607" name="Google Shape;607;p23"/>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3"/>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3"/>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0" name="Google Shape;610;p23"/>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3"/>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3"/>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3"/>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9007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719567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3464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421947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p:cSld name="1_Numbers and Text">
    <p:spTree>
      <p:nvGrpSpPr>
        <p:cNvPr id="1" name="Shape 724"/>
        <p:cNvGrpSpPr/>
        <p:nvPr/>
      </p:nvGrpSpPr>
      <p:grpSpPr>
        <a:xfrm>
          <a:off x="0" y="0"/>
          <a:ext cx="0" cy="0"/>
          <a:chOff x="0" y="0"/>
          <a:chExt cx="0" cy="0"/>
        </a:xfrm>
      </p:grpSpPr>
      <p:sp>
        <p:nvSpPr>
          <p:cNvPr id="725" name="Google Shape;725;p27"/>
          <p:cNvSpPr txBox="1">
            <a:spLocks noGrp="1"/>
          </p:cNvSpPr>
          <p:nvPr>
            <p:ph type="title" hasCustomPrompt="1"/>
          </p:nvPr>
        </p:nvSpPr>
        <p:spPr>
          <a:xfrm>
            <a:off x="713100" y="1713541"/>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6" name="Google Shape;726;p27"/>
          <p:cNvSpPr txBox="1">
            <a:spLocks noGrp="1"/>
          </p:cNvSpPr>
          <p:nvPr>
            <p:ph type="subTitle" idx="1"/>
          </p:nvPr>
        </p:nvSpPr>
        <p:spPr>
          <a:xfrm>
            <a:off x="713100" y="2831177"/>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7" name="Google Shape;727;p27"/>
          <p:cNvSpPr txBox="1">
            <a:spLocks noGrp="1"/>
          </p:cNvSpPr>
          <p:nvPr>
            <p:ph type="title" idx="2" hasCustomPrompt="1"/>
          </p:nvPr>
        </p:nvSpPr>
        <p:spPr>
          <a:xfrm>
            <a:off x="3442950" y="1713527"/>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solidFill>
                  <a:schemeClr val="accent3"/>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28" name="Google Shape;728;p27"/>
          <p:cNvSpPr txBox="1">
            <a:spLocks noGrp="1"/>
          </p:cNvSpPr>
          <p:nvPr>
            <p:ph type="subTitle" idx="3"/>
          </p:nvPr>
        </p:nvSpPr>
        <p:spPr>
          <a:xfrm>
            <a:off x="3442950" y="2831151"/>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29" name="Google Shape;729;p27"/>
          <p:cNvSpPr txBox="1">
            <a:spLocks noGrp="1"/>
          </p:cNvSpPr>
          <p:nvPr>
            <p:ph type="title" idx="4" hasCustomPrompt="1"/>
          </p:nvPr>
        </p:nvSpPr>
        <p:spPr>
          <a:xfrm>
            <a:off x="6172800" y="1713535"/>
            <a:ext cx="2258100" cy="1117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8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30" name="Google Shape;730;p27"/>
          <p:cNvSpPr txBox="1">
            <a:spLocks noGrp="1"/>
          </p:cNvSpPr>
          <p:nvPr>
            <p:ph type="subTitle" idx="5"/>
          </p:nvPr>
        </p:nvSpPr>
        <p:spPr>
          <a:xfrm>
            <a:off x="6172800" y="2831148"/>
            <a:ext cx="2258100" cy="59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solidFill>
                  <a:srgbClr val="242424"/>
                </a:solidFill>
                <a:latin typeface="Arial" panose="020B0604020202020204" pitchFamily="34" charset="0"/>
                <a:cs typeface="Arial" panose="020B0604020202020204" pitchFamily="34" charset="0"/>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731" name="Google Shape;731;p27"/>
          <p:cNvGrpSpPr/>
          <p:nvPr/>
        </p:nvGrpSpPr>
        <p:grpSpPr>
          <a:xfrm rot="-3075108">
            <a:off x="8224546" y="127063"/>
            <a:ext cx="655524" cy="824674"/>
            <a:chOff x="2570950" y="3043275"/>
            <a:chExt cx="339000" cy="426475"/>
          </a:xfrm>
        </p:grpSpPr>
        <p:sp>
          <p:nvSpPr>
            <p:cNvPr id="732" name="Google Shape;732;p27"/>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7"/>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2700000" flipH="1">
            <a:off x="110919" y="3931207"/>
            <a:ext cx="755234" cy="1019774"/>
            <a:chOff x="3114800" y="3765625"/>
            <a:chExt cx="313325" cy="423100"/>
          </a:xfrm>
        </p:grpSpPr>
        <p:sp>
          <p:nvSpPr>
            <p:cNvPr id="737" name="Google Shape;737;p27"/>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7"/>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1" name="Google Shape;741;p27"/>
          <p:cNvGrpSpPr/>
          <p:nvPr/>
        </p:nvGrpSpPr>
        <p:grpSpPr>
          <a:xfrm rot="-5610212">
            <a:off x="6060226" y="4248687"/>
            <a:ext cx="424214" cy="652817"/>
            <a:chOff x="8171376" y="373828"/>
            <a:chExt cx="654640" cy="1007416"/>
          </a:xfrm>
        </p:grpSpPr>
        <p:sp>
          <p:nvSpPr>
            <p:cNvPr id="742" name="Google Shape;742;p27"/>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27"/>
          <p:cNvGrpSpPr/>
          <p:nvPr/>
        </p:nvGrpSpPr>
        <p:grpSpPr>
          <a:xfrm rot="-5610212">
            <a:off x="2231740" y="-20123"/>
            <a:ext cx="553666" cy="1119047"/>
            <a:chOff x="8017661" y="-45887"/>
            <a:chExt cx="854408" cy="1726895"/>
          </a:xfrm>
        </p:grpSpPr>
        <p:sp>
          <p:nvSpPr>
            <p:cNvPr id="747" name="Google Shape;747;p27"/>
            <p:cNvSpPr/>
            <p:nvPr/>
          </p:nvSpPr>
          <p:spPr>
            <a:xfrm>
              <a:off x="8642908" y="-45887"/>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27"/>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27"/>
            <p:cNvSpPr/>
            <p:nvPr/>
          </p:nvSpPr>
          <p:spPr>
            <a:xfrm>
              <a:off x="8623673" y="1422970"/>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7"/>
            <p:cNvSpPr/>
            <p:nvPr/>
          </p:nvSpPr>
          <p:spPr>
            <a:xfrm>
              <a:off x="8017661" y="64574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16423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805"/>
        <p:cNvGrpSpPr/>
        <p:nvPr/>
      </p:nvGrpSpPr>
      <p:grpSpPr>
        <a:xfrm>
          <a:off x="0" y="0"/>
          <a:ext cx="0" cy="0"/>
          <a:chOff x="0" y="0"/>
          <a:chExt cx="0" cy="0"/>
        </a:xfrm>
      </p:grpSpPr>
      <p:grpSp>
        <p:nvGrpSpPr>
          <p:cNvPr id="806" name="Google Shape;806;p30"/>
          <p:cNvGrpSpPr/>
          <p:nvPr/>
        </p:nvGrpSpPr>
        <p:grpSpPr>
          <a:xfrm>
            <a:off x="148077" y="3778240"/>
            <a:ext cx="510776" cy="658652"/>
            <a:chOff x="148077" y="3778240"/>
            <a:chExt cx="510776" cy="658652"/>
          </a:xfrm>
        </p:grpSpPr>
        <p:sp>
          <p:nvSpPr>
            <p:cNvPr id="807" name="Google Shape;807;p30"/>
            <p:cNvSpPr/>
            <p:nvPr/>
          </p:nvSpPr>
          <p:spPr>
            <a:xfrm rot="-5400000">
              <a:off x="493434" y="4151154"/>
              <a:ext cx="155918" cy="174919"/>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0"/>
            <p:cNvSpPr/>
            <p:nvPr/>
          </p:nvSpPr>
          <p:spPr>
            <a:xfrm rot="-5400000">
              <a:off x="241365" y="3766293"/>
              <a:ext cx="206019" cy="22991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rot="-5400000">
              <a:off x="159026" y="4252215"/>
              <a:ext cx="173728" cy="195626"/>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0" name="Google Shape;810;p30"/>
          <p:cNvSpPr/>
          <p:nvPr/>
        </p:nvSpPr>
        <p:spPr>
          <a:xfrm rot="-5400000">
            <a:off x="299266" y="358009"/>
            <a:ext cx="268799" cy="299978"/>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0"/>
          <p:cNvSpPr/>
          <p:nvPr/>
        </p:nvSpPr>
        <p:spPr>
          <a:xfrm rot="8855799">
            <a:off x="186390" y="793028"/>
            <a:ext cx="173235" cy="19332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0"/>
          <p:cNvSpPr/>
          <p:nvPr/>
        </p:nvSpPr>
        <p:spPr>
          <a:xfrm rot="10800000">
            <a:off x="8798189" y="46753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0"/>
          <p:cNvSpPr/>
          <p:nvPr/>
        </p:nvSpPr>
        <p:spPr>
          <a:xfrm rot="10800000">
            <a:off x="8224252" y="4497892"/>
            <a:ext cx="259566" cy="289790"/>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rot="10800000">
            <a:off x="8746039" y="3997962"/>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 name="Google Shape;815;p30"/>
          <p:cNvGrpSpPr/>
          <p:nvPr/>
        </p:nvGrpSpPr>
        <p:grpSpPr>
          <a:xfrm rot="10800000" flipH="1">
            <a:off x="8374168" y="264000"/>
            <a:ext cx="534755" cy="648645"/>
            <a:chOff x="8135869" y="3746436"/>
            <a:chExt cx="665698" cy="807475"/>
          </a:xfrm>
        </p:grpSpPr>
        <p:sp>
          <p:nvSpPr>
            <p:cNvPr id="816" name="Google Shape;816;p30"/>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0"/>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0"/>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0"/>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0"/>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 name="Google Shape;823;p30"/>
          <p:cNvSpPr/>
          <p:nvPr/>
        </p:nvSpPr>
        <p:spPr>
          <a:xfrm rot="-5400000">
            <a:off x="8766322" y="2367841"/>
            <a:ext cx="155918" cy="174920"/>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26728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16519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35000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3058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217387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850060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47695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76400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ackground 1">
  <p:cSld name="1_Background 1">
    <p:spTree>
      <p:nvGrpSpPr>
        <p:cNvPr id="1" name="Shape 824"/>
        <p:cNvGrpSpPr/>
        <p:nvPr/>
      </p:nvGrpSpPr>
      <p:grpSpPr>
        <a:xfrm>
          <a:off x="0" y="0"/>
          <a:ext cx="0" cy="0"/>
          <a:chOff x="0" y="0"/>
          <a:chExt cx="0" cy="0"/>
        </a:xfrm>
      </p:grpSpPr>
      <p:grpSp>
        <p:nvGrpSpPr>
          <p:cNvPr id="825" name="Google Shape;825;p31"/>
          <p:cNvGrpSpPr/>
          <p:nvPr/>
        </p:nvGrpSpPr>
        <p:grpSpPr>
          <a:xfrm rot="-899960">
            <a:off x="4150019" y="4669655"/>
            <a:ext cx="454085" cy="307754"/>
            <a:chOff x="2725827" y="539388"/>
            <a:chExt cx="454099" cy="307763"/>
          </a:xfrm>
        </p:grpSpPr>
        <p:sp>
          <p:nvSpPr>
            <p:cNvPr id="826" name="Google Shape;826;p31"/>
            <p:cNvSpPr/>
            <p:nvPr/>
          </p:nvSpPr>
          <p:spPr>
            <a:xfrm>
              <a:off x="2725827" y="539388"/>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047301" y="699171"/>
              <a:ext cx="132625" cy="14798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8" name="Google Shape;828;p31"/>
          <p:cNvGrpSpPr/>
          <p:nvPr/>
        </p:nvGrpSpPr>
        <p:grpSpPr>
          <a:xfrm rot="-8513752">
            <a:off x="8283426" y="342086"/>
            <a:ext cx="749077" cy="380960"/>
            <a:chOff x="209244" y="4640014"/>
            <a:chExt cx="749068" cy="380955"/>
          </a:xfrm>
        </p:grpSpPr>
        <p:sp>
          <p:nvSpPr>
            <p:cNvPr id="829" name="Google Shape;829;p31"/>
            <p:cNvSpPr/>
            <p:nvPr/>
          </p:nvSpPr>
          <p:spPr>
            <a:xfrm rot="-1845723">
              <a:off x="237262" y="4663100"/>
              <a:ext cx="130268" cy="145395"/>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rot="-1845555">
              <a:off x="750013" y="4799085"/>
              <a:ext cx="171375" cy="191533"/>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1" name="Google Shape;831;p31"/>
          <p:cNvGrpSpPr/>
          <p:nvPr/>
        </p:nvGrpSpPr>
        <p:grpSpPr>
          <a:xfrm rot="731243">
            <a:off x="8735067" y="4137813"/>
            <a:ext cx="330838" cy="652810"/>
            <a:chOff x="8315467" y="373828"/>
            <a:chExt cx="510549" cy="1007416"/>
          </a:xfrm>
        </p:grpSpPr>
        <p:sp>
          <p:nvSpPr>
            <p:cNvPr id="832" name="Google Shape;832;p31"/>
            <p:cNvSpPr/>
            <p:nvPr/>
          </p:nvSpPr>
          <p:spPr>
            <a:xfrm>
              <a:off x="8315467"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5" name="Google Shape;835;p31"/>
          <p:cNvSpPr/>
          <p:nvPr/>
        </p:nvSpPr>
        <p:spPr>
          <a:xfrm rot="2879834">
            <a:off x="103088" y="274259"/>
            <a:ext cx="537290" cy="516628"/>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rot="-1521217">
            <a:off x="8645796" y="2098369"/>
            <a:ext cx="419170" cy="403051"/>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rot="-10359358">
            <a:off x="5137451" y="118266"/>
            <a:ext cx="171378" cy="191536"/>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rot="-10359577">
            <a:off x="4429433" y="141334"/>
            <a:ext cx="130272" cy="145399"/>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1800139" flipH="1">
            <a:off x="214036" y="4311624"/>
            <a:ext cx="534784" cy="648680"/>
            <a:chOff x="8135869" y="3746436"/>
            <a:chExt cx="665698" cy="807475"/>
          </a:xfrm>
        </p:grpSpPr>
        <p:sp>
          <p:nvSpPr>
            <p:cNvPr id="840" name="Google Shape;840;p31"/>
            <p:cNvSpPr/>
            <p:nvPr/>
          </p:nvSpPr>
          <p:spPr>
            <a:xfrm rot="10800000" flipH="1">
              <a:off x="8209703" y="3746436"/>
              <a:ext cx="212001" cy="281654"/>
            </a:xfrm>
            <a:custGeom>
              <a:avLst/>
              <a:gdLst/>
              <a:ahLst/>
              <a:cxnLst/>
              <a:rect l="l" t="t" r="r" b="b"/>
              <a:pathLst>
                <a:path w="4462" h="5928" extrusionOk="0">
                  <a:moveTo>
                    <a:pt x="855" y="1"/>
                  </a:moveTo>
                  <a:cubicBezTo>
                    <a:pt x="781" y="1"/>
                    <a:pt x="696" y="47"/>
                    <a:pt x="677" y="121"/>
                  </a:cubicBezTo>
                  <a:cubicBezTo>
                    <a:pt x="226" y="1549"/>
                    <a:pt x="1" y="3028"/>
                    <a:pt x="26" y="4532"/>
                  </a:cubicBezTo>
                  <a:cubicBezTo>
                    <a:pt x="26" y="4958"/>
                    <a:pt x="51" y="5384"/>
                    <a:pt x="101" y="5810"/>
                  </a:cubicBezTo>
                  <a:cubicBezTo>
                    <a:pt x="117" y="5888"/>
                    <a:pt x="191" y="5927"/>
                    <a:pt x="269" y="5927"/>
                  </a:cubicBezTo>
                  <a:cubicBezTo>
                    <a:pt x="316" y="5927"/>
                    <a:pt x="364" y="5913"/>
                    <a:pt x="402" y="5885"/>
                  </a:cubicBezTo>
                  <a:cubicBezTo>
                    <a:pt x="1028" y="5434"/>
                    <a:pt x="1655" y="4958"/>
                    <a:pt x="2307" y="4481"/>
                  </a:cubicBezTo>
                  <a:lnTo>
                    <a:pt x="3234" y="3780"/>
                  </a:lnTo>
                  <a:cubicBezTo>
                    <a:pt x="3384" y="3654"/>
                    <a:pt x="3560" y="3529"/>
                    <a:pt x="3710" y="3429"/>
                  </a:cubicBezTo>
                  <a:cubicBezTo>
                    <a:pt x="3860" y="3303"/>
                    <a:pt x="4011" y="3228"/>
                    <a:pt x="4136" y="3078"/>
                  </a:cubicBezTo>
                  <a:cubicBezTo>
                    <a:pt x="4211" y="3003"/>
                    <a:pt x="4261" y="2852"/>
                    <a:pt x="4287" y="2727"/>
                  </a:cubicBezTo>
                  <a:cubicBezTo>
                    <a:pt x="4362" y="2702"/>
                    <a:pt x="4387" y="2652"/>
                    <a:pt x="4412" y="2602"/>
                  </a:cubicBezTo>
                  <a:cubicBezTo>
                    <a:pt x="4462" y="2501"/>
                    <a:pt x="4437" y="2426"/>
                    <a:pt x="4412" y="2351"/>
                  </a:cubicBezTo>
                  <a:cubicBezTo>
                    <a:pt x="4337" y="2201"/>
                    <a:pt x="4211" y="2151"/>
                    <a:pt x="4061" y="2100"/>
                  </a:cubicBezTo>
                  <a:lnTo>
                    <a:pt x="4011" y="2075"/>
                  </a:lnTo>
                  <a:cubicBezTo>
                    <a:pt x="4011" y="2025"/>
                    <a:pt x="3986" y="2000"/>
                    <a:pt x="3936" y="1950"/>
                  </a:cubicBezTo>
                  <a:cubicBezTo>
                    <a:pt x="2933" y="1324"/>
                    <a:pt x="1931" y="672"/>
                    <a:pt x="928" y="20"/>
                  </a:cubicBezTo>
                  <a:cubicBezTo>
                    <a:pt x="908" y="7"/>
                    <a:pt x="882" y="1"/>
                    <a:pt x="8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rot="10800000" flipH="1">
              <a:off x="8509792" y="3818798"/>
              <a:ext cx="176271" cy="209625"/>
            </a:xfrm>
            <a:custGeom>
              <a:avLst/>
              <a:gdLst/>
              <a:ahLst/>
              <a:cxnLst/>
              <a:rect l="l" t="t" r="r" b="b"/>
              <a:pathLst>
                <a:path w="3710" h="4412" extrusionOk="0">
                  <a:moveTo>
                    <a:pt x="624" y="0"/>
                  </a:moveTo>
                  <a:cubicBezTo>
                    <a:pt x="608" y="0"/>
                    <a:pt x="593" y="1"/>
                    <a:pt x="577" y="2"/>
                  </a:cubicBezTo>
                  <a:cubicBezTo>
                    <a:pt x="402" y="27"/>
                    <a:pt x="276" y="153"/>
                    <a:pt x="226" y="303"/>
                  </a:cubicBezTo>
                  <a:cubicBezTo>
                    <a:pt x="176" y="328"/>
                    <a:pt x="126" y="378"/>
                    <a:pt x="126" y="453"/>
                  </a:cubicBezTo>
                  <a:cubicBezTo>
                    <a:pt x="51" y="1706"/>
                    <a:pt x="26" y="2960"/>
                    <a:pt x="1" y="4238"/>
                  </a:cubicBezTo>
                  <a:cubicBezTo>
                    <a:pt x="1" y="4317"/>
                    <a:pt x="78" y="4411"/>
                    <a:pt x="172" y="4411"/>
                  </a:cubicBezTo>
                  <a:cubicBezTo>
                    <a:pt x="198" y="4411"/>
                    <a:pt x="225" y="4404"/>
                    <a:pt x="251" y="4388"/>
                  </a:cubicBezTo>
                  <a:cubicBezTo>
                    <a:pt x="1254" y="3762"/>
                    <a:pt x="2231" y="3085"/>
                    <a:pt x="3159" y="2333"/>
                  </a:cubicBezTo>
                  <a:cubicBezTo>
                    <a:pt x="3284" y="2258"/>
                    <a:pt x="3409" y="2158"/>
                    <a:pt x="3509" y="2057"/>
                  </a:cubicBezTo>
                  <a:cubicBezTo>
                    <a:pt x="3610" y="1982"/>
                    <a:pt x="3710" y="1857"/>
                    <a:pt x="3685" y="1732"/>
                  </a:cubicBezTo>
                  <a:cubicBezTo>
                    <a:pt x="3660" y="1581"/>
                    <a:pt x="3509" y="1506"/>
                    <a:pt x="3384" y="1456"/>
                  </a:cubicBezTo>
                  <a:cubicBezTo>
                    <a:pt x="3234" y="1381"/>
                    <a:pt x="3108" y="1305"/>
                    <a:pt x="2983" y="1230"/>
                  </a:cubicBezTo>
                  <a:cubicBezTo>
                    <a:pt x="2457" y="930"/>
                    <a:pt x="1930" y="629"/>
                    <a:pt x="1404" y="328"/>
                  </a:cubicBezTo>
                  <a:cubicBezTo>
                    <a:pt x="1167" y="209"/>
                    <a:pt x="906" y="0"/>
                    <a:pt x="6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rot="10800000" flipH="1">
              <a:off x="8326394" y="4066005"/>
              <a:ext cx="192996" cy="250581"/>
            </a:xfrm>
            <a:custGeom>
              <a:avLst/>
              <a:gdLst/>
              <a:ahLst/>
              <a:cxnLst/>
              <a:rect l="l" t="t" r="r" b="b"/>
              <a:pathLst>
                <a:path w="4062" h="5274" extrusionOk="0">
                  <a:moveTo>
                    <a:pt x="1139" y="1"/>
                  </a:moveTo>
                  <a:cubicBezTo>
                    <a:pt x="1049" y="1"/>
                    <a:pt x="972" y="77"/>
                    <a:pt x="953" y="152"/>
                  </a:cubicBezTo>
                  <a:cubicBezTo>
                    <a:pt x="933" y="142"/>
                    <a:pt x="908" y="136"/>
                    <a:pt x="882" y="136"/>
                  </a:cubicBezTo>
                  <a:cubicBezTo>
                    <a:pt x="845" y="136"/>
                    <a:pt x="807" y="148"/>
                    <a:pt x="778" y="177"/>
                  </a:cubicBezTo>
                  <a:cubicBezTo>
                    <a:pt x="527" y="353"/>
                    <a:pt x="527" y="704"/>
                    <a:pt x="477" y="979"/>
                  </a:cubicBezTo>
                  <a:cubicBezTo>
                    <a:pt x="427" y="1305"/>
                    <a:pt x="377" y="1631"/>
                    <a:pt x="352" y="1957"/>
                  </a:cubicBezTo>
                  <a:cubicBezTo>
                    <a:pt x="252" y="2634"/>
                    <a:pt x="176" y="3285"/>
                    <a:pt x="101" y="3962"/>
                  </a:cubicBezTo>
                  <a:cubicBezTo>
                    <a:pt x="76" y="4338"/>
                    <a:pt x="26" y="4714"/>
                    <a:pt x="1" y="5090"/>
                  </a:cubicBezTo>
                  <a:cubicBezTo>
                    <a:pt x="1" y="5213"/>
                    <a:pt x="87" y="5274"/>
                    <a:pt x="181" y="5274"/>
                  </a:cubicBezTo>
                  <a:cubicBezTo>
                    <a:pt x="222" y="5274"/>
                    <a:pt x="264" y="5263"/>
                    <a:pt x="302" y="5240"/>
                  </a:cubicBezTo>
                  <a:cubicBezTo>
                    <a:pt x="1304" y="4488"/>
                    <a:pt x="2257" y="3711"/>
                    <a:pt x="3184" y="2909"/>
                  </a:cubicBezTo>
                  <a:cubicBezTo>
                    <a:pt x="3460" y="2684"/>
                    <a:pt x="3710" y="2433"/>
                    <a:pt x="3986" y="2182"/>
                  </a:cubicBezTo>
                  <a:cubicBezTo>
                    <a:pt x="4061" y="2107"/>
                    <a:pt x="4061" y="1982"/>
                    <a:pt x="3961" y="1907"/>
                  </a:cubicBezTo>
                  <a:cubicBezTo>
                    <a:pt x="3084" y="1230"/>
                    <a:pt x="2181" y="604"/>
                    <a:pt x="1229" y="27"/>
                  </a:cubicBezTo>
                  <a:cubicBezTo>
                    <a:pt x="1198" y="9"/>
                    <a:pt x="1168" y="1"/>
                    <a:pt x="11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rot="10800000" flipH="1">
              <a:off x="8135869" y="4080829"/>
              <a:ext cx="158454" cy="238798"/>
            </a:xfrm>
            <a:custGeom>
              <a:avLst/>
              <a:gdLst/>
              <a:ahLst/>
              <a:cxnLst/>
              <a:rect l="l" t="t" r="r" b="b"/>
              <a:pathLst>
                <a:path w="3335" h="5026" extrusionOk="0">
                  <a:moveTo>
                    <a:pt x="438" y="1"/>
                  </a:moveTo>
                  <a:cubicBezTo>
                    <a:pt x="385" y="1"/>
                    <a:pt x="333" y="18"/>
                    <a:pt x="302" y="66"/>
                  </a:cubicBezTo>
                  <a:cubicBezTo>
                    <a:pt x="226" y="91"/>
                    <a:pt x="151" y="141"/>
                    <a:pt x="151" y="216"/>
                  </a:cubicBezTo>
                  <a:cubicBezTo>
                    <a:pt x="151" y="266"/>
                    <a:pt x="151" y="292"/>
                    <a:pt x="151" y="317"/>
                  </a:cubicBezTo>
                  <a:cubicBezTo>
                    <a:pt x="101" y="342"/>
                    <a:pt x="76" y="392"/>
                    <a:pt x="51" y="417"/>
                  </a:cubicBezTo>
                  <a:cubicBezTo>
                    <a:pt x="26" y="492"/>
                    <a:pt x="51" y="567"/>
                    <a:pt x="126" y="617"/>
                  </a:cubicBezTo>
                  <a:cubicBezTo>
                    <a:pt x="26" y="1645"/>
                    <a:pt x="1" y="2647"/>
                    <a:pt x="26" y="3675"/>
                  </a:cubicBezTo>
                  <a:cubicBezTo>
                    <a:pt x="51" y="3976"/>
                    <a:pt x="26" y="4251"/>
                    <a:pt x="76" y="4552"/>
                  </a:cubicBezTo>
                  <a:cubicBezTo>
                    <a:pt x="101" y="4678"/>
                    <a:pt x="126" y="4828"/>
                    <a:pt x="226" y="4953"/>
                  </a:cubicBezTo>
                  <a:cubicBezTo>
                    <a:pt x="287" y="5004"/>
                    <a:pt x="348" y="5026"/>
                    <a:pt x="407" y="5026"/>
                  </a:cubicBezTo>
                  <a:cubicBezTo>
                    <a:pt x="494" y="5026"/>
                    <a:pt x="578" y="4978"/>
                    <a:pt x="653" y="4903"/>
                  </a:cubicBezTo>
                  <a:cubicBezTo>
                    <a:pt x="1054" y="4452"/>
                    <a:pt x="1455" y="4001"/>
                    <a:pt x="1856" y="3550"/>
                  </a:cubicBezTo>
                  <a:lnTo>
                    <a:pt x="3234" y="1996"/>
                  </a:lnTo>
                  <a:cubicBezTo>
                    <a:pt x="3309" y="1921"/>
                    <a:pt x="3334" y="1795"/>
                    <a:pt x="3234" y="1720"/>
                  </a:cubicBezTo>
                  <a:cubicBezTo>
                    <a:pt x="3184" y="1695"/>
                    <a:pt x="3134" y="1670"/>
                    <a:pt x="3084" y="1645"/>
                  </a:cubicBezTo>
                  <a:cubicBezTo>
                    <a:pt x="3134" y="1570"/>
                    <a:pt x="3134" y="1444"/>
                    <a:pt x="3034" y="1394"/>
                  </a:cubicBezTo>
                  <a:lnTo>
                    <a:pt x="527" y="16"/>
                  </a:lnTo>
                  <a:cubicBezTo>
                    <a:pt x="500" y="7"/>
                    <a:pt x="469" y="1"/>
                    <a:pt x="4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rot="10800000" flipH="1">
              <a:off x="8601491" y="4077313"/>
              <a:ext cx="200075" cy="194706"/>
            </a:xfrm>
            <a:custGeom>
              <a:avLst/>
              <a:gdLst/>
              <a:ahLst/>
              <a:cxnLst/>
              <a:rect l="l" t="t" r="r" b="b"/>
              <a:pathLst>
                <a:path w="4211" h="4098" extrusionOk="0">
                  <a:moveTo>
                    <a:pt x="1437" y="0"/>
                  </a:moveTo>
                  <a:cubicBezTo>
                    <a:pt x="1363" y="0"/>
                    <a:pt x="1298" y="58"/>
                    <a:pt x="1279" y="117"/>
                  </a:cubicBezTo>
                  <a:cubicBezTo>
                    <a:pt x="777" y="1270"/>
                    <a:pt x="376" y="2447"/>
                    <a:pt x="26" y="3650"/>
                  </a:cubicBezTo>
                  <a:cubicBezTo>
                    <a:pt x="0" y="3751"/>
                    <a:pt x="51" y="3801"/>
                    <a:pt x="101" y="3851"/>
                  </a:cubicBezTo>
                  <a:cubicBezTo>
                    <a:pt x="101" y="3876"/>
                    <a:pt x="101" y="3926"/>
                    <a:pt x="126" y="3951"/>
                  </a:cubicBezTo>
                  <a:cubicBezTo>
                    <a:pt x="175" y="4059"/>
                    <a:pt x="258" y="4098"/>
                    <a:pt x="353" y="4098"/>
                  </a:cubicBezTo>
                  <a:cubicBezTo>
                    <a:pt x="546" y="4098"/>
                    <a:pt x="793" y="3935"/>
                    <a:pt x="928" y="3851"/>
                  </a:cubicBezTo>
                  <a:cubicBezTo>
                    <a:pt x="1229" y="3701"/>
                    <a:pt x="1504" y="3550"/>
                    <a:pt x="1805" y="3375"/>
                  </a:cubicBezTo>
                  <a:cubicBezTo>
                    <a:pt x="2381" y="3049"/>
                    <a:pt x="2958" y="2698"/>
                    <a:pt x="3509" y="2322"/>
                  </a:cubicBezTo>
                  <a:cubicBezTo>
                    <a:pt x="3760" y="2147"/>
                    <a:pt x="4086" y="1971"/>
                    <a:pt x="4186" y="1671"/>
                  </a:cubicBezTo>
                  <a:cubicBezTo>
                    <a:pt x="4211" y="1570"/>
                    <a:pt x="4186" y="1495"/>
                    <a:pt x="4111" y="1445"/>
                  </a:cubicBezTo>
                  <a:cubicBezTo>
                    <a:pt x="3309" y="843"/>
                    <a:pt x="2432" y="367"/>
                    <a:pt x="1504" y="16"/>
                  </a:cubicBezTo>
                  <a:cubicBezTo>
                    <a:pt x="1482" y="5"/>
                    <a:pt x="1459" y="0"/>
                    <a:pt x="14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rot="10800000" flipH="1">
              <a:off x="8550273" y="4309554"/>
              <a:ext cx="129852" cy="161352"/>
            </a:xfrm>
            <a:custGeom>
              <a:avLst/>
              <a:gdLst/>
              <a:ahLst/>
              <a:cxnLst/>
              <a:rect l="l" t="t" r="r" b="b"/>
              <a:pathLst>
                <a:path w="2733" h="3396" extrusionOk="0">
                  <a:moveTo>
                    <a:pt x="571" y="1"/>
                  </a:moveTo>
                  <a:cubicBezTo>
                    <a:pt x="493" y="1"/>
                    <a:pt x="419" y="25"/>
                    <a:pt x="352" y="92"/>
                  </a:cubicBezTo>
                  <a:cubicBezTo>
                    <a:pt x="276" y="217"/>
                    <a:pt x="251" y="368"/>
                    <a:pt x="226" y="493"/>
                  </a:cubicBezTo>
                  <a:cubicBezTo>
                    <a:pt x="176" y="744"/>
                    <a:pt x="126" y="1019"/>
                    <a:pt x="76" y="1295"/>
                  </a:cubicBezTo>
                  <a:cubicBezTo>
                    <a:pt x="1" y="1922"/>
                    <a:pt x="1" y="2548"/>
                    <a:pt x="76" y="3150"/>
                  </a:cubicBezTo>
                  <a:cubicBezTo>
                    <a:pt x="76" y="3175"/>
                    <a:pt x="76" y="3175"/>
                    <a:pt x="76" y="3175"/>
                  </a:cubicBezTo>
                  <a:cubicBezTo>
                    <a:pt x="56" y="3277"/>
                    <a:pt x="135" y="3395"/>
                    <a:pt x="246" y="3395"/>
                  </a:cubicBezTo>
                  <a:cubicBezTo>
                    <a:pt x="272" y="3395"/>
                    <a:pt x="299" y="3389"/>
                    <a:pt x="327" y="3375"/>
                  </a:cubicBezTo>
                  <a:cubicBezTo>
                    <a:pt x="602" y="3225"/>
                    <a:pt x="803" y="3024"/>
                    <a:pt x="1028" y="2824"/>
                  </a:cubicBezTo>
                  <a:cubicBezTo>
                    <a:pt x="1279" y="2598"/>
                    <a:pt x="1505" y="2373"/>
                    <a:pt x="1755" y="2172"/>
                  </a:cubicBezTo>
                  <a:cubicBezTo>
                    <a:pt x="1981" y="1947"/>
                    <a:pt x="2206" y="1721"/>
                    <a:pt x="2432" y="1521"/>
                  </a:cubicBezTo>
                  <a:cubicBezTo>
                    <a:pt x="2557" y="1420"/>
                    <a:pt x="2708" y="1320"/>
                    <a:pt x="2708" y="1170"/>
                  </a:cubicBezTo>
                  <a:cubicBezTo>
                    <a:pt x="2733" y="1019"/>
                    <a:pt x="2607" y="894"/>
                    <a:pt x="2482" y="844"/>
                  </a:cubicBezTo>
                  <a:cubicBezTo>
                    <a:pt x="2206" y="694"/>
                    <a:pt x="1906" y="568"/>
                    <a:pt x="1630" y="443"/>
                  </a:cubicBezTo>
                  <a:cubicBezTo>
                    <a:pt x="1354" y="318"/>
                    <a:pt x="1053" y="167"/>
                    <a:pt x="778" y="42"/>
                  </a:cubicBezTo>
                  <a:cubicBezTo>
                    <a:pt x="708" y="19"/>
                    <a:pt x="638" y="1"/>
                    <a:pt x="5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rot="10800000" flipH="1">
              <a:off x="8295463" y="4388615"/>
              <a:ext cx="145293" cy="165296"/>
            </a:xfrm>
            <a:custGeom>
              <a:avLst/>
              <a:gdLst/>
              <a:ahLst/>
              <a:cxnLst/>
              <a:rect l="l" t="t" r="r" b="b"/>
              <a:pathLst>
                <a:path w="3058" h="3479" extrusionOk="0">
                  <a:moveTo>
                    <a:pt x="407" y="0"/>
                  </a:moveTo>
                  <a:cubicBezTo>
                    <a:pt x="333" y="0"/>
                    <a:pt x="270" y="33"/>
                    <a:pt x="251" y="110"/>
                  </a:cubicBezTo>
                  <a:cubicBezTo>
                    <a:pt x="0" y="1037"/>
                    <a:pt x="25" y="2015"/>
                    <a:pt x="76" y="2967"/>
                  </a:cubicBezTo>
                  <a:cubicBezTo>
                    <a:pt x="76" y="3017"/>
                    <a:pt x="101" y="3067"/>
                    <a:pt x="126" y="3092"/>
                  </a:cubicBezTo>
                  <a:cubicBezTo>
                    <a:pt x="101" y="3218"/>
                    <a:pt x="126" y="3318"/>
                    <a:pt x="226" y="3418"/>
                  </a:cubicBezTo>
                  <a:cubicBezTo>
                    <a:pt x="267" y="3459"/>
                    <a:pt x="316" y="3478"/>
                    <a:pt x="364" y="3478"/>
                  </a:cubicBezTo>
                  <a:cubicBezTo>
                    <a:pt x="404" y="3478"/>
                    <a:pt x="443" y="3466"/>
                    <a:pt x="477" y="3443"/>
                  </a:cubicBezTo>
                  <a:cubicBezTo>
                    <a:pt x="1178" y="2942"/>
                    <a:pt x="1855" y="2416"/>
                    <a:pt x="2482" y="1839"/>
                  </a:cubicBezTo>
                  <a:cubicBezTo>
                    <a:pt x="2607" y="1689"/>
                    <a:pt x="2782" y="1538"/>
                    <a:pt x="2908" y="1388"/>
                  </a:cubicBezTo>
                  <a:cubicBezTo>
                    <a:pt x="3058" y="1187"/>
                    <a:pt x="2983" y="987"/>
                    <a:pt x="2807" y="862"/>
                  </a:cubicBezTo>
                  <a:cubicBezTo>
                    <a:pt x="2456" y="661"/>
                    <a:pt x="2106" y="511"/>
                    <a:pt x="1730" y="360"/>
                  </a:cubicBezTo>
                  <a:cubicBezTo>
                    <a:pt x="1329" y="210"/>
                    <a:pt x="903" y="85"/>
                    <a:pt x="477" y="9"/>
                  </a:cubicBezTo>
                  <a:cubicBezTo>
                    <a:pt x="453" y="4"/>
                    <a:pt x="429" y="0"/>
                    <a:pt x="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731306">
            <a:off x="602994" y="764400"/>
            <a:ext cx="62727" cy="70625"/>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831756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extLst>
      <p:ext uri="{BB962C8B-B14F-4D97-AF65-F5344CB8AC3E}">
        <p14:creationId xmlns:p14="http://schemas.microsoft.com/office/powerpoint/2010/main" val="29344701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1">
  <p:cSld name="1_Section header 1">
    <p:spTree>
      <p:nvGrpSpPr>
        <p:cNvPr id="1" name="Shape 231"/>
        <p:cNvGrpSpPr/>
        <p:nvPr/>
      </p:nvGrpSpPr>
      <p:grpSpPr>
        <a:xfrm>
          <a:off x="0" y="0"/>
          <a:ext cx="0" cy="0"/>
          <a:chOff x="0" y="0"/>
          <a:chExt cx="0" cy="0"/>
        </a:xfrm>
      </p:grpSpPr>
      <p:pic>
        <p:nvPicPr>
          <p:cNvPr id="232" name="Google Shape;232;p17"/>
          <p:cNvPicPr preferRelativeResize="0"/>
          <p:nvPr/>
        </p:nvPicPr>
        <p:blipFill>
          <a:blip r:embed="rId2">
            <a:alphaModFix/>
          </a:blip>
          <a:stretch>
            <a:fillRect/>
          </a:stretch>
        </p:blipFill>
        <p:spPr>
          <a:xfrm>
            <a:off x="0" y="0"/>
            <a:ext cx="9143949" cy="5143500"/>
          </a:xfrm>
          <a:prstGeom prst="rect">
            <a:avLst/>
          </a:prstGeom>
          <a:noFill/>
          <a:ln>
            <a:noFill/>
          </a:ln>
        </p:spPr>
      </p:pic>
      <p:sp>
        <p:nvSpPr>
          <p:cNvPr id="233" name="Google Shape;233;p17"/>
          <p:cNvSpPr txBox="1">
            <a:spLocks noGrp="1"/>
          </p:cNvSpPr>
          <p:nvPr>
            <p:ph type="title" hasCustomPrompt="1"/>
          </p:nvPr>
        </p:nvSpPr>
        <p:spPr>
          <a:xfrm>
            <a:off x="1291050" y="654400"/>
            <a:ext cx="3218700" cy="26409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6000"/>
              <a:buNone/>
              <a:defRPr sz="16000">
                <a:solidFill>
                  <a:schemeClr val="lt1"/>
                </a:solidFill>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4" name="Google Shape;234;p17"/>
          <p:cNvSpPr txBox="1">
            <a:spLocks noGrp="1"/>
          </p:cNvSpPr>
          <p:nvPr>
            <p:ph type="subTitle" idx="1"/>
          </p:nvPr>
        </p:nvSpPr>
        <p:spPr>
          <a:xfrm rot="237">
            <a:off x="720300" y="3908538"/>
            <a:ext cx="4360200" cy="458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35" name="Google Shape;235;p17"/>
          <p:cNvSpPr txBox="1">
            <a:spLocks noGrp="1"/>
          </p:cNvSpPr>
          <p:nvPr>
            <p:ph type="title" idx="2"/>
          </p:nvPr>
        </p:nvSpPr>
        <p:spPr>
          <a:xfrm>
            <a:off x="720000" y="3066575"/>
            <a:ext cx="4360200" cy="841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600"/>
              <a:buNone/>
              <a:defRPr sz="4500">
                <a:latin typeface="Arial" panose="020B0604020202020204" pitchFamily="34" charset="0"/>
                <a:cs typeface="Arial" panose="020B06040202020202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236" name="Google Shape;236;p17"/>
          <p:cNvGrpSpPr/>
          <p:nvPr/>
        </p:nvGrpSpPr>
        <p:grpSpPr>
          <a:xfrm>
            <a:off x="-31425" y="90057"/>
            <a:ext cx="9055499" cy="4724485"/>
            <a:chOff x="-31425" y="90057"/>
            <a:chExt cx="9055499" cy="4724485"/>
          </a:xfrm>
        </p:grpSpPr>
        <p:pic>
          <p:nvPicPr>
            <p:cNvPr id="237" name="Google Shape;237;p17"/>
            <p:cNvPicPr preferRelativeResize="0"/>
            <p:nvPr/>
          </p:nvPicPr>
          <p:blipFill>
            <a:blip r:embed="rId3">
              <a:alphaModFix/>
            </a:blip>
            <a:stretch>
              <a:fillRect/>
            </a:stretch>
          </p:blipFill>
          <p:spPr>
            <a:xfrm>
              <a:off x="8556975" y="1321750"/>
              <a:ext cx="467099" cy="467099"/>
            </a:xfrm>
            <a:prstGeom prst="rect">
              <a:avLst/>
            </a:prstGeom>
            <a:noFill/>
            <a:ln>
              <a:noFill/>
            </a:ln>
          </p:spPr>
        </p:pic>
        <p:pic>
          <p:nvPicPr>
            <p:cNvPr id="238" name="Google Shape;238;p17"/>
            <p:cNvPicPr preferRelativeResize="0"/>
            <p:nvPr/>
          </p:nvPicPr>
          <p:blipFill>
            <a:blip r:embed="rId4">
              <a:alphaModFix/>
            </a:blip>
            <a:stretch>
              <a:fillRect/>
            </a:stretch>
          </p:blipFill>
          <p:spPr>
            <a:xfrm>
              <a:off x="8488125" y="1891650"/>
              <a:ext cx="467100" cy="467100"/>
            </a:xfrm>
            <a:prstGeom prst="rect">
              <a:avLst/>
            </a:prstGeom>
            <a:noFill/>
            <a:ln>
              <a:noFill/>
            </a:ln>
          </p:spPr>
        </p:pic>
        <p:pic>
          <p:nvPicPr>
            <p:cNvPr id="239" name="Google Shape;239;p17"/>
            <p:cNvPicPr preferRelativeResize="0"/>
            <p:nvPr/>
          </p:nvPicPr>
          <p:blipFill>
            <a:blip r:embed="rId5">
              <a:alphaModFix/>
            </a:blip>
            <a:stretch>
              <a:fillRect/>
            </a:stretch>
          </p:blipFill>
          <p:spPr>
            <a:xfrm>
              <a:off x="6168757" y="120257"/>
              <a:ext cx="375286" cy="375286"/>
            </a:xfrm>
            <a:prstGeom prst="rect">
              <a:avLst/>
            </a:prstGeom>
            <a:noFill/>
            <a:ln>
              <a:noFill/>
            </a:ln>
          </p:spPr>
        </p:pic>
        <p:pic>
          <p:nvPicPr>
            <p:cNvPr id="240" name="Google Shape;240;p17"/>
            <p:cNvPicPr preferRelativeResize="0"/>
            <p:nvPr/>
          </p:nvPicPr>
          <p:blipFill>
            <a:blip r:embed="rId6">
              <a:alphaModFix/>
            </a:blip>
            <a:stretch>
              <a:fillRect/>
            </a:stretch>
          </p:blipFill>
          <p:spPr>
            <a:xfrm>
              <a:off x="317007" y="2384107"/>
              <a:ext cx="375287" cy="375287"/>
            </a:xfrm>
            <a:prstGeom prst="rect">
              <a:avLst/>
            </a:prstGeom>
            <a:noFill/>
            <a:ln>
              <a:noFill/>
            </a:ln>
          </p:spPr>
        </p:pic>
        <p:pic>
          <p:nvPicPr>
            <p:cNvPr id="241" name="Google Shape;241;p17"/>
            <p:cNvPicPr preferRelativeResize="0"/>
            <p:nvPr/>
          </p:nvPicPr>
          <p:blipFill>
            <a:blip r:embed="rId7">
              <a:alphaModFix/>
            </a:blip>
            <a:stretch>
              <a:fillRect/>
            </a:stretch>
          </p:blipFill>
          <p:spPr>
            <a:xfrm>
              <a:off x="99965" y="416115"/>
              <a:ext cx="409915" cy="409915"/>
            </a:xfrm>
            <a:prstGeom prst="rect">
              <a:avLst/>
            </a:prstGeom>
            <a:noFill/>
            <a:ln>
              <a:noFill/>
            </a:ln>
          </p:spPr>
        </p:pic>
        <p:pic>
          <p:nvPicPr>
            <p:cNvPr id="242" name="Google Shape;242;p17"/>
            <p:cNvPicPr preferRelativeResize="0"/>
            <p:nvPr/>
          </p:nvPicPr>
          <p:blipFill>
            <a:blip r:embed="rId8">
              <a:alphaModFix/>
            </a:blip>
            <a:stretch>
              <a:fillRect/>
            </a:stretch>
          </p:blipFill>
          <p:spPr>
            <a:xfrm>
              <a:off x="539969" y="148056"/>
              <a:ext cx="360061" cy="451889"/>
            </a:xfrm>
            <a:prstGeom prst="rect">
              <a:avLst/>
            </a:prstGeom>
            <a:noFill/>
            <a:ln>
              <a:noFill/>
            </a:ln>
          </p:spPr>
        </p:pic>
        <p:pic>
          <p:nvPicPr>
            <p:cNvPr id="243" name="Google Shape;243;p17"/>
            <p:cNvPicPr preferRelativeResize="0"/>
            <p:nvPr/>
          </p:nvPicPr>
          <p:blipFill>
            <a:blip r:embed="rId9">
              <a:alphaModFix/>
            </a:blip>
            <a:stretch>
              <a:fillRect/>
            </a:stretch>
          </p:blipFill>
          <p:spPr>
            <a:xfrm>
              <a:off x="-31425" y="2900000"/>
              <a:ext cx="541300" cy="541300"/>
            </a:xfrm>
            <a:prstGeom prst="rect">
              <a:avLst/>
            </a:prstGeom>
            <a:noFill/>
            <a:ln>
              <a:noFill/>
            </a:ln>
          </p:spPr>
        </p:pic>
        <p:pic>
          <p:nvPicPr>
            <p:cNvPr id="244" name="Google Shape;244;p17"/>
            <p:cNvPicPr preferRelativeResize="0"/>
            <p:nvPr/>
          </p:nvPicPr>
          <p:blipFill>
            <a:blip r:embed="rId10">
              <a:alphaModFix/>
            </a:blip>
            <a:stretch>
              <a:fillRect/>
            </a:stretch>
          </p:blipFill>
          <p:spPr>
            <a:xfrm>
              <a:off x="8445332" y="4304657"/>
              <a:ext cx="509885" cy="509885"/>
            </a:xfrm>
            <a:prstGeom prst="rect">
              <a:avLst/>
            </a:prstGeom>
            <a:noFill/>
            <a:ln>
              <a:noFill/>
            </a:ln>
          </p:spPr>
        </p:pic>
        <p:pic>
          <p:nvPicPr>
            <p:cNvPr id="245" name="Google Shape;245;p17"/>
            <p:cNvPicPr preferRelativeResize="0"/>
            <p:nvPr/>
          </p:nvPicPr>
          <p:blipFill>
            <a:blip r:embed="rId11">
              <a:alphaModFix/>
            </a:blip>
            <a:stretch>
              <a:fillRect/>
            </a:stretch>
          </p:blipFill>
          <p:spPr>
            <a:xfrm>
              <a:off x="4644757" y="90057"/>
              <a:ext cx="509885" cy="509885"/>
            </a:xfrm>
            <a:prstGeom prst="rect">
              <a:avLst/>
            </a:prstGeom>
            <a:noFill/>
            <a:ln>
              <a:noFill/>
            </a:ln>
          </p:spPr>
        </p:pic>
        <p:pic>
          <p:nvPicPr>
            <p:cNvPr id="246" name="Google Shape;246;p17"/>
            <p:cNvPicPr preferRelativeResize="0"/>
            <p:nvPr/>
          </p:nvPicPr>
          <p:blipFill>
            <a:blip r:embed="rId12">
              <a:alphaModFix/>
            </a:blip>
            <a:stretch>
              <a:fillRect/>
            </a:stretch>
          </p:blipFill>
          <p:spPr>
            <a:xfrm>
              <a:off x="216875" y="3799421"/>
              <a:ext cx="378000" cy="537057"/>
            </a:xfrm>
            <a:prstGeom prst="rect">
              <a:avLst/>
            </a:prstGeom>
            <a:noFill/>
            <a:ln>
              <a:noFill/>
            </a:ln>
          </p:spPr>
        </p:pic>
        <p:pic>
          <p:nvPicPr>
            <p:cNvPr id="247" name="Google Shape;247;p17"/>
            <p:cNvPicPr preferRelativeResize="0"/>
            <p:nvPr/>
          </p:nvPicPr>
          <p:blipFill>
            <a:blip r:embed="rId13">
              <a:alphaModFix/>
            </a:blip>
            <a:stretch>
              <a:fillRect/>
            </a:stretch>
          </p:blipFill>
          <p:spPr>
            <a:xfrm>
              <a:off x="5439475" y="198375"/>
              <a:ext cx="444450" cy="583900"/>
            </a:xfrm>
            <a:prstGeom prst="rect">
              <a:avLst/>
            </a:prstGeom>
            <a:noFill/>
            <a:ln>
              <a:noFill/>
            </a:ln>
          </p:spPr>
        </p:pic>
      </p:grpSp>
    </p:spTree>
    <p:extLst>
      <p:ext uri="{BB962C8B-B14F-4D97-AF65-F5344CB8AC3E}">
        <p14:creationId xmlns:p14="http://schemas.microsoft.com/office/powerpoint/2010/main" val="884410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grpSp>
        <p:nvGrpSpPr>
          <p:cNvPr id="9" name="Google Shape;9;p2"/>
          <p:cNvGrpSpPr/>
          <p:nvPr/>
        </p:nvGrpSpPr>
        <p:grpSpPr>
          <a:xfrm rot="5005504">
            <a:off x="632373" y="72851"/>
            <a:ext cx="321942" cy="702696"/>
            <a:chOff x="291777" y="264000"/>
            <a:chExt cx="321950" cy="702713"/>
          </a:xfrm>
        </p:grpSpPr>
        <p:sp>
          <p:nvSpPr>
            <p:cNvPr id="10" name="Google Shape;10;p2"/>
            <p:cNvSpPr/>
            <p:nvPr/>
          </p:nvSpPr>
          <p:spPr>
            <a:xfrm>
              <a:off x="291777" y="264000"/>
              <a:ext cx="196458" cy="21922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12048" y="629921"/>
              <a:ext cx="301679" cy="336791"/>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3309218" y="539402"/>
            <a:ext cx="2525564" cy="161469"/>
            <a:chOff x="3310270" y="539402"/>
            <a:chExt cx="2525564" cy="161469"/>
          </a:xfrm>
        </p:grpSpPr>
        <p:grpSp>
          <p:nvGrpSpPr>
            <p:cNvPr id="13" name="Google Shape;13;p2"/>
            <p:cNvGrpSpPr/>
            <p:nvPr/>
          </p:nvGrpSpPr>
          <p:grpSpPr>
            <a:xfrm>
              <a:off x="3310270" y="539402"/>
              <a:ext cx="1281989" cy="161469"/>
              <a:chOff x="2650175" y="4576450"/>
              <a:chExt cx="988350" cy="124475"/>
            </a:xfrm>
          </p:grpSpPr>
          <p:sp>
            <p:nvSpPr>
              <p:cNvPr id="14" name="Google Shape;14;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4553845" y="539402"/>
              <a:ext cx="1281989" cy="161469"/>
              <a:chOff x="2650175" y="4576450"/>
              <a:chExt cx="988350" cy="124475"/>
            </a:xfrm>
          </p:grpSpPr>
          <p:sp>
            <p:nvSpPr>
              <p:cNvPr id="19" name="Google Shape;19;p2"/>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 name="Google Shape;23;p2"/>
          <p:cNvGrpSpPr/>
          <p:nvPr/>
        </p:nvGrpSpPr>
        <p:grpSpPr>
          <a:xfrm>
            <a:off x="4657233" y="4604101"/>
            <a:ext cx="523008" cy="271682"/>
            <a:chOff x="2884833" y="4604101"/>
            <a:chExt cx="523008" cy="271682"/>
          </a:xfrm>
        </p:grpSpPr>
        <p:sp>
          <p:nvSpPr>
            <p:cNvPr id="24" name="Google Shape;24;p2"/>
            <p:cNvSpPr/>
            <p:nvPr/>
          </p:nvSpPr>
          <p:spPr>
            <a:xfrm>
              <a:off x="2884833" y="4714309"/>
              <a:ext cx="127427" cy="143472"/>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164725" y="4604101"/>
              <a:ext cx="243116" cy="271682"/>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2700000">
            <a:off x="241205" y="4197616"/>
            <a:ext cx="839882" cy="573391"/>
            <a:chOff x="270999" y="4268599"/>
            <a:chExt cx="839890" cy="573396"/>
          </a:xfrm>
        </p:grpSpPr>
        <p:sp>
          <p:nvSpPr>
            <p:cNvPr id="27" name="Google Shape;27;p2"/>
            <p:cNvSpPr/>
            <p:nvPr/>
          </p:nvSpPr>
          <p:spPr>
            <a:xfrm>
              <a:off x="392063" y="4608438"/>
              <a:ext cx="208189" cy="233557"/>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5794" y="4268599"/>
              <a:ext cx="275096" cy="306992"/>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70999" y="4268605"/>
              <a:ext cx="135036" cy="152047"/>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txBox="1">
            <a:spLocks noGrp="1"/>
          </p:cNvSpPr>
          <p:nvPr>
            <p:ph type="ctrTitle"/>
          </p:nvPr>
        </p:nvSpPr>
        <p:spPr>
          <a:xfrm>
            <a:off x="1110900" y="1072950"/>
            <a:ext cx="6922200" cy="149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5200">
                <a:latin typeface="Arial" panose="020B0604020202020204" pitchFamily="34" charset="0"/>
                <a:cs typeface="Arial" panose="020B0604020202020204" pitchFamily="34" charset="0"/>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1" name="Google Shape;31;p2"/>
          <p:cNvSpPr txBox="1">
            <a:spLocks noGrp="1"/>
          </p:cNvSpPr>
          <p:nvPr>
            <p:ph type="subTitle" idx="1"/>
          </p:nvPr>
        </p:nvSpPr>
        <p:spPr>
          <a:xfrm>
            <a:off x="2307600" y="3831113"/>
            <a:ext cx="4528800" cy="4758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800">
                <a:latin typeface="Arial" panose="020B0604020202020204" pitchFamily="34" charset="0"/>
                <a:cs typeface="Arial" panose="020B0604020202020204" pitchFamily="34" charset="0"/>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32" name="Google Shape;32;p2"/>
          <p:cNvSpPr txBox="1">
            <a:spLocks noGrp="1"/>
          </p:cNvSpPr>
          <p:nvPr>
            <p:ph type="ctrTitle" idx="2"/>
          </p:nvPr>
        </p:nvSpPr>
        <p:spPr>
          <a:xfrm>
            <a:off x="1110900" y="2807217"/>
            <a:ext cx="6922200" cy="92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100">
                <a:latin typeface="Arial" panose="020B0604020202020204" pitchFamily="34" charset="0"/>
                <a:cs typeface="Arial" panose="020B0604020202020204" pitchFamily="34" charset="0"/>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33" name="Google Shape;33;p2"/>
          <p:cNvSpPr/>
          <p:nvPr/>
        </p:nvSpPr>
        <p:spPr>
          <a:xfrm rot="1613739">
            <a:off x="8409643" y="4345787"/>
            <a:ext cx="537305" cy="516643"/>
          </a:xfrm>
          <a:custGeom>
            <a:avLst/>
            <a:gdLst/>
            <a:ahLst/>
            <a:cxnLst/>
            <a:rect l="l" t="t" r="r" b="b"/>
            <a:pathLst>
              <a:path w="13080" h="12577" extrusionOk="0">
                <a:moveTo>
                  <a:pt x="5113" y="1164"/>
                </a:moveTo>
                <a:cubicBezTo>
                  <a:pt x="5342" y="1301"/>
                  <a:pt x="5935" y="1849"/>
                  <a:pt x="6871" y="2899"/>
                </a:cubicBezTo>
                <a:cubicBezTo>
                  <a:pt x="6118" y="3218"/>
                  <a:pt x="5296" y="3561"/>
                  <a:pt x="4474" y="3926"/>
                </a:cubicBezTo>
                <a:cubicBezTo>
                  <a:pt x="4634" y="1666"/>
                  <a:pt x="5022" y="1233"/>
                  <a:pt x="5113" y="1164"/>
                </a:cubicBezTo>
                <a:close/>
                <a:moveTo>
                  <a:pt x="10865" y="2876"/>
                </a:moveTo>
                <a:cubicBezTo>
                  <a:pt x="10751" y="3173"/>
                  <a:pt x="10477" y="3698"/>
                  <a:pt x="9861" y="4656"/>
                </a:cubicBezTo>
                <a:cubicBezTo>
                  <a:pt x="9519" y="4246"/>
                  <a:pt x="9176" y="3812"/>
                  <a:pt x="8834" y="3401"/>
                </a:cubicBezTo>
                <a:cubicBezTo>
                  <a:pt x="9952" y="3036"/>
                  <a:pt x="10546" y="2922"/>
                  <a:pt x="10865" y="2876"/>
                </a:cubicBezTo>
                <a:close/>
                <a:moveTo>
                  <a:pt x="3264" y="5752"/>
                </a:moveTo>
                <a:cubicBezTo>
                  <a:pt x="3242" y="6254"/>
                  <a:pt x="3264" y="6802"/>
                  <a:pt x="3264" y="7350"/>
                </a:cubicBezTo>
                <a:cubicBezTo>
                  <a:pt x="2306" y="7076"/>
                  <a:pt x="1781" y="6870"/>
                  <a:pt x="1461" y="6733"/>
                </a:cubicBezTo>
                <a:cubicBezTo>
                  <a:pt x="1826" y="6505"/>
                  <a:pt x="2397" y="6186"/>
                  <a:pt x="3264" y="5752"/>
                </a:cubicBezTo>
                <a:close/>
                <a:moveTo>
                  <a:pt x="7693" y="3812"/>
                </a:moveTo>
                <a:cubicBezTo>
                  <a:pt x="8195" y="4405"/>
                  <a:pt x="8697" y="5022"/>
                  <a:pt x="9176" y="5638"/>
                </a:cubicBezTo>
                <a:cubicBezTo>
                  <a:pt x="8560" y="6505"/>
                  <a:pt x="7875" y="7418"/>
                  <a:pt x="7168" y="8308"/>
                </a:cubicBezTo>
                <a:cubicBezTo>
                  <a:pt x="6186" y="8103"/>
                  <a:pt x="5250" y="7875"/>
                  <a:pt x="4429" y="7669"/>
                </a:cubicBezTo>
                <a:cubicBezTo>
                  <a:pt x="4383" y="6779"/>
                  <a:pt x="4383" y="5957"/>
                  <a:pt x="4406" y="5204"/>
                </a:cubicBezTo>
                <a:cubicBezTo>
                  <a:pt x="5524" y="4702"/>
                  <a:pt x="6665" y="4200"/>
                  <a:pt x="7693" y="3812"/>
                </a:cubicBezTo>
                <a:close/>
                <a:moveTo>
                  <a:pt x="9907" y="6597"/>
                </a:moveTo>
                <a:cubicBezTo>
                  <a:pt x="10820" y="7806"/>
                  <a:pt x="11299" y="8582"/>
                  <a:pt x="11527" y="9016"/>
                </a:cubicBezTo>
                <a:cubicBezTo>
                  <a:pt x="10842" y="8970"/>
                  <a:pt x="9724" y="8788"/>
                  <a:pt x="8423" y="8560"/>
                </a:cubicBezTo>
                <a:cubicBezTo>
                  <a:pt x="8948" y="7898"/>
                  <a:pt x="9450" y="7236"/>
                  <a:pt x="9907" y="6597"/>
                </a:cubicBezTo>
                <a:close/>
                <a:moveTo>
                  <a:pt x="4474" y="8856"/>
                </a:moveTo>
                <a:cubicBezTo>
                  <a:pt x="5045" y="8993"/>
                  <a:pt x="5684" y="9153"/>
                  <a:pt x="6346" y="9290"/>
                </a:cubicBezTo>
                <a:cubicBezTo>
                  <a:pt x="5524" y="10226"/>
                  <a:pt x="4976" y="10796"/>
                  <a:pt x="4611" y="11116"/>
                </a:cubicBezTo>
                <a:cubicBezTo>
                  <a:pt x="4566" y="10614"/>
                  <a:pt x="4497" y="9792"/>
                  <a:pt x="4474" y="8856"/>
                </a:cubicBezTo>
                <a:close/>
                <a:moveTo>
                  <a:pt x="5113" y="0"/>
                </a:moveTo>
                <a:cubicBezTo>
                  <a:pt x="4018" y="0"/>
                  <a:pt x="3447" y="1392"/>
                  <a:pt x="3287" y="4474"/>
                </a:cubicBezTo>
                <a:cubicBezTo>
                  <a:pt x="2032" y="5090"/>
                  <a:pt x="571" y="5843"/>
                  <a:pt x="206" y="6300"/>
                </a:cubicBezTo>
                <a:cubicBezTo>
                  <a:pt x="46" y="6482"/>
                  <a:pt x="0" y="6733"/>
                  <a:pt x="69" y="6962"/>
                </a:cubicBezTo>
                <a:cubicBezTo>
                  <a:pt x="183" y="7350"/>
                  <a:pt x="548" y="7783"/>
                  <a:pt x="3310" y="8560"/>
                </a:cubicBezTo>
                <a:cubicBezTo>
                  <a:pt x="3379" y="10157"/>
                  <a:pt x="3493" y="11458"/>
                  <a:pt x="3516" y="11709"/>
                </a:cubicBezTo>
                <a:cubicBezTo>
                  <a:pt x="3493" y="11983"/>
                  <a:pt x="3561" y="12189"/>
                  <a:pt x="3698" y="12349"/>
                </a:cubicBezTo>
                <a:cubicBezTo>
                  <a:pt x="3835" y="12485"/>
                  <a:pt x="4018" y="12577"/>
                  <a:pt x="4223" y="12577"/>
                </a:cubicBezTo>
                <a:cubicBezTo>
                  <a:pt x="4497" y="12577"/>
                  <a:pt x="5113" y="12577"/>
                  <a:pt x="7601" y="9564"/>
                </a:cubicBezTo>
                <a:cubicBezTo>
                  <a:pt x="9224" y="9868"/>
                  <a:pt x="11117" y="10172"/>
                  <a:pt x="11919" y="10172"/>
                </a:cubicBezTo>
                <a:cubicBezTo>
                  <a:pt x="12019" y="10172"/>
                  <a:pt x="12103" y="10167"/>
                  <a:pt x="12166" y="10157"/>
                </a:cubicBezTo>
                <a:cubicBezTo>
                  <a:pt x="12440" y="10112"/>
                  <a:pt x="12646" y="9952"/>
                  <a:pt x="12737" y="9724"/>
                </a:cubicBezTo>
                <a:cubicBezTo>
                  <a:pt x="12874" y="9404"/>
                  <a:pt x="13079" y="8856"/>
                  <a:pt x="10591" y="5592"/>
                </a:cubicBezTo>
                <a:cubicBezTo>
                  <a:pt x="12235" y="3150"/>
                  <a:pt x="12121" y="2648"/>
                  <a:pt x="12075" y="2397"/>
                </a:cubicBezTo>
                <a:cubicBezTo>
                  <a:pt x="12029" y="2191"/>
                  <a:pt x="11824" y="1735"/>
                  <a:pt x="11002" y="1735"/>
                </a:cubicBezTo>
                <a:cubicBezTo>
                  <a:pt x="10409" y="1735"/>
                  <a:pt x="9404" y="1986"/>
                  <a:pt x="8035" y="2465"/>
                </a:cubicBezTo>
                <a:cubicBezTo>
                  <a:pt x="5958" y="137"/>
                  <a:pt x="5524" y="69"/>
                  <a:pt x="5319" y="23"/>
                </a:cubicBezTo>
                <a:cubicBezTo>
                  <a:pt x="5250" y="23"/>
                  <a:pt x="5182" y="0"/>
                  <a:pt x="51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300861" y="1452546"/>
            <a:ext cx="595319" cy="573414"/>
            <a:chOff x="163588" y="2381551"/>
            <a:chExt cx="737694" cy="710550"/>
          </a:xfrm>
        </p:grpSpPr>
        <p:sp>
          <p:nvSpPr>
            <p:cNvPr id="35" name="Google Shape;35;p2"/>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a:off x="8171376" y="373828"/>
            <a:ext cx="654640" cy="1007416"/>
            <a:chOff x="8171376" y="373828"/>
            <a:chExt cx="654640" cy="1007416"/>
          </a:xfrm>
        </p:grpSpPr>
        <p:sp>
          <p:nvSpPr>
            <p:cNvPr id="43" name="Google Shape;43;p2"/>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67804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47"/>
        <p:cNvGrpSpPr/>
        <p:nvPr/>
      </p:nvGrpSpPr>
      <p:grpSpPr>
        <a:xfrm>
          <a:off x="0" y="0"/>
          <a:ext cx="0" cy="0"/>
          <a:chOff x="0" y="0"/>
          <a:chExt cx="0" cy="0"/>
        </a:xfrm>
      </p:grpSpPr>
      <p:grpSp>
        <p:nvGrpSpPr>
          <p:cNvPr id="48" name="Google Shape;48;p3"/>
          <p:cNvGrpSpPr/>
          <p:nvPr/>
        </p:nvGrpSpPr>
        <p:grpSpPr>
          <a:xfrm>
            <a:off x="3309218" y="4523364"/>
            <a:ext cx="2525564" cy="161469"/>
            <a:chOff x="3310270" y="539402"/>
            <a:chExt cx="2525564" cy="161469"/>
          </a:xfrm>
        </p:grpSpPr>
        <p:grpSp>
          <p:nvGrpSpPr>
            <p:cNvPr id="49" name="Google Shape;49;p3"/>
            <p:cNvGrpSpPr/>
            <p:nvPr/>
          </p:nvGrpSpPr>
          <p:grpSpPr>
            <a:xfrm>
              <a:off x="3310270" y="539402"/>
              <a:ext cx="1281989" cy="161469"/>
              <a:chOff x="2650175" y="4576450"/>
              <a:chExt cx="988350" cy="124475"/>
            </a:xfrm>
          </p:grpSpPr>
          <p:sp>
            <p:nvSpPr>
              <p:cNvPr id="50" name="Google Shape;50;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3"/>
            <p:cNvGrpSpPr/>
            <p:nvPr/>
          </p:nvGrpSpPr>
          <p:grpSpPr>
            <a:xfrm>
              <a:off x="4553845" y="539402"/>
              <a:ext cx="1281989" cy="161469"/>
              <a:chOff x="2650175" y="4576450"/>
              <a:chExt cx="988350" cy="124475"/>
            </a:xfrm>
          </p:grpSpPr>
          <p:sp>
            <p:nvSpPr>
              <p:cNvPr id="55" name="Google Shape;55;p3"/>
              <p:cNvSpPr/>
              <p:nvPr/>
            </p:nvSpPr>
            <p:spPr>
              <a:xfrm>
                <a:off x="2650175" y="4576450"/>
                <a:ext cx="275650" cy="123350"/>
              </a:xfrm>
              <a:custGeom>
                <a:avLst/>
                <a:gdLst/>
                <a:ahLst/>
                <a:cxnLst/>
                <a:rect l="l" t="t" r="r" b="b"/>
                <a:pathLst>
                  <a:path w="11026" h="4934" extrusionOk="0">
                    <a:moveTo>
                      <a:pt x="5622" y="1"/>
                    </a:moveTo>
                    <a:cubicBezTo>
                      <a:pt x="5605" y="1"/>
                      <a:pt x="5587" y="2"/>
                      <a:pt x="5570" y="3"/>
                    </a:cubicBezTo>
                    <a:cubicBezTo>
                      <a:pt x="5296" y="3"/>
                      <a:pt x="5045" y="163"/>
                      <a:pt x="4908" y="414"/>
                    </a:cubicBezTo>
                    <a:cubicBezTo>
                      <a:pt x="3424" y="3336"/>
                      <a:pt x="868" y="3427"/>
                      <a:pt x="754" y="3427"/>
                    </a:cubicBezTo>
                    <a:cubicBezTo>
                      <a:pt x="343" y="3427"/>
                      <a:pt x="1" y="3769"/>
                      <a:pt x="1" y="4180"/>
                    </a:cubicBezTo>
                    <a:cubicBezTo>
                      <a:pt x="1" y="4591"/>
                      <a:pt x="343" y="4933"/>
                      <a:pt x="754" y="4933"/>
                    </a:cubicBezTo>
                    <a:cubicBezTo>
                      <a:pt x="891" y="4933"/>
                      <a:pt x="3675" y="4911"/>
                      <a:pt x="5638" y="2149"/>
                    </a:cubicBezTo>
                    <a:cubicBezTo>
                      <a:pt x="6506" y="3267"/>
                      <a:pt x="8172" y="4933"/>
                      <a:pt x="10249" y="4933"/>
                    </a:cubicBezTo>
                    <a:cubicBezTo>
                      <a:pt x="10683" y="4933"/>
                      <a:pt x="11025" y="4591"/>
                      <a:pt x="11025" y="4180"/>
                    </a:cubicBezTo>
                    <a:cubicBezTo>
                      <a:pt x="11025" y="3769"/>
                      <a:pt x="10683" y="3427"/>
                      <a:pt x="10249" y="3427"/>
                    </a:cubicBezTo>
                    <a:cubicBezTo>
                      <a:pt x="8035" y="3427"/>
                      <a:pt x="6255" y="414"/>
                      <a:pt x="6255" y="368"/>
                    </a:cubicBezTo>
                    <a:cubicBezTo>
                      <a:pt x="6105" y="155"/>
                      <a:pt x="5876" y="1"/>
                      <a:pt x="562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2887000" y="4576450"/>
                <a:ext cx="277350" cy="123350"/>
              </a:xfrm>
              <a:custGeom>
                <a:avLst/>
                <a:gdLst/>
                <a:ahLst/>
                <a:cxnLst/>
                <a:rect l="l" t="t" r="r" b="b"/>
                <a:pathLst>
                  <a:path w="11094" h="4934" extrusionOk="0">
                    <a:moveTo>
                      <a:pt x="5610" y="0"/>
                    </a:moveTo>
                    <a:cubicBezTo>
                      <a:pt x="5589" y="0"/>
                      <a:pt x="5568" y="1"/>
                      <a:pt x="5547" y="3"/>
                    </a:cubicBezTo>
                    <a:cubicBezTo>
                      <a:pt x="5273" y="26"/>
                      <a:pt x="5067" y="163"/>
                      <a:pt x="4930" y="368"/>
                    </a:cubicBezTo>
                    <a:cubicBezTo>
                      <a:pt x="3241" y="3336"/>
                      <a:pt x="867" y="3404"/>
                      <a:pt x="753" y="3427"/>
                    </a:cubicBezTo>
                    <a:cubicBezTo>
                      <a:pt x="342" y="3427"/>
                      <a:pt x="0" y="3769"/>
                      <a:pt x="0" y="4180"/>
                    </a:cubicBezTo>
                    <a:cubicBezTo>
                      <a:pt x="0" y="4591"/>
                      <a:pt x="342" y="4933"/>
                      <a:pt x="753" y="4933"/>
                    </a:cubicBezTo>
                    <a:cubicBezTo>
                      <a:pt x="890" y="4933"/>
                      <a:pt x="3584" y="4911"/>
                      <a:pt x="5684" y="2012"/>
                    </a:cubicBezTo>
                    <a:cubicBezTo>
                      <a:pt x="6597" y="2993"/>
                      <a:pt x="8308" y="4568"/>
                      <a:pt x="10112" y="4933"/>
                    </a:cubicBezTo>
                    <a:lnTo>
                      <a:pt x="10271" y="4933"/>
                    </a:lnTo>
                    <a:cubicBezTo>
                      <a:pt x="10614" y="4933"/>
                      <a:pt x="10933" y="4682"/>
                      <a:pt x="11002" y="4317"/>
                    </a:cubicBezTo>
                    <a:cubicBezTo>
                      <a:pt x="11093" y="3906"/>
                      <a:pt x="10819" y="3518"/>
                      <a:pt x="10408" y="3427"/>
                    </a:cubicBezTo>
                    <a:cubicBezTo>
                      <a:pt x="8354" y="3016"/>
                      <a:pt x="6209" y="323"/>
                      <a:pt x="6186" y="277"/>
                    </a:cubicBezTo>
                    <a:cubicBezTo>
                      <a:pt x="6040" y="110"/>
                      <a:pt x="5836" y="0"/>
                      <a:pt x="5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123225" y="4576450"/>
                <a:ext cx="276800" cy="124475"/>
              </a:xfrm>
              <a:custGeom>
                <a:avLst/>
                <a:gdLst/>
                <a:ahLst/>
                <a:cxnLst/>
                <a:rect l="l" t="t" r="r" b="b"/>
                <a:pathLst>
                  <a:path w="11072" h="4979" extrusionOk="0">
                    <a:moveTo>
                      <a:pt x="5657" y="1"/>
                    </a:moveTo>
                    <a:cubicBezTo>
                      <a:pt x="5636" y="1"/>
                      <a:pt x="5614" y="1"/>
                      <a:pt x="5593" y="3"/>
                    </a:cubicBezTo>
                    <a:cubicBezTo>
                      <a:pt x="5319" y="3"/>
                      <a:pt x="5068" y="186"/>
                      <a:pt x="4954" y="460"/>
                    </a:cubicBezTo>
                    <a:cubicBezTo>
                      <a:pt x="3771" y="3159"/>
                      <a:pt x="1959" y="3447"/>
                      <a:pt x="1240" y="3447"/>
                    </a:cubicBezTo>
                    <a:cubicBezTo>
                      <a:pt x="1071" y="3447"/>
                      <a:pt x="963" y="3431"/>
                      <a:pt x="937" y="3427"/>
                    </a:cubicBezTo>
                    <a:cubicBezTo>
                      <a:pt x="894" y="3420"/>
                      <a:pt x="852" y="3416"/>
                      <a:pt x="810" y="3416"/>
                    </a:cubicBezTo>
                    <a:cubicBezTo>
                      <a:pt x="449" y="3416"/>
                      <a:pt x="131" y="3675"/>
                      <a:pt x="69" y="4043"/>
                    </a:cubicBezTo>
                    <a:cubicBezTo>
                      <a:pt x="1" y="4454"/>
                      <a:pt x="252" y="4842"/>
                      <a:pt x="686" y="4933"/>
                    </a:cubicBezTo>
                    <a:cubicBezTo>
                      <a:pt x="845" y="4956"/>
                      <a:pt x="1028" y="4979"/>
                      <a:pt x="1256" y="4979"/>
                    </a:cubicBezTo>
                    <a:cubicBezTo>
                      <a:pt x="2466" y="4979"/>
                      <a:pt x="4360" y="4386"/>
                      <a:pt x="5730" y="2217"/>
                    </a:cubicBezTo>
                    <a:cubicBezTo>
                      <a:pt x="6620" y="3336"/>
                      <a:pt x="8264" y="4933"/>
                      <a:pt x="10318" y="4933"/>
                    </a:cubicBezTo>
                    <a:cubicBezTo>
                      <a:pt x="10729" y="4933"/>
                      <a:pt x="11071" y="4591"/>
                      <a:pt x="11071" y="4180"/>
                    </a:cubicBezTo>
                    <a:cubicBezTo>
                      <a:pt x="11071" y="3769"/>
                      <a:pt x="10729" y="3427"/>
                      <a:pt x="10318" y="3427"/>
                    </a:cubicBezTo>
                    <a:cubicBezTo>
                      <a:pt x="8104" y="3427"/>
                      <a:pt x="6323" y="391"/>
                      <a:pt x="6301" y="368"/>
                    </a:cubicBezTo>
                    <a:cubicBezTo>
                      <a:pt x="6173" y="135"/>
                      <a:pt x="5929" y="1"/>
                      <a:pt x="56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3361750" y="4576450"/>
                <a:ext cx="276775" cy="123350"/>
              </a:xfrm>
              <a:custGeom>
                <a:avLst/>
                <a:gdLst/>
                <a:ahLst/>
                <a:cxnLst/>
                <a:rect l="l" t="t" r="r" b="b"/>
                <a:pathLst>
                  <a:path w="11071" h="4934" extrusionOk="0">
                    <a:moveTo>
                      <a:pt x="5589" y="0"/>
                    </a:moveTo>
                    <a:cubicBezTo>
                      <a:pt x="5567" y="0"/>
                      <a:pt x="5546" y="1"/>
                      <a:pt x="5524" y="3"/>
                    </a:cubicBezTo>
                    <a:cubicBezTo>
                      <a:pt x="5273" y="26"/>
                      <a:pt x="5045" y="163"/>
                      <a:pt x="4908" y="368"/>
                    </a:cubicBezTo>
                    <a:cubicBezTo>
                      <a:pt x="3242" y="3336"/>
                      <a:pt x="868" y="3404"/>
                      <a:pt x="754" y="3427"/>
                    </a:cubicBezTo>
                    <a:cubicBezTo>
                      <a:pt x="320" y="3427"/>
                      <a:pt x="1" y="3769"/>
                      <a:pt x="1" y="4180"/>
                    </a:cubicBezTo>
                    <a:cubicBezTo>
                      <a:pt x="1" y="4591"/>
                      <a:pt x="320" y="4933"/>
                      <a:pt x="754" y="4933"/>
                    </a:cubicBezTo>
                    <a:cubicBezTo>
                      <a:pt x="868" y="4933"/>
                      <a:pt x="3561" y="4911"/>
                      <a:pt x="5661" y="2012"/>
                    </a:cubicBezTo>
                    <a:cubicBezTo>
                      <a:pt x="6574" y="2993"/>
                      <a:pt x="8286" y="4568"/>
                      <a:pt x="10112" y="4933"/>
                    </a:cubicBezTo>
                    <a:lnTo>
                      <a:pt x="10249" y="4933"/>
                    </a:lnTo>
                    <a:cubicBezTo>
                      <a:pt x="10614" y="4933"/>
                      <a:pt x="10934" y="4682"/>
                      <a:pt x="11003" y="4317"/>
                    </a:cubicBezTo>
                    <a:cubicBezTo>
                      <a:pt x="11071" y="3906"/>
                      <a:pt x="10820" y="3518"/>
                      <a:pt x="10409" y="3427"/>
                    </a:cubicBezTo>
                    <a:cubicBezTo>
                      <a:pt x="8332" y="3016"/>
                      <a:pt x="6209" y="323"/>
                      <a:pt x="6186" y="277"/>
                    </a:cubicBezTo>
                    <a:cubicBezTo>
                      <a:pt x="6040" y="110"/>
                      <a:pt x="5818" y="0"/>
                      <a:pt x="55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 name="Google Shape;59;p3"/>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atin typeface="Arial" panose="020B0604020202020204" pitchFamily="34" charset="0"/>
                <a:cs typeface="Arial" panose="020B06040202020202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0" name="Google Shape;60;p3"/>
          <p:cNvSpPr txBox="1">
            <a:spLocks noGrp="1"/>
          </p:cNvSpPr>
          <p:nvPr>
            <p:ph type="title" idx="2" hasCustomPrompt="1"/>
          </p:nvPr>
        </p:nvSpPr>
        <p:spPr>
          <a:xfrm>
            <a:off x="3972000" y="1284800"/>
            <a:ext cx="1200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latin typeface="Arial" panose="020B0604020202020204" pitchFamily="34" charset="0"/>
                <a:cs typeface="Arial" panose="020B06040202020202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61" name="Google Shape;61;p3"/>
          <p:cNvSpPr txBox="1">
            <a:spLocks noGrp="1"/>
          </p:cNvSpPr>
          <p:nvPr>
            <p:ph type="subTitle" idx="1"/>
          </p:nvPr>
        </p:nvSpPr>
        <p:spPr>
          <a:xfrm>
            <a:off x="2428800" y="3572100"/>
            <a:ext cx="4286400" cy="51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Arial" panose="020B0604020202020204" pitchFamily="34" charset="0"/>
                <a:cs typeface="Arial" panose="020B060402020202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62" name="Google Shape;62;p3"/>
          <p:cNvGrpSpPr/>
          <p:nvPr/>
        </p:nvGrpSpPr>
        <p:grpSpPr>
          <a:xfrm>
            <a:off x="385332" y="4050206"/>
            <a:ext cx="655524" cy="824675"/>
            <a:chOff x="2570950" y="3043275"/>
            <a:chExt cx="339000" cy="426475"/>
          </a:xfrm>
        </p:grpSpPr>
        <p:sp>
          <p:nvSpPr>
            <p:cNvPr id="63" name="Google Shape;63;p3"/>
            <p:cNvSpPr/>
            <p:nvPr/>
          </p:nvSpPr>
          <p:spPr>
            <a:xfrm>
              <a:off x="2570950" y="3305175"/>
              <a:ext cx="105275" cy="117500"/>
            </a:xfrm>
            <a:custGeom>
              <a:avLst/>
              <a:gdLst/>
              <a:ahLst/>
              <a:cxnLst/>
              <a:rect l="l" t="t" r="r" b="b"/>
              <a:pathLst>
                <a:path w="4211" h="4700" extrusionOk="0">
                  <a:moveTo>
                    <a:pt x="2106" y="0"/>
                  </a:moveTo>
                  <a:cubicBezTo>
                    <a:pt x="1554" y="0"/>
                    <a:pt x="978" y="226"/>
                    <a:pt x="577" y="627"/>
                  </a:cubicBezTo>
                  <a:cubicBezTo>
                    <a:pt x="201" y="1028"/>
                    <a:pt x="0" y="1579"/>
                    <a:pt x="25" y="2106"/>
                  </a:cubicBezTo>
                  <a:cubicBezTo>
                    <a:pt x="0" y="2457"/>
                    <a:pt x="50" y="2832"/>
                    <a:pt x="176" y="3158"/>
                  </a:cubicBezTo>
                  <a:cubicBezTo>
                    <a:pt x="326" y="3634"/>
                    <a:pt x="602" y="4086"/>
                    <a:pt x="1028" y="4361"/>
                  </a:cubicBezTo>
                  <a:cubicBezTo>
                    <a:pt x="1329" y="4587"/>
                    <a:pt x="1686" y="4700"/>
                    <a:pt x="2057" y="4700"/>
                  </a:cubicBezTo>
                  <a:cubicBezTo>
                    <a:pt x="2181" y="4700"/>
                    <a:pt x="2306" y="4687"/>
                    <a:pt x="2431" y="4662"/>
                  </a:cubicBezTo>
                  <a:cubicBezTo>
                    <a:pt x="2933" y="4587"/>
                    <a:pt x="3384" y="4286"/>
                    <a:pt x="3710" y="3910"/>
                  </a:cubicBezTo>
                  <a:cubicBezTo>
                    <a:pt x="4061" y="3484"/>
                    <a:pt x="4211" y="2933"/>
                    <a:pt x="4186" y="2381"/>
                  </a:cubicBezTo>
                  <a:cubicBezTo>
                    <a:pt x="4186" y="1830"/>
                    <a:pt x="3985" y="1279"/>
                    <a:pt x="3660" y="827"/>
                  </a:cubicBezTo>
                  <a:cubicBezTo>
                    <a:pt x="3484" y="577"/>
                    <a:pt x="3258" y="376"/>
                    <a:pt x="3008" y="226"/>
                  </a:cubicBezTo>
                  <a:cubicBezTo>
                    <a:pt x="2732" y="50"/>
                    <a:pt x="2431"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715050" y="3251925"/>
              <a:ext cx="194900" cy="217825"/>
            </a:xfrm>
            <a:custGeom>
              <a:avLst/>
              <a:gdLst/>
              <a:ahLst/>
              <a:cxnLst/>
              <a:rect l="l" t="t" r="r" b="b"/>
              <a:pathLst>
                <a:path w="7796" h="8713" extrusionOk="0">
                  <a:moveTo>
                    <a:pt x="3936" y="0"/>
                  </a:moveTo>
                  <a:cubicBezTo>
                    <a:pt x="2883" y="0"/>
                    <a:pt x="1830" y="426"/>
                    <a:pt x="1104" y="1178"/>
                  </a:cubicBezTo>
                  <a:cubicBezTo>
                    <a:pt x="402" y="1905"/>
                    <a:pt x="1" y="2907"/>
                    <a:pt x="76" y="3910"/>
                  </a:cubicBezTo>
                  <a:cubicBezTo>
                    <a:pt x="26" y="4587"/>
                    <a:pt x="126" y="5238"/>
                    <a:pt x="327" y="5865"/>
                  </a:cubicBezTo>
                  <a:cubicBezTo>
                    <a:pt x="602" y="6742"/>
                    <a:pt x="1154" y="7544"/>
                    <a:pt x="1906" y="8095"/>
                  </a:cubicBezTo>
                  <a:cubicBezTo>
                    <a:pt x="2471" y="8510"/>
                    <a:pt x="3150" y="8712"/>
                    <a:pt x="3847" y="8712"/>
                  </a:cubicBezTo>
                  <a:cubicBezTo>
                    <a:pt x="4076" y="8712"/>
                    <a:pt x="4307" y="8690"/>
                    <a:pt x="4537" y="8647"/>
                  </a:cubicBezTo>
                  <a:cubicBezTo>
                    <a:pt x="5439" y="8471"/>
                    <a:pt x="6292" y="7945"/>
                    <a:pt x="6868" y="7218"/>
                  </a:cubicBezTo>
                  <a:cubicBezTo>
                    <a:pt x="7520" y="6441"/>
                    <a:pt x="7795" y="5439"/>
                    <a:pt x="7770" y="4436"/>
                  </a:cubicBezTo>
                  <a:cubicBezTo>
                    <a:pt x="7745" y="3384"/>
                    <a:pt x="7394" y="2356"/>
                    <a:pt x="6768" y="1504"/>
                  </a:cubicBezTo>
                  <a:cubicBezTo>
                    <a:pt x="6442" y="1078"/>
                    <a:pt x="6066" y="702"/>
                    <a:pt x="5590" y="426"/>
                  </a:cubicBezTo>
                  <a:cubicBezTo>
                    <a:pt x="5089" y="125"/>
                    <a:pt x="4512" y="0"/>
                    <a:pt x="3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2702525" y="3043275"/>
              <a:ext cx="138500" cy="155325"/>
            </a:xfrm>
            <a:custGeom>
              <a:avLst/>
              <a:gdLst/>
              <a:ahLst/>
              <a:cxnLst/>
              <a:rect l="l" t="t" r="r" b="b"/>
              <a:pathLst>
                <a:path w="5540" h="6213" extrusionOk="0">
                  <a:moveTo>
                    <a:pt x="2782" y="0"/>
                  </a:moveTo>
                  <a:cubicBezTo>
                    <a:pt x="2031" y="0"/>
                    <a:pt x="1304" y="326"/>
                    <a:pt x="777" y="852"/>
                  </a:cubicBezTo>
                  <a:cubicBezTo>
                    <a:pt x="276" y="1354"/>
                    <a:pt x="1" y="2080"/>
                    <a:pt x="51" y="2782"/>
                  </a:cubicBezTo>
                  <a:cubicBezTo>
                    <a:pt x="1" y="3258"/>
                    <a:pt x="76" y="3734"/>
                    <a:pt x="201" y="4161"/>
                  </a:cubicBezTo>
                  <a:cubicBezTo>
                    <a:pt x="427" y="4787"/>
                    <a:pt x="803" y="5389"/>
                    <a:pt x="1329" y="5765"/>
                  </a:cubicBezTo>
                  <a:cubicBezTo>
                    <a:pt x="1744" y="6067"/>
                    <a:pt x="2230" y="6212"/>
                    <a:pt x="2723" y="6212"/>
                  </a:cubicBezTo>
                  <a:cubicBezTo>
                    <a:pt x="2885" y="6212"/>
                    <a:pt x="3048" y="6197"/>
                    <a:pt x="3209" y="6166"/>
                  </a:cubicBezTo>
                  <a:cubicBezTo>
                    <a:pt x="3860" y="6040"/>
                    <a:pt x="4462" y="5664"/>
                    <a:pt x="4888" y="5138"/>
                  </a:cubicBezTo>
                  <a:cubicBezTo>
                    <a:pt x="5339" y="4587"/>
                    <a:pt x="5539" y="3860"/>
                    <a:pt x="5514" y="3158"/>
                  </a:cubicBezTo>
                  <a:cubicBezTo>
                    <a:pt x="5489" y="2406"/>
                    <a:pt x="5239" y="1679"/>
                    <a:pt x="4813" y="1078"/>
                  </a:cubicBezTo>
                  <a:cubicBezTo>
                    <a:pt x="4587" y="777"/>
                    <a:pt x="4311" y="501"/>
                    <a:pt x="3960" y="301"/>
                  </a:cubicBezTo>
                  <a:cubicBezTo>
                    <a:pt x="3610" y="100"/>
                    <a:pt x="3183" y="0"/>
                    <a:pt x="27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2622950" y="3167325"/>
              <a:ext cx="68950" cy="76575"/>
            </a:xfrm>
            <a:custGeom>
              <a:avLst/>
              <a:gdLst/>
              <a:ahLst/>
              <a:cxnLst/>
              <a:rect l="l" t="t" r="r" b="b"/>
              <a:pathLst>
                <a:path w="2758" h="3063" extrusionOk="0">
                  <a:moveTo>
                    <a:pt x="1379" y="1"/>
                  </a:moveTo>
                  <a:cubicBezTo>
                    <a:pt x="1028" y="1"/>
                    <a:pt x="652" y="151"/>
                    <a:pt x="402" y="427"/>
                  </a:cubicBezTo>
                  <a:cubicBezTo>
                    <a:pt x="151" y="677"/>
                    <a:pt x="1" y="1028"/>
                    <a:pt x="26" y="1379"/>
                  </a:cubicBezTo>
                  <a:cubicBezTo>
                    <a:pt x="26" y="1605"/>
                    <a:pt x="51" y="1855"/>
                    <a:pt x="126" y="2056"/>
                  </a:cubicBezTo>
                  <a:cubicBezTo>
                    <a:pt x="226" y="2382"/>
                    <a:pt x="402" y="2657"/>
                    <a:pt x="677" y="2858"/>
                  </a:cubicBezTo>
                  <a:cubicBezTo>
                    <a:pt x="881" y="2987"/>
                    <a:pt x="1112" y="3062"/>
                    <a:pt x="1350" y="3062"/>
                  </a:cubicBezTo>
                  <a:cubicBezTo>
                    <a:pt x="1434" y="3062"/>
                    <a:pt x="1519" y="3053"/>
                    <a:pt x="1605" y="3033"/>
                  </a:cubicBezTo>
                  <a:cubicBezTo>
                    <a:pt x="1930" y="2983"/>
                    <a:pt x="2231" y="2808"/>
                    <a:pt x="2432" y="2532"/>
                  </a:cubicBezTo>
                  <a:cubicBezTo>
                    <a:pt x="2657" y="2256"/>
                    <a:pt x="2757" y="1905"/>
                    <a:pt x="2732" y="1554"/>
                  </a:cubicBezTo>
                  <a:cubicBezTo>
                    <a:pt x="2732" y="1179"/>
                    <a:pt x="2607" y="828"/>
                    <a:pt x="2382" y="527"/>
                  </a:cubicBezTo>
                  <a:cubicBezTo>
                    <a:pt x="2281" y="376"/>
                    <a:pt x="2131" y="251"/>
                    <a:pt x="1981" y="151"/>
                  </a:cubicBezTo>
                  <a:cubicBezTo>
                    <a:pt x="1805" y="51"/>
                    <a:pt x="1605" y="1"/>
                    <a:pt x="13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3"/>
          <p:cNvGrpSpPr/>
          <p:nvPr/>
        </p:nvGrpSpPr>
        <p:grpSpPr>
          <a:xfrm flipH="1">
            <a:off x="8159156" y="3221586"/>
            <a:ext cx="755239" cy="1019798"/>
            <a:chOff x="3114800" y="3765625"/>
            <a:chExt cx="313325" cy="423100"/>
          </a:xfrm>
        </p:grpSpPr>
        <p:sp>
          <p:nvSpPr>
            <p:cNvPr id="68" name="Google Shape;68;p3"/>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3"/>
          <p:cNvGrpSpPr/>
          <p:nvPr/>
        </p:nvGrpSpPr>
        <p:grpSpPr>
          <a:xfrm rot="5400000" flipH="1">
            <a:off x="274749" y="287959"/>
            <a:ext cx="1067945" cy="925747"/>
            <a:chOff x="2918075" y="1546400"/>
            <a:chExt cx="546375" cy="473625"/>
          </a:xfrm>
        </p:grpSpPr>
        <p:sp>
          <p:nvSpPr>
            <p:cNvPr id="73" name="Google Shape;73;p3"/>
            <p:cNvSpPr/>
            <p:nvPr/>
          </p:nvSpPr>
          <p:spPr>
            <a:xfrm>
              <a:off x="3154900" y="1829525"/>
              <a:ext cx="161700" cy="180700"/>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3045250" y="1714950"/>
              <a:ext cx="105300" cy="117500"/>
            </a:xfrm>
            <a:custGeom>
              <a:avLst/>
              <a:gdLst/>
              <a:ahLst/>
              <a:cxnLst/>
              <a:rect l="l" t="t" r="r" b="b"/>
              <a:pathLst>
                <a:path w="4212" h="4700" extrusionOk="0">
                  <a:moveTo>
                    <a:pt x="2106" y="0"/>
                  </a:moveTo>
                  <a:cubicBezTo>
                    <a:pt x="1555" y="0"/>
                    <a:pt x="978" y="226"/>
                    <a:pt x="577" y="627"/>
                  </a:cubicBezTo>
                  <a:cubicBezTo>
                    <a:pt x="201" y="1028"/>
                    <a:pt x="1" y="1579"/>
                    <a:pt x="26" y="2105"/>
                  </a:cubicBezTo>
                  <a:cubicBezTo>
                    <a:pt x="1" y="2456"/>
                    <a:pt x="51" y="2832"/>
                    <a:pt x="151" y="3158"/>
                  </a:cubicBezTo>
                  <a:cubicBezTo>
                    <a:pt x="327" y="3634"/>
                    <a:pt x="602" y="4085"/>
                    <a:pt x="1028" y="4361"/>
                  </a:cubicBezTo>
                  <a:cubicBezTo>
                    <a:pt x="1329" y="4586"/>
                    <a:pt x="1686" y="4699"/>
                    <a:pt x="2058" y="4699"/>
                  </a:cubicBezTo>
                  <a:cubicBezTo>
                    <a:pt x="2181" y="4699"/>
                    <a:pt x="2307" y="4687"/>
                    <a:pt x="2432" y="4662"/>
                  </a:cubicBezTo>
                  <a:cubicBezTo>
                    <a:pt x="2933" y="4586"/>
                    <a:pt x="3384" y="4286"/>
                    <a:pt x="3710" y="3910"/>
                  </a:cubicBezTo>
                  <a:cubicBezTo>
                    <a:pt x="4061" y="3484"/>
                    <a:pt x="4211" y="2932"/>
                    <a:pt x="4186" y="2381"/>
                  </a:cubicBezTo>
                  <a:cubicBezTo>
                    <a:pt x="4161" y="1830"/>
                    <a:pt x="3986" y="1278"/>
                    <a:pt x="3635" y="827"/>
                  </a:cubicBezTo>
                  <a:cubicBezTo>
                    <a:pt x="3485" y="576"/>
                    <a:pt x="3259" y="376"/>
                    <a:pt x="3008" y="226"/>
                  </a:cubicBezTo>
                  <a:cubicBezTo>
                    <a:pt x="2733" y="50"/>
                    <a:pt x="2432" y="0"/>
                    <a:pt x="210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3343500" y="1745025"/>
              <a:ext cx="105300" cy="118125"/>
            </a:xfrm>
            <a:custGeom>
              <a:avLst/>
              <a:gdLst/>
              <a:ahLst/>
              <a:cxnLst/>
              <a:rect l="l" t="t" r="r" b="b"/>
              <a:pathLst>
                <a:path w="4212" h="4725" extrusionOk="0">
                  <a:moveTo>
                    <a:pt x="2106" y="0"/>
                  </a:moveTo>
                  <a:cubicBezTo>
                    <a:pt x="1555" y="25"/>
                    <a:pt x="978" y="251"/>
                    <a:pt x="577" y="652"/>
                  </a:cubicBezTo>
                  <a:cubicBezTo>
                    <a:pt x="201" y="1028"/>
                    <a:pt x="1" y="1579"/>
                    <a:pt x="26" y="2130"/>
                  </a:cubicBezTo>
                  <a:cubicBezTo>
                    <a:pt x="1" y="2481"/>
                    <a:pt x="51" y="2857"/>
                    <a:pt x="151" y="3183"/>
                  </a:cubicBezTo>
                  <a:cubicBezTo>
                    <a:pt x="327" y="3659"/>
                    <a:pt x="602" y="4085"/>
                    <a:pt x="1028" y="4386"/>
                  </a:cubicBezTo>
                  <a:cubicBezTo>
                    <a:pt x="1329" y="4612"/>
                    <a:pt x="1686" y="4724"/>
                    <a:pt x="2057" y="4724"/>
                  </a:cubicBezTo>
                  <a:cubicBezTo>
                    <a:pt x="2181" y="4724"/>
                    <a:pt x="2307" y="4712"/>
                    <a:pt x="2432" y="4687"/>
                  </a:cubicBezTo>
                  <a:cubicBezTo>
                    <a:pt x="2933" y="4587"/>
                    <a:pt x="3384" y="4311"/>
                    <a:pt x="3710" y="3910"/>
                  </a:cubicBezTo>
                  <a:cubicBezTo>
                    <a:pt x="4061" y="3484"/>
                    <a:pt x="4211" y="2957"/>
                    <a:pt x="4186" y="2406"/>
                  </a:cubicBezTo>
                  <a:cubicBezTo>
                    <a:pt x="4161" y="1830"/>
                    <a:pt x="3986" y="1278"/>
                    <a:pt x="3635" y="827"/>
                  </a:cubicBezTo>
                  <a:cubicBezTo>
                    <a:pt x="3484" y="602"/>
                    <a:pt x="3259" y="376"/>
                    <a:pt x="3008" y="226"/>
                  </a:cubicBezTo>
                  <a:cubicBezTo>
                    <a:pt x="2733" y="75"/>
                    <a:pt x="2432" y="0"/>
                    <a:pt x="2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3359175" y="1557550"/>
              <a:ext cx="105275" cy="117625"/>
            </a:xfrm>
            <a:custGeom>
              <a:avLst/>
              <a:gdLst/>
              <a:ahLst/>
              <a:cxnLst/>
              <a:rect l="l" t="t" r="r" b="b"/>
              <a:pathLst>
                <a:path w="4211" h="4705" extrusionOk="0">
                  <a:moveTo>
                    <a:pt x="2244" y="1"/>
                  </a:moveTo>
                  <a:cubicBezTo>
                    <a:pt x="2206" y="1"/>
                    <a:pt x="2168" y="2"/>
                    <a:pt x="2131" y="5"/>
                  </a:cubicBezTo>
                  <a:cubicBezTo>
                    <a:pt x="1554" y="5"/>
                    <a:pt x="1003" y="231"/>
                    <a:pt x="602" y="632"/>
                  </a:cubicBezTo>
                  <a:cubicBezTo>
                    <a:pt x="226" y="1033"/>
                    <a:pt x="0" y="1559"/>
                    <a:pt x="50" y="2111"/>
                  </a:cubicBezTo>
                  <a:cubicBezTo>
                    <a:pt x="0" y="2461"/>
                    <a:pt x="76" y="2837"/>
                    <a:pt x="176" y="3163"/>
                  </a:cubicBezTo>
                  <a:cubicBezTo>
                    <a:pt x="326" y="3639"/>
                    <a:pt x="627" y="4065"/>
                    <a:pt x="1028" y="4366"/>
                  </a:cubicBezTo>
                  <a:cubicBezTo>
                    <a:pt x="1329" y="4592"/>
                    <a:pt x="1700" y="4705"/>
                    <a:pt x="2078" y="4705"/>
                  </a:cubicBezTo>
                  <a:cubicBezTo>
                    <a:pt x="2204" y="4705"/>
                    <a:pt x="2331" y="4692"/>
                    <a:pt x="2456" y="4667"/>
                  </a:cubicBezTo>
                  <a:cubicBezTo>
                    <a:pt x="2933" y="4567"/>
                    <a:pt x="3409" y="4291"/>
                    <a:pt x="3710" y="3890"/>
                  </a:cubicBezTo>
                  <a:cubicBezTo>
                    <a:pt x="4061" y="3464"/>
                    <a:pt x="4211" y="2938"/>
                    <a:pt x="4211" y="2386"/>
                  </a:cubicBezTo>
                  <a:cubicBezTo>
                    <a:pt x="4186" y="1835"/>
                    <a:pt x="3985" y="1258"/>
                    <a:pt x="3659" y="807"/>
                  </a:cubicBezTo>
                  <a:cubicBezTo>
                    <a:pt x="3484" y="582"/>
                    <a:pt x="3284" y="381"/>
                    <a:pt x="3033" y="231"/>
                  </a:cubicBezTo>
                  <a:cubicBezTo>
                    <a:pt x="2792" y="77"/>
                    <a:pt x="2512" y="1"/>
                    <a:pt x="22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2952525" y="1864700"/>
              <a:ext cx="139125" cy="155325"/>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3201275" y="1689875"/>
              <a:ext cx="68950" cy="76850"/>
            </a:xfrm>
            <a:custGeom>
              <a:avLst/>
              <a:gdLst/>
              <a:ahLst/>
              <a:cxnLst/>
              <a:rect l="l" t="t" r="r" b="b"/>
              <a:pathLst>
                <a:path w="2758" h="3074" extrusionOk="0">
                  <a:moveTo>
                    <a:pt x="1379" y="0"/>
                  </a:moveTo>
                  <a:cubicBezTo>
                    <a:pt x="1003" y="0"/>
                    <a:pt x="652" y="151"/>
                    <a:pt x="376" y="427"/>
                  </a:cubicBezTo>
                  <a:cubicBezTo>
                    <a:pt x="151" y="677"/>
                    <a:pt x="1" y="1028"/>
                    <a:pt x="26" y="1379"/>
                  </a:cubicBezTo>
                  <a:cubicBezTo>
                    <a:pt x="1" y="1605"/>
                    <a:pt x="51" y="1855"/>
                    <a:pt x="101" y="2056"/>
                  </a:cubicBezTo>
                  <a:cubicBezTo>
                    <a:pt x="226" y="2381"/>
                    <a:pt x="402" y="2657"/>
                    <a:pt x="677" y="2858"/>
                  </a:cubicBezTo>
                  <a:cubicBezTo>
                    <a:pt x="877" y="2997"/>
                    <a:pt x="1140" y="3073"/>
                    <a:pt x="1403" y="3073"/>
                  </a:cubicBezTo>
                  <a:cubicBezTo>
                    <a:pt x="1470" y="3073"/>
                    <a:pt x="1538" y="3068"/>
                    <a:pt x="1605" y="3058"/>
                  </a:cubicBezTo>
                  <a:cubicBezTo>
                    <a:pt x="1905" y="2983"/>
                    <a:pt x="2206" y="2808"/>
                    <a:pt x="2432" y="2557"/>
                  </a:cubicBezTo>
                  <a:cubicBezTo>
                    <a:pt x="2632" y="2281"/>
                    <a:pt x="2757" y="1905"/>
                    <a:pt x="2732" y="1554"/>
                  </a:cubicBezTo>
                  <a:cubicBezTo>
                    <a:pt x="2732" y="1204"/>
                    <a:pt x="2607" y="828"/>
                    <a:pt x="2381" y="527"/>
                  </a:cubicBezTo>
                  <a:cubicBezTo>
                    <a:pt x="2256" y="376"/>
                    <a:pt x="2131" y="251"/>
                    <a:pt x="1955" y="151"/>
                  </a:cubicBezTo>
                  <a:cubicBezTo>
                    <a:pt x="1780" y="51"/>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2918075" y="1765700"/>
              <a:ext cx="68300" cy="76900"/>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3245125" y="1546400"/>
              <a:ext cx="68325" cy="76550"/>
            </a:xfrm>
            <a:custGeom>
              <a:avLst/>
              <a:gdLst/>
              <a:ahLst/>
              <a:cxnLst/>
              <a:rect l="l" t="t" r="r" b="b"/>
              <a:pathLst>
                <a:path w="2733" h="3062" extrusionOk="0">
                  <a:moveTo>
                    <a:pt x="1379" y="0"/>
                  </a:moveTo>
                  <a:cubicBezTo>
                    <a:pt x="1003" y="0"/>
                    <a:pt x="653" y="150"/>
                    <a:pt x="377" y="401"/>
                  </a:cubicBezTo>
                  <a:cubicBezTo>
                    <a:pt x="126" y="652"/>
                    <a:pt x="1" y="1028"/>
                    <a:pt x="26" y="1379"/>
                  </a:cubicBezTo>
                  <a:cubicBezTo>
                    <a:pt x="1" y="1604"/>
                    <a:pt x="26" y="1830"/>
                    <a:pt x="101" y="2055"/>
                  </a:cubicBezTo>
                  <a:cubicBezTo>
                    <a:pt x="201" y="2356"/>
                    <a:pt x="402" y="2657"/>
                    <a:pt x="678" y="2832"/>
                  </a:cubicBezTo>
                  <a:cubicBezTo>
                    <a:pt x="864" y="2981"/>
                    <a:pt x="1106" y="3061"/>
                    <a:pt x="1342" y="3061"/>
                  </a:cubicBezTo>
                  <a:cubicBezTo>
                    <a:pt x="1423" y="3061"/>
                    <a:pt x="1503" y="3052"/>
                    <a:pt x="1580" y="3033"/>
                  </a:cubicBezTo>
                  <a:cubicBezTo>
                    <a:pt x="1906" y="2983"/>
                    <a:pt x="2206" y="2782"/>
                    <a:pt x="2407" y="2531"/>
                  </a:cubicBezTo>
                  <a:cubicBezTo>
                    <a:pt x="2632" y="2256"/>
                    <a:pt x="2733" y="1905"/>
                    <a:pt x="2733" y="1554"/>
                  </a:cubicBezTo>
                  <a:cubicBezTo>
                    <a:pt x="2733" y="1178"/>
                    <a:pt x="2607" y="827"/>
                    <a:pt x="2382" y="526"/>
                  </a:cubicBezTo>
                  <a:cubicBezTo>
                    <a:pt x="2257" y="376"/>
                    <a:pt x="2131" y="226"/>
                    <a:pt x="1956" y="150"/>
                  </a:cubicBezTo>
                  <a:cubicBezTo>
                    <a:pt x="1780" y="25"/>
                    <a:pt x="1580"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500"/>
              <a:buFont typeface="Nunito Black"/>
              <a:buNone/>
              <a:defRPr sz="3500">
                <a:solidFill>
                  <a:schemeClr val="dk1"/>
                </a:solidFill>
                <a:latin typeface="Nunito Black"/>
                <a:ea typeface="Nunito Black"/>
                <a:cs typeface="Nunito Black"/>
                <a:sym typeface="Nunit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ctr" anchorCtr="0">
            <a:noAutofit/>
          </a:bodyPr>
          <a:lstStyle>
            <a:lvl1pPr marL="457200" lvl="0" indent="-317500">
              <a:lnSpc>
                <a:spcPct val="115000"/>
              </a:lnSpc>
              <a:spcBef>
                <a:spcPts val="0"/>
              </a:spcBef>
              <a:spcAft>
                <a:spcPts val="0"/>
              </a:spcAft>
              <a:buClr>
                <a:schemeClr val="dk2"/>
              </a:buClr>
              <a:buSzPts val="1400"/>
              <a:buFont typeface="Manjari"/>
              <a:buChar char="●"/>
              <a:defRPr>
                <a:solidFill>
                  <a:schemeClr val="dk2"/>
                </a:solidFill>
                <a:latin typeface="Manjari"/>
                <a:ea typeface="Manjari"/>
                <a:cs typeface="Manjari"/>
                <a:sym typeface="Manjari"/>
              </a:defRPr>
            </a:lvl1pPr>
            <a:lvl2pPr marL="914400" lvl="1"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2pPr>
            <a:lvl3pPr marL="1371600" lvl="2"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3pPr>
            <a:lvl4pPr marL="1828800" lvl="3"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4pPr>
            <a:lvl5pPr marL="2286000" lvl="4"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5pPr>
            <a:lvl6pPr marL="2743200" lvl="5"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6pPr>
            <a:lvl7pPr marL="3200400" lvl="6"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7pPr>
            <a:lvl8pPr marL="3657600" lvl="7" indent="-317500">
              <a:lnSpc>
                <a:spcPct val="115000"/>
              </a:lnSpc>
              <a:spcBef>
                <a:spcPts val="1600"/>
              </a:spcBef>
              <a:spcAft>
                <a:spcPts val="0"/>
              </a:spcAft>
              <a:buClr>
                <a:schemeClr val="dk2"/>
              </a:buClr>
              <a:buSzPts val="1400"/>
              <a:buFont typeface="Manjari"/>
              <a:buChar char="○"/>
              <a:defRPr>
                <a:solidFill>
                  <a:schemeClr val="dk2"/>
                </a:solidFill>
                <a:latin typeface="Manjari"/>
                <a:ea typeface="Manjari"/>
                <a:cs typeface="Manjari"/>
                <a:sym typeface="Manjari"/>
              </a:defRPr>
            </a:lvl8pPr>
            <a:lvl9pPr marL="4114800" lvl="8" indent="-317500">
              <a:lnSpc>
                <a:spcPct val="115000"/>
              </a:lnSpc>
              <a:spcBef>
                <a:spcPts val="1600"/>
              </a:spcBef>
              <a:spcAft>
                <a:spcPts val="1600"/>
              </a:spcAft>
              <a:buClr>
                <a:schemeClr val="dk2"/>
              </a:buClr>
              <a:buSzPts val="1400"/>
              <a:buFont typeface="Manjari"/>
              <a:buChar char="■"/>
              <a:defRPr>
                <a:solidFill>
                  <a:schemeClr val="dk2"/>
                </a:solidFill>
                <a:latin typeface="Manjari"/>
                <a:ea typeface="Manjari"/>
                <a:cs typeface="Manjari"/>
                <a:sym typeface="Manj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732" r:id="rId2"/>
    <p:sldLayoutId id="2147483731" r:id="rId3"/>
    <p:sldLayoutId id="2147483730" r:id="rId4"/>
    <p:sldLayoutId id="2147483704" r:id="rId5"/>
    <p:sldLayoutId id="2147483684" r:id="rId6"/>
    <p:sldLayoutId id="2147483683" r:id="rId7"/>
    <p:sldLayoutId id="2147483682" r:id="rId8"/>
    <p:sldLayoutId id="2147483649" r:id="rId9"/>
    <p:sldLayoutId id="2147483650" r:id="rId10"/>
    <p:sldLayoutId id="2147483743" r:id="rId11"/>
    <p:sldLayoutId id="2147483716" r:id="rId12"/>
    <p:sldLayoutId id="2147483714" r:id="rId13"/>
    <p:sldLayoutId id="2147483698" r:id="rId14"/>
    <p:sldLayoutId id="2147483697" r:id="rId15"/>
    <p:sldLayoutId id="2147483694" r:id="rId16"/>
    <p:sldLayoutId id="2147483652" r:id="rId17"/>
    <p:sldLayoutId id="2147483728" r:id="rId18"/>
    <p:sldLayoutId id="2147483717" r:id="rId19"/>
    <p:sldLayoutId id="2147483713" r:id="rId20"/>
    <p:sldLayoutId id="2147483712" r:id="rId21"/>
    <p:sldLayoutId id="2147483703" r:id="rId22"/>
    <p:sldLayoutId id="2147483702" r:id="rId23"/>
    <p:sldLayoutId id="2147483701" r:id="rId24"/>
    <p:sldLayoutId id="2147483700" r:id="rId25"/>
    <p:sldLayoutId id="2147483699" r:id="rId26"/>
    <p:sldLayoutId id="2147483654" r:id="rId27"/>
    <p:sldLayoutId id="2147483657" r:id="rId28"/>
    <p:sldLayoutId id="2147483742" r:id="rId29"/>
    <p:sldLayoutId id="2147483693" r:id="rId30"/>
    <p:sldLayoutId id="2147483658" r:id="rId31"/>
    <p:sldLayoutId id="2147483727" r:id="rId32"/>
    <p:sldLayoutId id="2147483726" r:id="rId33"/>
    <p:sldLayoutId id="2147483725" r:id="rId34"/>
    <p:sldLayoutId id="2147483724" r:id="rId35"/>
    <p:sldLayoutId id="2147483723" r:id="rId36"/>
    <p:sldLayoutId id="2147483722" r:id="rId37"/>
    <p:sldLayoutId id="2147483721" r:id="rId38"/>
    <p:sldLayoutId id="2147483720" r:id="rId39"/>
    <p:sldLayoutId id="2147483719" r:id="rId40"/>
    <p:sldLayoutId id="2147483715" r:id="rId41"/>
    <p:sldLayoutId id="2147483660" r:id="rId42"/>
    <p:sldLayoutId id="2147483665" r:id="rId43"/>
    <p:sldLayoutId id="2147483729" r:id="rId44"/>
    <p:sldLayoutId id="2147483669" r:id="rId45"/>
    <p:sldLayoutId id="2147483740" r:id="rId46"/>
    <p:sldLayoutId id="2147483739" r:id="rId47"/>
    <p:sldLayoutId id="2147483738" r:id="rId48"/>
    <p:sldLayoutId id="2147483737" r:id="rId49"/>
    <p:sldLayoutId id="2147483736" r:id="rId50"/>
    <p:sldLayoutId id="2147483735" r:id="rId51"/>
    <p:sldLayoutId id="2147483734" r:id="rId52"/>
    <p:sldLayoutId id="2147483733" r:id="rId53"/>
    <p:sldLayoutId id="2147483706" r:id="rId54"/>
    <p:sldLayoutId id="2147483705" r:id="rId55"/>
    <p:sldLayoutId id="2147483696" r:id="rId56"/>
    <p:sldLayoutId id="2147483695" r:id="rId57"/>
    <p:sldLayoutId id="2147483686" r:id="rId58"/>
    <p:sldLayoutId id="2147483685" r:id="rId59"/>
    <p:sldLayoutId id="2147483673" r:id="rId60"/>
    <p:sldLayoutId id="2147483741" r:id="rId61"/>
    <p:sldLayoutId id="2147483707" r:id="rId62"/>
    <p:sldLayoutId id="2147483688" r:id="rId63"/>
    <p:sldLayoutId id="2147483676" r:id="rId64"/>
    <p:sldLayoutId id="2147483677" r:id="rId65"/>
    <p:sldLayoutId id="2147483711" r:id="rId66"/>
    <p:sldLayoutId id="2147483710" r:id="rId67"/>
    <p:sldLayoutId id="2147483709" r:id="rId68"/>
    <p:sldLayoutId id="2147483708" r:id="rId69"/>
    <p:sldLayoutId id="2147483692" r:id="rId70"/>
    <p:sldLayoutId id="2147483691" r:id="rId71"/>
    <p:sldLayoutId id="2147483690" r:id="rId72"/>
    <p:sldLayoutId id="2147483689" r:id="rId73"/>
    <p:sldLayoutId id="2147483681" r:id="rId74"/>
    <p:sldLayoutId id="2147483718" r:id="rId7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image" Target="file:///C:\Program%20Files\Inknoe%20ClassPoint%202\Images\mc_green_comp.png"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45.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image" Target="file:///C:\Program%20Files\Inknoe%20ClassPoint%202\Images\sd_green.png"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7.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7.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0.xml"/><Relationship Id="rId1" Type="http://schemas.openxmlformats.org/officeDocument/2006/relationships/tags" Target="../tags/tag4.xml"/><Relationship Id="rId4" Type="http://schemas.openxmlformats.org/officeDocument/2006/relationships/image" Target="file:///C:\Program%20Files\Inknoe%20ClassPoint%202\Images\sd_green.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file:///C:\Program%20Files\Inknoe%20ClassPoint%202\Images\wc_blue.png" TargetMode="External"/><Relationship Id="rId2" Type="http://schemas.openxmlformats.org/officeDocument/2006/relationships/slideLayout" Target="../slideLayouts/slideLayout45.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74.xml"/><Relationship Id="rId7" Type="http://schemas.microsoft.com/office/2007/relationships/hdphoto" Target="../media/hdphoto2.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7.png"/><Relationship Id="rId4" Type="http://schemas.openxmlformats.org/officeDocument/2006/relationships/notesSlide" Target="../notesSlides/notesSlide9.xml"/><Relationship Id="rId9" Type="http://schemas.microsoft.com/office/2007/relationships/hdphoto" Target="../media/hdphoto3.wdp"/></Relationships>
</file>

<file path=ppt/slides/_rels/slide3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36.xml"/><Relationship Id="rId3" Type="http://schemas.openxmlformats.org/officeDocument/2006/relationships/slide" Target="slide35.xml"/><Relationship Id="rId7" Type="http://schemas.openxmlformats.org/officeDocument/2006/relationships/slide" Target="slide37.xml"/><Relationship Id="rId12" Type="http://schemas.openxmlformats.org/officeDocument/2006/relationships/image" Target="../media/image52.png"/><Relationship Id="rId2" Type="http://schemas.openxmlformats.org/officeDocument/2006/relationships/notesSlide" Target="../notesSlides/notesSlide10.xml"/><Relationship Id="rId16" Type="http://schemas.openxmlformats.org/officeDocument/2006/relationships/image" Target="../media/image54.png"/><Relationship Id="rId1" Type="http://schemas.openxmlformats.org/officeDocument/2006/relationships/slideLayout" Target="../slideLayouts/slideLayout31.xml"/><Relationship Id="rId6" Type="http://schemas.openxmlformats.org/officeDocument/2006/relationships/image" Target="../media/image49.png"/><Relationship Id="rId11" Type="http://schemas.openxmlformats.org/officeDocument/2006/relationships/slide" Target="slide34.xml"/><Relationship Id="rId5" Type="http://schemas.openxmlformats.org/officeDocument/2006/relationships/slide" Target="slide33.xml"/><Relationship Id="rId15" Type="http://schemas.openxmlformats.org/officeDocument/2006/relationships/slide" Target="slide38.xml"/><Relationship Id="rId10" Type="http://schemas.openxmlformats.org/officeDocument/2006/relationships/image" Target="../media/image51.png"/><Relationship Id="rId4" Type="http://schemas.openxmlformats.org/officeDocument/2006/relationships/image" Target="../media/image48.png"/><Relationship Id="rId9" Type="http://schemas.openxmlformats.org/officeDocument/2006/relationships/slide" Target="slide32.xml"/><Relationship Id="rId1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11.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5.xml"/><Relationship Id="rId6" Type="http://schemas.openxmlformats.org/officeDocument/2006/relationships/image" Target="../media/image12.png"/><Relationship Id="rId11" Type="http://schemas.openxmlformats.org/officeDocument/2006/relationships/image" Target="file:///C:\Program%20Files\Inknoe%20ClassPoint%202\Images\mc_green_comp.png" TargetMode="External"/><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56.png"/></Relationships>
</file>

<file path=ppt/slides/_rels/slide33.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12.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6.xml"/><Relationship Id="rId6" Type="http://schemas.openxmlformats.org/officeDocument/2006/relationships/image" Target="../media/image12.png"/><Relationship Id="rId11" Type="http://schemas.openxmlformats.org/officeDocument/2006/relationships/image" Target="file:///C:\Program%20Files\Inknoe%20ClassPoint%202\Images\mc_green_comp.png" TargetMode="External"/><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56.png"/></Relationships>
</file>

<file path=ppt/slides/_rels/slide34.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13.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7.xml"/><Relationship Id="rId6" Type="http://schemas.openxmlformats.org/officeDocument/2006/relationships/image" Target="../media/image12.png"/><Relationship Id="rId11" Type="http://schemas.openxmlformats.org/officeDocument/2006/relationships/image" Target="file:///C:\Program%20Files\Inknoe%20ClassPoint%202\Images\mc_green_comp.png" TargetMode="External"/><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56.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4.xml"/><Relationship Id="rId7" Type="http://schemas.openxmlformats.org/officeDocument/2006/relationships/image" Target="../media/image10.png"/><Relationship Id="rId2" Type="http://schemas.openxmlformats.org/officeDocument/2006/relationships/slideLayout" Target="../slideLayouts/slideLayout31.xml"/><Relationship Id="rId1" Type="http://schemas.openxmlformats.org/officeDocument/2006/relationships/tags" Target="../tags/tag8.xml"/><Relationship Id="rId6" Type="http://schemas.openxmlformats.org/officeDocument/2006/relationships/image" Target="../media/image9.png"/><Relationship Id="rId5" Type="http://schemas.openxmlformats.org/officeDocument/2006/relationships/image" Target="../media/image56.png"/><Relationship Id="rId10" Type="http://schemas.openxmlformats.org/officeDocument/2006/relationships/image" Target="file:///C:\Program%20Files\Inknoe%20ClassPoint%202\Images\mc_green_comp.png" TargetMode="External"/><Relationship Id="rId4" Type="http://schemas.openxmlformats.org/officeDocument/2006/relationships/slide" Target="slide31.xml"/><Relationship Id="rId9" Type="http://schemas.openxmlformats.org/officeDocument/2006/relationships/image" Target="../media/image29.png"/></Relationships>
</file>

<file path=ppt/slides/_rels/slide36.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15.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9.xml"/><Relationship Id="rId6" Type="http://schemas.openxmlformats.org/officeDocument/2006/relationships/image" Target="../media/image12.png"/><Relationship Id="rId11" Type="http://schemas.openxmlformats.org/officeDocument/2006/relationships/image" Target="file:///C:\Program%20Files\Inknoe%20ClassPoint%202\Images\mc_green_comp.png" TargetMode="External"/><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notesSlide" Target="../notesSlides/notesSlide16.xml"/><Relationship Id="rId7" Type="http://schemas.openxmlformats.org/officeDocument/2006/relationships/image" Target="../media/image55.png"/><Relationship Id="rId2" Type="http://schemas.openxmlformats.org/officeDocument/2006/relationships/slideLayout" Target="../slideLayouts/slideLayout31.xml"/><Relationship Id="rId1" Type="http://schemas.openxmlformats.org/officeDocument/2006/relationships/tags" Target="../tags/tag10.xml"/><Relationship Id="rId6" Type="http://schemas.openxmlformats.org/officeDocument/2006/relationships/image" Target="../media/image12.png"/><Relationship Id="rId11" Type="http://schemas.openxmlformats.org/officeDocument/2006/relationships/image" Target="file:///C:\Program%20Files\Inknoe%20ClassPoint%202\Images\mc_green_comp.png" TargetMode="External"/><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image" Target="../media/image9.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74.xml"/><Relationship Id="rId5" Type="http://schemas.openxmlformats.org/officeDocument/2006/relationships/image" Target="../media/image58.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5.xml"/><Relationship Id="rId5" Type="http://schemas.openxmlformats.org/officeDocument/2006/relationships/image" Target="../media/image17.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7.xml"/><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5.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5.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5"/>
        <p:cNvGrpSpPr/>
        <p:nvPr/>
      </p:nvGrpSpPr>
      <p:grpSpPr>
        <a:xfrm>
          <a:off x="0" y="0"/>
          <a:ext cx="0" cy="0"/>
          <a:chOff x="0" y="0"/>
          <a:chExt cx="0" cy="0"/>
        </a:xfrm>
      </p:grpSpPr>
      <p:grpSp>
        <p:nvGrpSpPr>
          <p:cNvPr id="2326" name="Google Shape;2326;p69"/>
          <p:cNvGrpSpPr/>
          <p:nvPr/>
        </p:nvGrpSpPr>
        <p:grpSpPr>
          <a:xfrm>
            <a:off x="757144" y="984070"/>
            <a:ext cx="7634646" cy="2961920"/>
            <a:chOff x="754675" y="1042237"/>
            <a:chExt cx="7634646" cy="2961920"/>
          </a:xfrm>
        </p:grpSpPr>
        <p:sp>
          <p:nvSpPr>
            <p:cNvPr id="2327" name="Google Shape;2327;p69"/>
            <p:cNvSpPr/>
            <p:nvPr/>
          </p:nvSpPr>
          <p:spPr>
            <a:xfrm>
              <a:off x="1041425" y="1305810"/>
              <a:ext cx="7185344" cy="26004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69"/>
            <p:cNvSpPr/>
            <p:nvPr/>
          </p:nvSpPr>
          <p:spPr>
            <a:xfrm>
              <a:off x="792908" y="1042237"/>
              <a:ext cx="704106" cy="631547"/>
            </a:xfrm>
            <a:custGeom>
              <a:avLst/>
              <a:gdLst/>
              <a:ahLst/>
              <a:cxnLst/>
              <a:rect l="l" t="t" r="r" b="b"/>
              <a:pathLst>
                <a:path w="5046" h="4526" extrusionOk="0">
                  <a:moveTo>
                    <a:pt x="3876" y="1"/>
                  </a:moveTo>
                  <a:cubicBezTo>
                    <a:pt x="3191" y="1"/>
                    <a:pt x="1" y="2939"/>
                    <a:pt x="1" y="2939"/>
                  </a:cubicBezTo>
                  <a:cubicBezTo>
                    <a:pt x="1" y="2939"/>
                    <a:pt x="868" y="4286"/>
                    <a:pt x="1210" y="4514"/>
                  </a:cubicBezTo>
                  <a:cubicBezTo>
                    <a:pt x="1221" y="4521"/>
                    <a:pt x="1235" y="4525"/>
                    <a:pt x="1252" y="4525"/>
                  </a:cubicBezTo>
                  <a:cubicBezTo>
                    <a:pt x="1757" y="4525"/>
                    <a:pt x="5045" y="1387"/>
                    <a:pt x="5045" y="1387"/>
                  </a:cubicBezTo>
                  <a:cubicBezTo>
                    <a:pt x="5045" y="1387"/>
                    <a:pt x="4771" y="520"/>
                    <a:pt x="3949" y="17"/>
                  </a:cubicBezTo>
                  <a:cubicBezTo>
                    <a:pt x="3930" y="6"/>
                    <a:pt x="3905" y="1"/>
                    <a:pt x="38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69"/>
            <p:cNvSpPr/>
            <p:nvPr/>
          </p:nvSpPr>
          <p:spPr>
            <a:xfrm>
              <a:off x="754675" y="3296982"/>
              <a:ext cx="697688" cy="707176"/>
            </a:xfrm>
            <a:custGeom>
              <a:avLst/>
              <a:gdLst/>
              <a:ahLst/>
              <a:cxnLst/>
              <a:rect l="l" t="t" r="r" b="b"/>
              <a:pathLst>
                <a:path w="5000" h="5068" extrusionOk="0">
                  <a:moveTo>
                    <a:pt x="1644" y="0"/>
                  </a:moveTo>
                  <a:cubicBezTo>
                    <a:pt x="1644" y="0"/>
                    <a:pt x="777" y="274"/>
                    <a:pt x="275" y="1118"/>
                  </a:cubicBezTo>
                  <a:cubicBezTo>
                    <a:pt x="1" y="1575"/>
                    <a:pt x="3219" y="5067"/>
                    <a:pt x="3219" y="5067"/>
                  </a:cubicBezTo>
                  <a:cubicBezTo>
                    <a:pt x="3219" y="5067"/>
                    <a:pt x="4543" y="4177"/>
                    <a:pt x="4771" y="3858"/>
                  </a:cubicBezTo>
                  <a:cubicBezTo>
                    <a:pt x="5000" y="3515"/>
                    <a:pt x="1644" y="0"/>
                    <a:pt x="16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69"/>
            <p:cNvSpPr/>
            <p:nvPr/>
          </p:nvSpPr>
          <p:spPr>
            <a:xfrm>
              <a:off x="7646982" y="3372053"/>
              <a:ext cx="704106" cy="631268"/>
            </a:xfrm>
            <a:custGeom>
              <a:avLst/>
              <a:gdLst/>
              <a:ahLst/>
              <a:cxnLst/>
              <a:rect l="l" t="t" r="r" b="b"/>
              <a:pathLst>
                <a:path w="5046" h="4524" extrusionOk="0">
                  <a:moveTo>
                    <a:pt x="3799" y="1"/>
                  </a:moveTo>
                  <a:cubicBezTo>
                    <a:pt x="3310" y="1"/>
                    <a:pt x="1" y="3160"/>
                    <a:pt x="1" y="3160"/>
                  </a:cubicBezTo>
                  <a:cubicBezTo>
                    <a:pt x="1" y="3160"/>
                    <a:pt x="275" y="4004"/>
                    <a:pt x="1096" y="4506"/>
                  </a:cubicBezTo>
                  <a:cubicBezTo>
                    <a:pt x="1116" y="4518"/>
                    <a:pt x="1141" y="4523"/>
                    <a:pt x="1170" y="4523"/>
                  </a:cubicBezTo>
                  <a:cubicBezTo>
                    <a:pt x="1855" y="4523"/>
                    <a:pt x="5045" y="1585"/>
                    <a:pt x="5045" y="1585"/>
                  </a:cubicBezTo>
                  <a:cubicBezTo>
                    <a:pt x="5045" y="1585"/>
                    <a:pt x="4178" y="238"/>
                    <a:pt x="3835" y="10"/>
                  </a:cubicBezTo>
                  <a:cubicBezTo>
                    <a:pt x="3826" y="4"/>
                    <a:pt x="3814" y="1"/>
                    <a:pt x="37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69"/>
            <p:cNvSpPr/>
            <p:nvPr/>
          </p:nvSpPr>
          <p:spPr>
            <a:xfrm>
              <a:off x="7691634" y="1044610"/>
              <a:ext cx="697688" cy="703967"/>
            </a:xfrm>
            <a:custGeom>
              <a:avLst/>
              <a:gdLst/>
              <a:ahLst/>
              <a:cxnLst/>
              <a:rect l="l" t="t" r="r" b="b"/>
              <a:pathLst>
                <a:path w="5000" h="5045" extrusionOk="0">
                  <a:moveTo>
                    <a:pt x="1781" y="0"/>
                  </a:moveTo>
                  <a:cubicBezTo>
                    <a:pt x="1781" y="0"/>
                    <a:pt x="457" y="868"/>
                    <a:pt x="229" y="1210"/>
                  </a:cubicBezTo>
                  <a:cubicBezTo>
                    <a:pt x="0" y="1530"/>
                    <a:pt x="3356" y="5045"/>
                    <a:pt x="3356" y="5045"/>
                  </a:cubicBezTo>
                  <a:cubicBezTo>
                    <a:pt x="3356" y="5045"/>
                    <a:pt x="4223" y="4771"/>
                    <a:pt x="4725" y="3949"/>
                  </a:cubicBezTo>
                  <a:cubicBezTo>
                    <a:pt x="4999" y="3470"/>
                    <a:pt x="1781" y="0"/>
                    <a:pt x="1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3" name="Google Shape;2333;p69"/>
          <p:cNvGrpSpPr/>
          <p:nvPr/>
        </p:nvGrpSpPr>
        <p:grpSpPr>
          <a:xfrm flipH="1">
            <a:off x="6534500" y="143303"/>
            <a:ext cx="822455" cy="792192"/>
            <a:chOff x="163588" y="2381551"/>
            <a:chExt cx="737694" cy="710550"/>
          </a:xfrm>
        </p:grpSpPr>
        <p:sp>
          <p:nvSpPr>
            <p:cNvPr id="2334" name="Google Shape;2334;p69"/>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69"/>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69"/>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69"/>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69"/>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69"/>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69"/>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1" name="Google Shape;2341;p69"/>
          <p:cNvGrpSpPr/>
          <p:nvPr/>
        </p:nvGrpSpPr>
        <p:grpSpPr>
          <a:xfrm rot="-10169654" flipH="1">
            <a:off x="7984444" y="3739576"/>
            <a:ext cx="755241" cy="1019801"/>
            <a:chOff x="3114800" y="3765625"/>
            <a:chExt cx="313325" cy="423100"/>
          </a:xfrm>
        </p:grpSpPr>
        <p:sp>
          <p:nvSpPr>
            <p:cNvPr id="2342" name="Google Shape;2342;p69"/>
            <p:cNvSpPr/>
            <p:nvPr/>
          </p:nvSpPr>
          <p:spPr>
            <a:xfrm>
              <a:off x="3114800" y="3765625"/>
              <a:ext cx="161700" cy="180700"/>
            </a:xfrm>
            <a:custGeom>
              <a:avLst/>
              <a:gdLst/>
              <a:ahLst/>
              <a:cxnLst/>
              <a:rect l="l" t="t" r="r" b="b"/>
              <a:pathLst>
                <a:path w="6468" h="7228" extrusionOk="0">
                  <a:moveTo>
                    <a:pt x="3360" y="0"/>
                  </a:moveTo>
                  <a:cubicBezTo>
                    <a:pt x="3318" y="0"/>
                    <a:pt x="3276" y="1"/>
                    <a:pt x="3234" y="4"/>
                  </a:cubicBezTo>
                  <a:cubicBezTo>
                    <a:pt x="2382" y="4"/>
                    <a:pt x="1505" y="354"/>
                    <a:pt x="903" y="981"/>
                  </a:cubicBezTo>
                  <a:cubicBezTo>
                    <a:pt x="327" y="1557"/>
                    <a:pt x="1" y="2410"/>
                    <a:pt x="51" y="3237"/>
                  </a:cubicBezTo>
                  <a:cubicBezTo>
                    <a:pt x="1" y="3788"/>
                    <a:pt x="76" y="4339"/>
                    <a:pt x="251" y="4841"/>
                  </a:cubicBezTo>
                  <a:cubicBezTo>
                    <a:pt x="502" y="5593"/>
                    <a:pt x="928" y="6269"/>
                    <a:pt x="1555" y="6720"/>
                  </a:cubicBezTo>
                  <a:cubicBezTo>
                    <a:pt x="2043" y="7059"/>
                    <a:pt x="2603" y="7228"/>
                    <a:pt x="3169" y="7228"/>
                  </a:cubicBezTo>
                  <a:cubicBezTo>
                    <a:pt x="3358" y="7228"/>
                    <a:pt x="3547" y="7209"/>
                    <a:pt x="3735" y="7171"/>
                  </a:cubicBezTo>
                  <a:cubicBezTo>
                    <a:pt x="4512" y="7021"/>
                    <a:pt x="5214" y="6595"/>
                    <a:pt x="5690" y="5994"/>
                  </a:cubicBezTo>
                  <a:cubicBezTo>
                    <a:pt x="6216" y="5342"/>
                    <a:pt x="6467" y="4490"/>
                    <a:pt x="6442" y="3663"/>
                  </a:cubicBezTo>
                  <a:cubicBezTo>
                    <a:pt x="6417" y="2811"/>
                    <a:pt x="6116" y="1958"/>
                    <a:pt x="5590" y="1257"/>
                  </a:cubicBezTo>
                  <a:cubicBezTo>
                    <a:pt x="5339" y="881"/>
                    <a:pt x="5013" y="580"/>
                    <a:pt x="4637" y="329"/>
                  </a:cubicBezTo>
                  <a:cubicBezTo>
                    <a:pt x="4247" y="123"/>
                    <a:pt x="3815" y="0"/>
                    <a:pt x="33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69"/>
            <p:cNvSpPr/>
            <p:nvPr/>
          </p:nvSpPr>
          <p:spPr>
            <a:xfrm>
              <a:off x="3322825" y="3855925"/>
              <a:ext cx="105300" cy="117800"/>
            </a:xfrm>
            <a:custGeom>
              <a:avLst/>
              <a:gdLst/>
              <a:ahLst/>
              <a:cxnLst/>
              <a:rect l="l" t="t" r="r" b="b"/>
              <a:pathLst>
                <a:path w="4212" h="4712" extrusionOk="0">
                  <a:moveTo>
                    <a:pt x="2131" y="1"/>
                  </a:moveTo>
                  <a:cubicBezTo>
                    <a:pt x="1555" y="1"/>
                    <a:pt x="1003" y="226"/>
                    <a:pt x="602" y="627"/>
                  </a:cubicBezTo>
                  <a:cubicBezTo>
                    <a:pt x="226" y="1028"/>
                    <a:pt x="1" y="1580"/>
                    <a:pt x="51" y="2131"/>
                  </a:cubicBezTo>
                  <a:cubicBezTo>
                    <a:pt x="26" y="2482"/>
                    <a:pt x="76" y="2833"/>
                    <a:pt x="176" y="3158"/>
                  </a:cubicBezTo>
                  <a:cubicBezTo>
                    <a:pt x="327" y="3635"/>
                    <a:pt x="627" y="4086"/>
                    <a:pt x="1028" y="4387"/>
                  </a:cubicBezTo>
                  <a:cubicBezTo>
                    <a:pt x="1363" y="4603"/>
                    <a:pt x="1744" y="4711"/>
                    <a:pt x="2135" y="4711"/>
                  </a:cubicBezTo>
                  <a:cubicBezTo>
                    <a:pt x="2242" y="4711"/>
                    <a:pt x="2349" y="4703"/>
                    <a:pt x="2457" y="4687"/>
                  </a:cubicBezTo>
                  <a:cubicBezTo>
                    <a:pt x="2933" y="4587"/>
                    <a:pt x="3409" y="4286"/>
                    <a:pt x="3710" y="3910"/>
                  </a:cubicBezTo>
                  <a:cubicBezTo>
                    <a:pt x="4061" y="3484"/>
                    <a:pt x="4211" y="2933"/>
                    <a:pt x="4211" y="2382"/>
                  </a:cubicBezTo>
                  <a:cubicBezTo>
                    <a:pt x="4186" y="1830"/>
                    <a:pt x="3986" y="1279"/>
                    <a:pt x="3660" y="828"/>
                  </a:cubicBezTo>
                  <a:cubicBezTo>
                    <a:pt x="3484" y="577"/>
                    <a:pt x="3284" y="377"/>
                    <a:pt x="3033" y="226"/>
                  </a:cubicBezTo>
                  <a:cubicBezTo>
                    <a:pt x="2758" y="76"/>
                    <a:pt x="2432" y="1"/>
                    <a:pt x="21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69"/>
            <p:cNvSpPr/>
            <p:nvPr/>
          </p:nvSpPr>
          <p:spPr>
            <a:xfrm>
              <a:off x="3314675" y="4087625"/>
              <a:ext cx="90250" cy="101100"/>
            </a:xfrm>
            <a:custGeom>
              <a:avLst/>
              <a:gdLst/>
              <a:ahLst/>
              <a:cxnLst/>
              <a:rect l="l" t="t" r="r" b="b"/>
              <a:pathLst>
                <a:path w="3610" h="4044" extrusionOk="0">
                  <a:moveTo>
                    <a:pt x="1912" y="1"/>
                  </a:moveTo>
                  <a:cubicBezTo>
                    <a:pt x="1877" y="1"/>
                    <a:pt x="1841" y="3"/>
                    <a:pt x="1805" y="6"/>
                  </a:cubicBezTo>
                  <a:cubicBezTo>
                    <a:pt x="1329" y="6"/>
                    <a:pt x="853" y="206"/>
                    <a:pt x="502" y="557"/>
                  </a:cubicBezTo>
                  <a:cubicBezTo>
                    <a:pt x="176" y="883"/>
                    <a:pt x="1" y="1359"/>
                    <a:pt x="26" y="1810"/>
                  </a:cubicBezTo>
                  <a:cubicBezTo>
                    <a:pt x="1" y="2111"/>
                    <a:pt x="51" y="2437"/>
                    <a:pt x="151" y="2713"/>
                  </a:cubicBezTo>
                  <a:cubicBezTo>
                    <a:pt x="277" y="3114"/>
                    <a:pt x="527" y="3490"/>
                    <a:pt x="878" y="3740"/>
                  </a:cubicBezTo>
                  <a:cubicBezTo>
                    <a:pt x="1145" y="3950"/>
                    <a:pt x="1469" y="4043"/>
                    <a:pt x="1796" y="4043"/>
                  </a:cubicBezTo>
                  <a:cubicBezTo>
                    <a:pt x="1900" y="4043"/>
                    <a:pt x="2004" y="4034"/>
                    <a:pt x="2106" y="4016"/>
                  </a:cubicBezTo>
                  <a:cubicBezTo>
                    <a:pt x="2507" y="3916"/>
                    <a:pt x="2908" y="3690"/>
                    <a:pt x="3184" y="3339"/>
                  </a:cubicBezTo>
                  <a:cubicBezTo>
                    <a:pt x="3485" y="2988"/>
                    <a:pt x="3610" y="2512"/>
                    <a:pt x="3610" y="2061"/>
                  </a:cubicBezTo>
                  <a:cubicBezTo>
                    <a:pt x="3585" y="1560"/>
                    <a:pt x="3409" y="1083"/>
                    <a:pt x="3134" y="708"/>
                  </a:cubicBezTo>
                  <a:cubicBezTo>
                    <a:pt x="2983" y="507"/>
                    <a:pt x="2808" y="307"/>
                    <a:pt x="2582" y="181"/>
                  </a:cubicBezTo>
                  <a:cubicBezTo>
                    <a:pt x="2386" y="72"/>
                    <a:pt x="2151" y="1"/>
                    <a:pt x="19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69"/>
            <p:cNvSpPr/>
            <p:nvPr/>
          </p:nvSpPr>
          <p:spPr>
            <a:xfrm>
              <a:off x="3241375" y="3984375"/>
              <a:ext cx="68325" cy="76925"/>
            </a:xfrm>
            <a:custGeom>
              <a:avLst/>
              <a:gdLst/>
              <a:ahLst/>
              <a:cxnLst/>
              <a:rect l="l" t="t" r="r" b="b"/>
              <a:pathLst>
                <a:path w="2733" h="3077" extrusionOk="0">
                  <a:moveTo>
                    <a:pt x="1379" y="0"/>
                  </a:moveTo>
                  <a:cubicBezTo>
                    <a:pt x="1003" y="0"/>
                    <a:pt x="652" y="151"/>
                    <a:pt x="376" y="427"/>
                  </a:cubicBezTo>
                  <a:cubicBezTo>
                    <a:pt x="126" y="677"/>
                    <a:pt x="1" y="1028"/>
                    <a:pt x="26" y="1379"/>
                  </a:cubicBezTo>
                  <a:cubicBezTo>
                    <a:pt x="1" y="1630"/>
                    <a:pt x="26" y="1855"/>
                    <a:pt x="101" y="2081"/>
                  </a:cubicBezTo>
                  <a:cubicBezTo>
                    <a:pt x="201" y="2381"/>
                    <a:pt x="402" y="2657"/>
                    <a:pt x="677" y="2858"/>
                  </a:cubicBezTo>
                  <a:cubicBezTo>
                    <a:pt x="869" y="3011"/>
                    <a:pt x="1119" y="3076"/>
                    <a:pt x="1360" y="3076"/>
                  </a:cubicBezTo>
                  <a:cubicBezTo>
                    <a:pt x="1435" y="3076"/>
                    <a:pt x="1508" y="3070"/>
                    <a:pt x="1579" y="3058"/>
                  </a:cubicBezTo>
                  <a:cubicBezTo>
                    <a:pt x="1905" y="2983"/>
                    <a:pt x="2206" y="2807"/>
                    <a:pt x="2407" y="2557"/>
                  </a:cubicBezTo>
                  <a:cubicBezTo>
                    <a:pt x="2632" y="2281"/>
                    <a:pt x="2732" y="1930"/>
                    <a:pt x="2732" y="1554"/>
                  </a:cubicBezTo>
                  <a:cubicBezTo>
                    <a:pt x="2732" y="1203"/>
                    <a:pt x="2607" y="828"/>
                    <a:pt x="2381" y="552"/>
                  </a:cubicBezTo>
                  <a:cubicBezTo>
                    <a:pt x="2256" y="401"/>
                    <a:pt x="2131" y="251"/>
                    <a:pt x="1955" y="151"/>
                  </a:cubicBezTo>
                  <a:cubicBezTo>
                    <a:pt x="1780" y="51"/>
                    <a:pt x="1579" y="0"/>
                    <a:pt x="13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TextBox 22"/>
          <p:cNvSpPr txBox="1"/>
          <p:nvPr/>
        </p:nvSpPr>
        <p:spPr>
          <a:xfrm>
            <a:off x="0" y="1722318"/>
            <a:ext cx="9144000" cy="1608325"/>
          </a:xfrm>
          <a:prstGeom prst="rect">
            <a:avLst/>
          </a:prstGeom>
          <a:noFill/>
        </p:spPr>
        <p:txBody>
          <a:bodyPr wrap="square" rtlCol="0">
            <a:spAutoFit/>
          </a:bodyPr>
          <a:lstStyle/>
          <a:p>
            <a:pPr algn="ctr">
              <a:lnSpc>
                <a:spcPct val="150000"/>
              </a:lnSpc>
            </a:pPr>
            <a:r>
              <a:rPr lang="en-US" sz="3500" b="1">
                <a:solidFill>
                  <a:schemeClr val="accent6"/>
                </a:solidFill>
              </a:rPr>
              <a:t>CHÀO MỪNG CÁC EM </a:t>
            </a:r>
          </a:p>
          <a:p>
            <a:pPr algn="ctr">
              <a:lnSpc>
                <a:spcPct val="150000"/>
              </a:lnSpc>
            </a:pPr>
            <a:r>
              <a:rPr lang="en-US" sz="3500" b="1">
                <a:solidFill>
                  <a:schemeClr val="accent6"/>
                </a:solidFill>
              </a:rPr>
              <a:t>ĐẾN BUỔI HỌC HÔM NAY!</a:t>
            </a:r>
          </a:p>
        </p:txBody>
      </p:sp>
    </p:spTree>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ftu.edu.vn/images/2020/thang11/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08430">
            <a:off x="5352892" y="683385"/>
            <a:ext cx="1552246" cy="21958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rot="392109">
            <a:off x="566817" y="1108544"/>
            <a:ext cx="4478118" cy="2699263"/>
            <a:chOff x="4967537" y="1221828"/>
            <a:chExt cx="4478118" cy="2699263"/>
          </a:xfrm>
        </p:grpSpPr>
        <p:grpSp>
          <p:nvGrpSpPr>
            <p:cNvPr id="6" name="Google Shape;630;p63"/>
            <p:cNvGrpSpPr/>
            <p:nvPr/>
          </p:nvGrpSpPr>
          <p:grpSpPr>
            <a:xfrm rot="21384963">
              <a:off x="4967537" y="1467114"/>
              <a:ext cx="4478118" cy="2453977"/>
              <a:chOff x="2853359" y="1120453"/>
              <a:chExt cx="6674711" cy="2270208"/>
            </a:xfrm>
          </p:grpSpPr>
          <p:sp>
            <p:nvSpPr>
              <p:cNvPr id="9" name="Google Shape;631;p63"/>
              <p:cNvSpPr/>
              <p:nvPr/>
            </p:nvSpPr>
            <p:spPr>
              <a:xfrm rot="21542202">
                <a:off x="2853359" y="1337538"/>
                <a:ext cx="6414832" cy="2053123"/>
              </a:xfrm>
              <a:prstGeom prst="roundRect">
                <a:avLst>
                  <a:gd name="adj" fmla="val 19711"/>
                </a:avLst>
              </a:prstGeom>
              <a:noFill/>
              <a:ln w="28575" cap="flat" cmpd="sng">
                <a:solidFill>
                  <a:srgbClr val="0000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32;p63"/>
              <p:cNvSpPr/>
              <p:nvPr/>
            </p:nvSpPr>
            <p:spPr>
              <a:xfrm rot="33568">
                <a:off x="3044451" y="1120453"/>
                <a:ext cx="6483619" cy="2180296"/>
              </a:xfrm>
              <a:prstGeom prst="roundRect">
                <a:avLst>
                  <a:gd name="adj" fmla="val 17922"/>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TextBox 6"/>
            <p:cNvSpPr txBox="1"/>
            <p:nvPr/>
          </p:nvSpPr>
          <p:spPr>
            <a:xfrm rot="21416044">
              <a:off x="5331541" y="1731271"/>
              <a:ext cx="3885546" cy="1938992"/>
            </a:xfrm>
            <a:prstGeom prst="rect">
              <a:avLst/>
            </a:prstGeom>
            <a:noFill/>
          </p:spPr>
          <p:txBody>
            <a:bodyPr wrap="square" rtlCol="0">
              <a:spAutoFit/>
            </a:bodyPr>
            <a:lstStyle/>
            <a:p>
              <a:pPr algn="just">
                <a:lnSpc>
                  <a:spcPct val="150000"/>
                </a:lnSpc>
              </a:pPr>
              <a:r>
                <a:rPr lang="vi-VN" sz="2000">
                  <a:solidFill>
                    <a:srgbClr val="C00000"/>
                  </a:solidFill>
                </a:rPr>
                <a:t>Bản quyền nội dung thông tin </a:t>
              </a:r>
              <a:r>
                <a:rPr lang="vi-VN" sz="2000"/>
                <a:t>là quyền của tác giả cho phép hoặc không cho phép người khác sử dụng nội dung thông tin.</a:t>
              </a:r>
            </a:p>
          </p:txBody>
        </p:sp>
        <p:sp>
          <p:nvSpPr>
            <p:cNvPr id="8" name="Rounded Rectangle 7"/>
            <p:cNvSpPr/>
            <p:nvPr/>
          </p:nvSpPr>
          <p:spPr>
            <a:xfrm rot="21416044">
              <a:off x="6388002" y="1221828"/>
              <a:ext cx="1617067" cy="467598"/>
            </a:xfrm>
            <a:prstGeom prst="roundRect">
              <a:avLst/>
            </a:prstGeom>
            <a:solidFill>
              <a:srgbClr val="C00000"/>
            </a:solidFill>
            <a:ln w="12700">
              <a:solidFill>
                <a:srgbClr val="FFFFFF"/>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en-US" sz="2000" b="1">
                  <a:solidFill>
                    <a:srgbClr val="FFFFFF"/>
                  </a:solidFill>
                  <a:cs typeface="Arial" panose="020B0604020202020204" pitchFamily="34" charset="0"/>
                </a:rPr>
                <a:t>Khái niệm</a:t>
              </a:r>
              <a:endParaRPr lang="en-US" sz="2000" b="1" dirty="0">
                <a:solidFill>
                  <a:srgbClr val="FFFFFF"/>
                </a:solidFill>
                <a:latin typeface="Arial" panose="020B0604020202020204" pitchFamily="34" charset="0"/>
                <a:cs typeface="Arial" panose="020B0604020202020204" pitchFamily="34" charset="0"/>
              </a:endParaRPr>
            </a:p>
          </p:txBody>
        </p:sp>
      </p:grpSp>
      <p:pic>
        <p:nvPicPr>
          <p:cNvPr id="3076" name="Picture 4" descr="https://nguoinoitieng.tv/images/nnt/102/3/bg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11770">
            <a:off x="6300063" y="2095625"/>
            <a:ext cx="1757311" cy="2437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361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 presetClass="entr" presetSubtype="4" fill="hold" nodeType="afterEffect">
                                  <p:stCondLst>
                                    <p:cond delay="0"/>
                                  </p:stCondLst>
                                  <p:childTnLst>
                                    <p:set>
                                      <p:cBhvr>
                                        <p:cTn id="12" dur="1" fill="hold">
                                          <p:stCondLst>
                                            <p:cond delay="0"/>
                                          </p:stCondLst>
                                        </p:cTn>
                                        <p:tgtEl>
                                          <p:spTgt spid="3078"/>
                                        </p:tgtEl>
                                        <p:attrNameLst>
                                          <p:attrName>style.visibility</p:attrName>
                                        </p:attrNameLst>
                                      </p:cBhvr>
                                      <p:to>
                                        <p:strVal val="visible"/>
                                      </p:to>
                                    </p:set>
                                    <p:anim calcmode="lin" valueType="num">
                                      <p:cBhvr additive="base">
                                        <p:cTn id="13" dur="500" fill="hold"/>
                                        <p:tgtEl>
                                          <p:spTgt spid="3078"/>
                                        </p:tgtEl>
                                        <p:attrNameLst>
                                          <p:attrName>ppt_x</p:attrName>
                                        </p:attrNameLst>
                                      </p:cBhvr>
                                      <p:tavLst>
                                        <p:tav tm="0">
                                          <p:val>
                                            <p:strVal val="#ppt_x"/>
                                          </p:val>
                                        </p:tav>
                                        <p:tav tm="100000">
                                          <p:val>
                                            <p:strVal val="#ppt_x"/>
                                          </p:val>
                                        </p:tav>
                                      </p:tavLst>
                                    </p:anim>
                                    <p:anim calcmode="lin" valueType="num">
                                      <p:cBhvr additive="base">
                                        <p:cTn id="14" dur="500" fill="hold"/>
                                        <p:tgtEl>
                                          <p:spTgt spid="3078"/>
                                        </p:tgtEl>
                                        <p:attrNameLst>
                                          <p:attrName>ppt_y</p:attrName>
                                        </p:attrNameLst>
                                      </p:cBhvr>
                                      <p:tavLst>
                                        <p:tav tm="0">
                                          <p:val>
                                            <p:strVal val="1+#ppt_h/2"/>
                                          </p:val>
                                        </p:tav>
                                        <p:tav tm="100000">
                                          <p:val>
                                            <p:strVal val="#ppt_y"/>
                                          </p:val>
                                        </p:tav>
                                      </p:tavLst>
                                    </p:anim>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3076"/>
                                        </p:tgtEl>
                                        <p:attrNameLst>
                                          <p:attrName>style.visibility</p:attrName>
                                        </p:attrNameLst>
                                      </p:cBhvr>
                                      <p:to>
                                        <p:strVal val="visible"/>
                                      </p:to>
                                    </p:set>
                                    <p:anim calcmode="lin" valueType="num">
                                      <p:cBhvr additive="base">
                                        <p:cTn id="18" dur="500" fill="hold"/>
                                        <p:tgtEl>
                                          <p:spTgt spid="3076"/>
                                        </p:tgtEl>
                                        <p:attrNameLst>
                                          <p:attrName>ppt_x</p:attrName>
                                        </p:attrNameLst>
                                      </p:cBhvr>
                                      <p:tavLst>
                                        <p:tav tm="0">
                                          <p:val>
                                            <p:strVal val="#ppt_x"/>
                                          </p:val>
                                        </p:tav>
                                        <p:tav tm="100000">
                                          <p:val>
                                            <p:strVal val="#ppt_x"/>
                                          </p:val>
                                        </p:tav>
                                      </p:tavLst>
                                    </p:anim>
                                    <p:anim calcmode="lin" valueType="num">
                                      <p:cBhvr additive="base">
                                        <p:cTn id="19"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4" name="Group 3"/>
          <p:cNvGrpSpPr/>
          <p:nvPr/>
        </p:nvGrpSpPr>
        <p:grpSpPr>
          <a:xfrm>
            <a:off x="731420" y="573110"/>
            <a:ext cx="7670263" cy="3452790"/>
            <a:chOff x="731420" y="573110"/>
            <a:chExt cx="7670263" cy="3452790"/>
          </a:xfrm>
        </p:grpSpPr>
        <p:grpSp>
          <p:nvGrpSpPr>
            <p:cNvPr id="2280" name="Google Shape;2280;p66"/>
            <p:cNvGrpSpPr/>
            <p:nvPr/>
          </p:nvGrpSpPr>
          <p:grpSpPr>
            <a:xfrm>
              <a:off x="731420" y="573110"/>
              <a:ext cx="7670263" cy="3452790"/>
              <a:chOff x="736862" y="868838"/>
              <a:chExt cx="7670263" cy="3452790"/>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2417665"/>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992472" y="1780043"/>
              <a:ext cx="7148141" cy="1938992"/>
            </a:xfrm>
            <a:prstGeom prst="rect">
              <a:avLst/>
            </a:prstGeom>
            <a:noFill/>
          </p:spPr>
          <p:txBody>
            <a:bodyPr wrap="square" rtlCol="0">
              <a:spAutoFit/>
            </a:bodyPr>
            <a:lstStyle/>
            <a:p>
              <a:pPr algn="ctr">
                <a:lnSpc>
                  <a:spcPct val="150000"/>
                </a:lnSpc>
              </a:pPr>
              <a:r>
                <a:rPr lang="en-US" sz="2000" b="1">
                  <a:solidFill>
                    <a:srgbClr val="FFFF00"/>
                  </a:solidFill>
                </a:rPr>
                <a:t>GHI NHỚ</a:t>
              </a:r>
            </a:p>
            <a:p>
              <a:pPr algn="just">
                <a:lnSpc>
                  <a:spcPct val="150000"/>
                </a:lnSpc>
              </a:pPr>
              <a:r>
                <a:rPr lang="vi-VN" sz="2000">
                  <a:solidFill>
                    <a:schemeClr val="accent6"/>
                  </a:solidFill>
                </a:rPr>
                <a:t>•</a:t>
              </a:r>
              <a:r>
                <a:rPr lang="en-US" sz="2000">
                  <a:solidFill>
                    <a:schemeClr val="accent6"/>
                  </a:solidFill>
                </a:rPr>
                <a:t> </a:t>
              </a:r>
              <a:r>
                <a:rPr lang="vi-VN" sz="2000">
                  <a:solidFill>
                    <a:schemeClr val="accent6"/>
                  </a:solidFill>
                </a:rPr>
                <a:t>Bản quyền nội dung thông tin là quyền của tác giả cho phép hoặc không cho phép người khác sử dụng nội dung thông tin.</a:t>
              </a:r>
            </a:p>
            <a:p>
              <a:pPr algn="just">
                <a:lnSpc>
                  <a:spcPct val="150000"/>
                </a:lnSpc>
              </a:pPr>
              <a:r>
                <a:rPr lang="vi-VN" sz="2000">
                  <a:solidFill>
                    <a:schemeClr val="accent6"/>
                  </a:solidFill>
                </a:rPr>
                <a:t>•</a:t>
              </a:r>
              <a:r>
                <a:rPr lang="en-US" sz="2000">
                  <a:solidFill>
                    <a:schemeClr val="accent6"/>
                  </a:solidFill>
                </a:rPr>
                <a:t> </a:t>
              </a:r>
              <a:r>
                <a:rPr lang="vi-VN" sz="2000">
                  <a:solidFill>
                    <a:schemeClr val="accent6"/>
                  </a:solidFill>
                </a:rPr>
                <a:t>Chỉ được sử dụng nội dung thông tin khi được phép.</a:t>
              </a:r>
            </a:p>
          </p:txBody>
        </p:sp>
      </p:grpSp>
    </p:spTree>
    <p:extLst>
      <p:ext uri="{BB962C8B-B14F-4D97-AF65-F5344CB8AC3E}">
        <p14:creationId xmlns:p14="http://schemas.microsoft.com/office/powerpoint/2010/main" val="387127486"/>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tr.25</a:t>
              </a:r>
            </a:p>
          </p:txBody>
        </p:sp>
      </p:grpSp>
      <p:sp>
        <p:nvSpPr>
          <p:cNvPr id="23" name="TextBox 22"/>
          <p:cNvSpPr txBox="1"/>
          <p:nvPr/>
        </p:nvSpPr>
        <p:spPr>
          <a:xfrm>
            <a:off x="1102191" y="755260"/>
            <a:ext cx="6939615" cy="4247317"/>
          </a:xfrm>
          <a:prstGeom prst="rect">
            <a:avLst/>
          </a:prstGeom>
          <a:noFill/>
        </p:spPr>
        <p:txBody>
          <a:bodyPr wrap="square" rtlCol="0">
            <a:spAutoFit/>
          </a:bodyPr>
          <a:lstStyle/>
          <a:p>
            <a:pPr algn="ctr">
              <a:lnSpc>
                <a:spcPct val="150000"/>
              </a:lnSpc>
            </a:pPr>
            <a:r>
              <a:rPr lang="vi-VN" sz="2000" b="1">
                <a:solidFill>
                  <a:srgbClr val="7030A0"/>
                </a:solidFill>
              </a:rPr>
              <a:t>Hãy chọn phát biểu sai:</a:t>
            </a:r>
          </a:p>
          <a:p>
            <a:pPr algn="just">
              <a:lnSpc>
                <a:spcPct val="150000"/>
              </a:lnSpc>
            </a:pPr>
            <a:r>
              <a:rPr lang="vi-VN" sz="2000"/>
              <a:t>A. Tác giả có quyền cho phép người khác sử dụng nội dung thông tin của mình.</a:t>
            </a:r>
          </a:p>
          <a:p>
            <a:pPr algn="just">
              <a:lnSpc>
                <a:spcPct val="150000"/>
              </a:lnSpc>
            </a:pPr>
            <a:r>
              <a:rPr lang="vi-VN" sz="2000"/>
              <a:t>B. Tác giả có quyền không cho phép người khác sử dụng nội dung thông tin của mình.</a:t>
            </a:r>
          </a:p>
          <a:p>
            <a:pPr algn="just">
              <a:lnSpc>
                <a:spcPct val="150000"/>
              </a:lnSpc>
            </a:pPr>
            <a:r>
              <a:rPr lang="vi-VN" sz="2000"/>
              <a:t>C. Nội dung thông tin được thể hiện dưới dạng văn bản, hình ảnh, âm thanh hay đa phương tiện,…</a:t>
            </a:r>
          </a:p>
          <a:p>
            <a:pPr algn="just">
              <a:lnSpc>
                <a:spcPct val="150000"/>
              </a:lnSpc>
            </a:pPr>
            <a:r>
              <a:rPr lang="vi-VN" sz="2000"/>
              <a:t>D. Nội dung thông tin phải gồm đầy đủ các dạng văn bản, hình ảnh, âm thanh.</a:t>
            </a:r>
          </a:p>
        </p:txBody>
      </p:sp>
      <p:sp>
        <p:nvSpPr>
          <p:cNvPr id="26" name="Oval 25"/>
          <p:cNvSpPr/>
          <p:nvPr/>
        </p:nvSpPr>
        <p:spPr>
          <a:xfrm>
            <a:off x="1070442" y="4039068"/>
            <a:ext cx="450382" cy="450382"/>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btnInknoeActivityCp2">
            <a:extLst>
              <a:ext uri="{FF2B5EF4-FFF2-40B4-BE49-F238E27FC236}">
                <a16:creationId xmlns:a16="http://schemas.microsoft.com/office/drawing/2014/main" id="{ABFAB5AA-D2A6-1B61-C518-507E4D673F00}"/>
              </a:ext>
            </a:extLst>
          </p:cNvPr>
          <p:cNvPicPr>
            <a:picLocks noChangeAspect="1"/>
          </p:cNvPicPr>
          <p:nvPr>
            <p:custDataLst>
              <p:tags r:id="rId1"/>
            </p:custDataLst>
          </p:nvPr>
        </p:nvPicPr>
        <p:blipFill>
          <a:blip r:embed="rId3" r:link="rId4"/>
          <a:stretch>
            <a:fillRect/>
          </a:stretch>
        </p:blipFill>
        <p:spPr>
          <a:xfrm>
            <a:off x="6375270" y="4588862"/>
            <a:ext cx="1666536" cy="435761"/>
          </a:xfrm>
          <a:prstGeom prst="rect">
            <a:avLst/>
          </a:prstGeom>
        </p:spPr>
      </p:pic>
    </p:spTree>
    <p:extLst>
      <p:ext uri="{BB962C8B-B14F-4D97-AF65-F5344CB8AC3E}">
        <p14:creationId xmlns:p14="http://schemas.microsoft.com/office/powerpoint/2010/main" val="3481528622"/>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500" fill="hold"/>
                                        <p:tgtEl>
                                          <p:spTgt spid="26"/>
                                        </p:tgtEl>
                                        <p:attrNameLst>
                                          <p:attrName>ppt_w</p:attrName>
                                        </p:attrNameLst>
                                      </p:cBhvr>
                                      <p:tavLst>
                                        <p:tav tm="0">
                                          <p:val>
                                            <p:fltVal val="0"/>
                                          </p:val>
                                        </p:tav>
                                        <p:tav tm="100000">
                                          <p:val>
                                            <p:strVal val="#ppt_w"/>
                                          </p:val>
                                        </p:tav>
                                      </p:tavLst>
                                    </p:anim>
                                    <p:anim calcmode="lin" valueType="num">
                                      <p:cBhvr>
                                        <p:cTn id="13" dur="500" fill="hold"/>
                                        <p:tgtEl>
                                          <p:spTgt spid="26"/>
                                        </p:tgtEl>
                                        <p:attrNameLst>
                                          <p:attrName>ppt_h</p:attrName>
                                        </p:attrNameLst>
                                      </p:cBhvr>
                                      <p:tavLst>
                                        <p:tav tm="0">
                                          <p:val>
                                            <p:fltVal val="0"/>
                                          </p:val>
                                        </p:tav>
                                        <p:tav tm="100000">
                                          <p:val>
                                            <p:strVal val="#ppt_h"/>
                                          </p:val>
                                        </p:tav>
                                      </p:tavLst>
                                    </p:anim>
                                    <p:animEffect transition="in" filter="fade">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686867" y="2337503"/>
            <a:ext cx="5876981" cy="1835331"/>
            <a:chOff x="2055421" y="2597063"/>
            <a:chExt cx="5876981" cy="1835331"/>
          </a:xfrm>
        </p:grpSpPr>
        <p:sp>
          <p:nvSpPr>
            <p:cNvPr id="914" name="Google Shape;914;p40"/>
            <p:cNvSpPr/>
            <p:nvPr/>
          </p:nvSpPr>
          <p:spPr>
            <a:xfrm>
              <a:off x="2055421" y="2624625"/>
              <a:ext cx="5685434"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078806"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241889" y="3877501"/>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02</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a:solidFill>
                  <a:schemeClr val="accent6"/>
                </a:solidFill>
              </a:rPr>
              <a:t>TRUY CẬP VÀ BẢO MẬT </a:t>
            </a:r>
          </a:p>
          <a:p>
            <a:pPr algn="ctr">
              <a:lnSpc>
                <a:spcPct val="150000"/>
              </a:lnSpc>
            </a:pPr>
            <a:r>
              <a:rPr lang="en-US" sz="3000" b="1">
                <a:solidFill>
                  <a:schemeClr val="accent6"/>
                </a:solidFill>
              </a:rPr>
              <a:t>NỘI DUNG THÔNG TIN</a:t>
            </a:r>
          </a:p>
        </p:txBody>
      </p:sp>
    </p:spTree>
    <p:extLst>
      <p:ext uri="{BB962C8B-B14F-4D97-AF65-F5344CB8AC3E}">
        <p14:creationId xmlns:p14="http://schemas.microsoft.com/office/powerpoint/2010/main" val="202570276"/>
      </p:ext>
    </p:extLst>
  </p:cSld>
  <p:clrMapOvr>
    <a:masterClrMapping/>
  </p:clrMapOvr>
  <p:transition spd="med">
    <p:blinds dir="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66500" y="377899"/>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9" name="TextBox 8"/>
          <p:cNvSpPr txBox="1"/>
          <p:nvPr/>
        </p:nvSpPr>
        <p:spPr>
          <a:xfrm>
            <a:off x="-1" y="992296"/>
            <a:ext cx="9144000" cy="553998"/>
          </a:xfrm>
          <a:prstGeom prst="rect">
            <a:avLst/>
          </a:prstGeom>
          <a:noFill/>
        </p:spPr>
        <p:txBody>
          <a:bodyPr wrap="square" rtlCol="0">
            <a:spAutoFit/>
          </a:bodyPr>
          <a:lstStyle/>
          <a:p>
            <a:pPr algn="ctr">
              <a:lnSpc>
                <a:spcPct val="150000"/>
              </a:lnSpc>
            </a:pPr>
            <a:r>
              <a:rPr lang="en-US" sz="2000">
                <a:solidFill>
                  <a:srgbClr val="7030A0"/>
                </a:solidFill>
              </a:rPr>
              <a:t>Đọc nội dung phần 2 SGK tr.26 và giải quyết tình huống:</a:t>
            </a:r>
            <a:endParaRPr lang="vi-VN" sz="2000">
              <a:solidFill>
                <a:srgbClr val="7030A0"/>
              </a:solidFill>
            </a:endParaRPr>
          </a:p>
        </p:txBody>
      </p:sp>
      <p:grpSp>
        <p:nvGrpSpPr>
          <p:cNvPr id="10" name="Group 9"/>
          <p:cNvGrpSpPr/>
          <p:nvPr/>
        </p:nvGrpSpPr>
        <p:grpSpPr>
          <a:xfrm>
            <a:off x="624387" y="1617723"/>
            <a:ext cx="4746709" cy="3233417"/>
            <a:chOff x="-1132112" y="808039"/>
            <a:chExt cx="4746709" cy="3233417"/>
          </a:xfrm>
        </p:grpSpPr>
        <p:sp>
          <p:nvSpPr>
            <p:cNvPr id="11" name="Google Shape;541;p59"/>
            <p:cNvSpPr/>
            <p:nvPr/>
          </p:nvSpPr>
          <p:spPr>
            <a:xfrm>
              <a:off x="-1015040" y="914272"/>
              <a:ext cx="4549060" cy="3127184"/>
            </a:xfrm>
            <a:prstGeom prst="roundRect">
              <a:avLst>
                <a:gd name="adj" fmla="val 11495"/>
              </a:avLst>
            </a:prstGeom>
            <a:noFill/>
            <a:ln w="19050" cap="flat" cmpd="sng">
              <a:solidFill>
                <a:srgbClr val="00206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2;p59"/>
            <p:cNvSpPr/>
            <p:nvPr/>
          </p:nvSpPr>
          <p:spPr>
            <a:xfrm>
              <a:off x="-1132112" y="808039"/>
              <a:ext cx="4563898" cy="3127184"/>
            </a:xfrm>
            <a:prstGeom prst="roundRect">
              <a:avLst>
                <a:gd name="adj" fmla="val 9465"/>
              </a:avLst>
            </a:prstGeom>
            <a:solidFill>
              <a:srgbClr val="E8EF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TextBox 12"/>
            <p:cNvSpPr txBox="1"/>
            <p:nvPr/>
          </p:nvSpPr>
          <p:spPr>
            <a:xfrm>
              <a:off x="-900740" y="940470"/>
              <a:ext cx="4014676" cy="2862322"/>
            </a:xfrm>
            <a:prstGeom prst="rect">
              <a:avLst/>
            </a:prstGeom>
            <a:noFill/>
          </p:spPr>
          <p:txBody>
            <a:bodyPr wrap="square" rtlCol="0">
              <a:spAutoFit/>
            </a:bodyPr>
            <a:lstStyle/>
            <a:p>
              <a:pPr algn="just">
                <a:lnSpc>
                  <a:spcPct val="150000"/>
                </a:lnSpc>
              </a:pPr>
              <a:r>
                <a:rPr lang="vi-VN" sz="2000"/>
                <a:t>•</a:t>
              </a:r>
              <a:r>
                <a:rPr lang="en-US" sz="2000"/>
                <a:t> </a:t>
              </a:r>
              <a:r>
                <a:rPr lang="vi-VN" sz="2000"/>
                <a:t>Khi truy cập nội dung thông tin của người khác mà không được phép điều gì sẽ xảy ra?</a:t>
              </a:r>
            </a:p>
            <a:p>
              <a:pPr algn="just">
                <a:lnSpc>
                  <a:spcPct val="150000"/>
                </a:lnSpc>
              </a:pPr>
              <a:r>
                <a:rPr lang="vi-VN" sz="2000"/>
                <a:t>•</a:t>
              </a:r>
              <a:r>
                <a:rPr lang="en-US" sz="2000"/>
                <a:t> </a:t>
              </a:r>
              <a:r>
                <a:rPr lang="vi-VN" sz="2000"/>
                <a:t>Khi sử dụng nội dung thông tin của người khác, có cần được tác giả cho phép và ghi gõ nguồn tin?</a:t>
              </a:r>
            </a:p>
          </p:txBody>
        </p:sp>
        <p:pic>
          <p:nvPicPr>
            <p:cNvPr id="14" name="Picture 50"/>
            <p:cNvPicPr>
              <a:picLocks noChangeAspect="1"/>
            </p:cNvPicPr>
            <p:nvPr/>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40000" contrast="40000"/>
                      </a14:imgEffect>
                    </a14:imgLayer>
                  </a14:imgProps>
                </a:ext>
              </a:extLst>
            </a:blip>
            <a:srcRect/>
            <a:stretch>
              <a:fillRect/>
            </a:stretch>
          </p:blipFill>
          <p:spPr>
            <a:xfrm rot="1328808">
              <a:off x="3131643" y="3136198"/>
              <a:ext cx="482954" cy="803249"/>
            </a:xfrm>
            <a:prstGeom prst="rect">
              <a:avLst/>
            </a:prstGeom>
          </p:spPr>
        </p:pic>
      </p:grpSp>
      <p:grpSp>
        <p:nvGrpSpPr>
          <p:cNvPr id="32" name="Group 31"/>
          <p:cNvGrpSpPr/>
          <p:nvPr/>
        </p:nvGrpSpPr>
        <p:grpSpPr>
          <a:xfrm>
            <a:off x="4947195" y="1672212"/>
            <a:ext cx="3688805" cy="1015663"/>
            <a:chOff x="4947195" y="1672212"/>
            <a:chExt cx="3688805" cy="1015663"/>
          </a:xfrm>
        </p:grpSpPr>
        <p:grpSp>
          <p:nvGrpSpPr>
            <p:cNvPr id="15" name="Group 14"/>
            <p:cNvGrpSpPr/>
            <p:nvPr/>
          </p:nvGrpSpPr>
          <p:grpSpPr>
            <a:xfrm>
              <a:off x="5547939" y="1672212"/>
              <a:ext cx="3088061" cy="1015663"/>
              <a:chOff x="995363" y="1958369"/>
              <a:chExt cx="3088061" cy="1015663"/>
            </a:xfrm>
          </p:grpSpPr>
          <p:sp>
            <p:nvSpPr>
              <p:cNvPr id="16" name="TextBox 15"/>
              <p:cNvSpPr txBox="1"/>
              <p:nvPr/>
            </p:nvSpPr>
            <p:spPr>
              <a:xfrm>
                <a:off x="1139383" y="1958369"/>
                <a:ext cx="2944041" cy="1015663"/>
              </a:xfrm>
              <a:prstGeom prst="rect">
                <a:avLst/>
              </a:prstGeom>
              <a:noFill/>
            </p:spPr>
            <p:txBody>
              <a:bodyPr wrap="square" rtlCol="0">
                <a:spAutoFit/>
              </a:bodyPr>
              <a:lstStyle/>
              <a:p>
                <a:pPr algn="just">
                  <a:lnSpc>
                    <a:spcPct val="150000"/>
                  </a:lnSpc>
                </a:pPr>
                <a:r>
                  <a:rPr lang="en-US" sz="2000"/>
                  <a:t>   H</a:t>
                </a:r>
                <a:r>
                  <a:rPr lang="vi-VN" sz="2000"/>
                  <a:t>ành vi vi phạm đạo đức</a:t>
                </a:r>
                <a:r>
                  <a:rPr lang="en-US" sz="2000"/>
                  <a:t> dù vô tình hay cố ý.</a:t>
                </a:r>
                <a:endParaRPr lang="en-US" sz="2000" i="1"/>
              </a:p>
            </p:txBody>
          </p:sp>
          <p:pic>
            <p:nvPicPr>
              <p:cNvPr id="17"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Right Arrow 29"/>
            <p:cNvSpPr/>
            <p:nvPr/>
          </p:nvSpPr>
          <p:spPr>
            <a:xfrm>
              <a:off x="4947195" y="2097568"/>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p:cNvGrpSpPr/>
          <p:nvPr/>
        </p:nvGrpSpPr>
        <p:grpSpPr>
          <a:xfrm>
            <a:off x="4947195" y="3061487"/>
            <a:ext cx="3822034" cy="1015663"/>
            <a:chOff x="4947195" y="3061487"/>
            <a:chExt cx="3822034" cy="1015663"/>
          </a:xfrm>
        </p:grpSpPr>
        <p:grpSp>
          <p:nvGrpSpPr>
            <p:cNvPr id="27" name="Group 26"/>
            <p:cNvGrpSpPr/>
            <p:nvPr/>
          </p:nvGrpSpPr>
          <p:grpSpPr>
            <a:xfrm>
              <a:off x="5547939" y="3061487"/>
              <a:ext cx="3221290" cy="1015663"/>
              <a:chOff x="995363" y="1958369"/>
              <a:chExt cx="3221290" cy="1015663"/>
            </a:xfrm>
          </p:grpSpPr>
          <p:sp>
            <p:nvSpPr>
              <p:cNvPr id="28" name="TextBox 27"/>
              <p:cNvSpPr txBox="1"/>
              <p:nvPr/>
            </p:nvSpPr>
            <p:spPr>
              <a:xfrm>
                <a:off x="1139383" y="1958369"/>
                <a:ext cx="3077270" cy="1015663"/>
              </a:xfrm>
              <a:prstGeom prst="rect">
                <a:avLst/>
              </a:prstGeom>
              <a:noFill/>
            </p:spPr>
            <p:txBody>
              <a:bodyPr wrap="square" rtlCol="0">
                <a:spAutoFit/>
              </a:bodyPr>
              <a:lstStyle/>
              <a:p>
                <a:pPr algn="just">
                  <a:lnSpc>
                    <a:spcPct val="150000"/>
                  </a:lnSpc>
                </a:pPr>
                <a:r>
                  <a:rPr lang="en-US" sz="2000"/>
                  <a:t>   C</a:t>
                </a:r>
                <a:r>
                  <a:rPr lang="vi-VN" sz="2000"/>
                  <a:t>ần được tác giả cho phép và ghi </a:t>
                </a:r>
                <a:r>
                  <a:rPr lang="en-US" sz="2000"/>
                  <a:t>r</a:t>
                </a:r>
                <a:r>
                  <a:rPr lang="vi-VN" sz="2000"/>
                  <a:t>õ nguồn tin.</a:t>
                </a:r>
                <a:endParaRPr lang="en-US" sz="2000" i="1"/>
              </a:p>
            </p:txBody>
          </p:sp>
          <p:pic>
            <p:nvPicPr>
              <p:cNvPr id="29" name="Picture 2" descr="https://cdn-icons-png.flaticon.com/128/8532/85320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5363" y="2006822"/>
                <a:ext cx="492715" cy="492715"/>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ight Arrow 30"/>
            <p:cNvSpPr/>
            <p:nvPr/>
          </p:nvSpPr>
          <p:spPr>
            <a:xfrm>
              <a:off x="4947195" y="3490054"/>
              <a:ext cx="642530" cy="235373"/>
            </a:xfrm>
            <a:prstGeom prst="rightArrow">
              <a:avLst>
                <a:gd name="adj1" fmla="val 50000"/>
                <a:gd name="adj2" fmla="val 8035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8977270"/>
      </p:ext>
    </p:extLst>
  </p:cSld>
  <p:clrMapOvr>
    <a:masterClrMapping/>
  </p:clrMapOvr>
  <mc:AlternateContent xmlns:mc="http://schemas.openxmlformats.org/markup-compatibility/2006" xmlns:p14="http://schemas.microsoft.com/office/powerpoint/2010/main">
    <mc:Choice Requires="p14">
      <p:transition spd="med">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left)">
                                      <p:cBhvr>
                                        <p:cTn id="2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file.qdnd.vn/data/images/0/2021/04/08/dieuthuy/84t1.jpg?dpi=150&amp;quality=100&amp;w=57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797" y="791392"/>
            <a:ext cx="2708298" cy="38292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3744097" y="791392"/>
            <a:ext cx="4786899" cy="3893164"/>
            <a:chOff x="2691672" y="7451906"/>
            <a:chExt cx="4786899" cy="3893164"/>
          </a:xfrm>
        </p:grpSpPr>
        <p:sp>
          <p:nvSpPr>
            <p:cNvPr id="5" name="Rounded Rectangle 4"/>
            <p:cNvSpPr/>
            <p:nvPr/>
          </p:nvSpPr>
          <p:spPr>
            <a:xfrm>
              <a:off x="2691672" y="7451906"/>
              <a:ext cx="4442897" cy="3549550"/>
            </a:xfrm>
            <a:prstGeom prst="round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3447" y="9918414"/>
              <a:ext cx="1735124" cy="1426656"/>
            </a:xfrm>
            <a:prstGeom prst="rect">
              <a:avLst/>
            </a:prstGeom>
          </p:spPr>
        </p:pic>
        <p:sp>
          <p:nvSpPr>
            <p:cNvPr id="7" name="Rectangle 6"/>
            <p:cNvSpPr/>
            <p:nvPr/>
          </p:nvSpPr>
          <p:spPr>
            <a:xfrm>
              <a:off x="3090670" y="7671953"/>
              <a:ext cx="3644900" cy="2862322"/>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Thông tin bản quyền cần được công khai trên sản phẩm đã hoàn thành như ghi tên tác giả lên sản phẩm hay đăng kí bản quyền và ghi thông tin lên sản phẩm.</a:t>
              </a:r>
              <a:endParaRPr lang="en-US" sz="2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177416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4098"/>
                                        </p:tgtEl>
                                        <p:attrNameLst>
                                          <p:attrName>style.visibility</p:attrName>
                                        </p:attrNameLst>
                                      </p:cBhvr>
                                      <p:to>
                                        <p:strVal val="visible"/>
                                      </p:to>
                                    </p:set>
                                    <p:animEffect transition="in" filter="wheel(1)">
                                      <p:cBhvr>
                                        <p:cTn id="13"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5168" y="436309"/>
            <a:ext cx="7037816" cy="3890932"/>
            <a:chOff x="1065168" y="436309"/>
            <a:chExt cx="7037816" cy="3890932"/>
          </a:xfrm>
        </p:grpSpPr>
        <p:sp>
          <p:nvSpPr>
            <p:cNvPr id="10" name="Rounded Rectangle 9"/>
            <p:cNvSpPr/>
            <p:nvPr/>
          </p:nvSpPr>
          <p:spPr>
            <a:xfrm>
              <a:off x="1065168" y="777691"/>
              <a:ext cx="7037816" cy="3549550"/>
            </a:xfrm>
            <a:prstGeom prst="roundRect">
              <a:avLst/>
            </a:prstGeom>
            <a:solidFill>
              <a:srgbClr val="EFFFF6"/>
            </a:solidFill>
            <a:ln/>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B027B6D-1066-4739-78A4-4254CD039454}"/>
                </a:ext>
              </a:extLst>
            </p:cNvPr>
            <p:cNvGrpSpPr/>
            <p:nvPr/>
          </p:nvGrpSpPr>
          <p:grpSpPr>
            <a:xfrm>
              <a:off x="3402726" y="436309"/>
              <a:ext cx="2338547" cy="621778"/>
              <a:chOff x="826756" y="544158"/>
              <a:chExt cx="3519490" cy="621778"/>
            </a:xfrm>
          </p:grpSpPr>
          <p:sp>
            <p:nvSpPr>
              <p:cNvPr id="6" name="Rectangle: Rounded Corners 2">
                <a:extLst>
                  <a:ext uri="{FF2B5EF4-FFF2-40B4-BE49-F238E27FC236}">
                    <a16:creationId xmlns:a16="http://schemas.microsoft.com/office/drawing/2014/main" id="{1164D1FA-01F8-549C-524F-D78DA84E6784}"/>
                  </a:ext>
                </a:extLst>
              </p:cNvPr>
              <p:cNvSpPr/>
              <p:nvPr/>
            </p:nvSpPr>
            <p:spPr>
              <a:xfrm>
                <a:off x="826756" y="544158"/>
                <a:ext cx="3483138" cy="560792"/>
              </a:xfrm>
              <a:prstGeom prst="roundRect">
                <a:avLst>
                  <a:gd name="adj" fmla="val 50000"/>
                </a:avLst>
              </a:prstGeom>
              <a:noFill/>
              <a:ln w="12700">
                <a:solidFill>
                  <a:srgbClr val="0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b="1">
                  <a:solidFill>
                    <a:srgbClr val="FFFFFF"/>
                  </a:solidFill>
                </a:endParaRPr>
              </a:p>
            </p:txBody>
          </p:sp>
          <p:sp>
            <p:nvSpPr>
              <p:cNvPr id="7" name="Rectangle: Rounded Corners 1">
                <a:extLst>
                  <a:ext uri="{FF2B5EF4-FFF2-40B4-BE49-F238E27FC236}">
                    <a16:creationId xmlns:a16="http://schemas.microsoft.com/office/drawing/2014/main" id="{5E5AD644-2616-3086-BFED-F9E9EDB161C5}"/>
                  </a:ext>
                </a:extLst>
              </p:cNvPr>
              <p:cNvSpPr/>
              <p:nvPr/>
            </p:nvSpPr>
            <p:spPr>
              <a:xfrm>
                <a:off x="863108" y="605144"/>
                <a:ext cx="3483138" cy="560792"/>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500" b="1">
                    <a:solidFill>
                      <a:srgbClr val="FFFFFF"/>
                    </a:solidFill>
                  </a:rPr>
                  <a:t>GHI NHỚ</a:t>
                </a:r>
              </a:p>
            </p:txBody>
          </p:sp>
        </p:grpSp>
        <p:sp>
          <p:nvSpPr>
            <p:cNvPr id="8" name="TextBox 7"/>
            <p:cNvSpPr txBox="1"/>
            <p:nvPr/>
          </p:nvSpPr>
          <p:spPr>
            <a:xfrm>
              <a:off x="1402770" y="1200517"/>
              <a:ext cx="6314303" cy="2862322"/>
            </a:xfrm>
            <a:prstGeom prst="rect">
              <a:avLst/>
            </a:prstGeom>
            <a:noFill/>
          </p:spPr>
          <p:txBody>
            <a:bodyPr wrap="square" rtlCol="0">
              <a:spAutoFit/>
            </a:bodyPr>
            <a:lstStyle/>
            <a:p>
              <a:pPr algn="just">
                <a:lnSpc>
                  <a:spcPct val="150000"/>
                </a:lnSpc>
              </a:pPr>
              <a:r>
                <a:rPr lang="vi-VN" sz="2000"/>
                <a:t>•</a:t>
              </a:r>
              <a:r>
                <a:rPr lang="en-US" sz="2000"/>
                <a:t> </a:t>
              </a:r>
              <a:r>
                <a:rPr lang="vi-VN" sz="2000"/>
                <a:t>Khi sử dụng nội dung thông tin cần được cho phép và ghi rõ nguồn.</a:t>
              </a:r>
            </a:p>
            <a:p>
              <a:pPr algn="just">
                <a:lnSpc>
                  <a:spcPct val="150000"/>
                </a:lnSpc>
              </a:pPr>
              <a:r>
                <a:rPr lang="vi-VN" sz="2000"/>
                <a:t>•</a:t>
              </a:r>
              <a:r>
                <a:rPr lang="en-US" sz="2000"/>
                <a:t> </a:t>
              </a:r>
              <a:r>
                <a:rPr lang="vi-VN" sz="2000"/>
                <a:t>Trong quá trình tạo ra nội dung thông tin, cần có ý thức giữ gìn, bảo mật thông tin.</a:t>
              </a:r>
            </a:p>
            <a:p>
              <a:pPr algn="just">
                <a:lnSpc>
                  <a:spcPct val="150000"/>
                </a:lnSpc>
              </a:pPr>
              <a:r>
                <a:rPr lang="vi-VN" sz="2000"/>
                <a:t>•</a:t>
              </a:r>
              <a:r>
                <a:rPr lang="en-US" sz="2000"/>
                <a:t> </a:t>
              </a:r>
              <a:r>
                <a:rPr lang="vi-VN" sz="2000"/>
                <a:t>Tác giả có thể ghi tên hoặc đăng kí bản quyền để bảo vệ quyền tác giả đối với nội dung thông tin.</a:t>
              </a:r>
            </a:p>
          </p:txBody>
        </p:sp>
      </p:grpSp>
    </p:spTree>
    <p:extLst>
      <p:ext uri="{BB962C8B-B14F-4D97-AF65-F5344CB8AC3E}">
        <p14:creationId xmlns:p14="http://schemas.microsoft.com/office/powerpoint/2010/main" val="26071704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tr.26</a:t>
              </a:r>
            </a:p>
          </p:txBody>
        </p:sp>
      </p:grpSp>
      <p:sp>
        <p:nvSpPr>
          <p:cNvPr id="23" name="TextBox 22"/>
          <p:cNvSpPr txBox="1"/>
          <p:nvPr/>
        </p:nvSpPr>
        <p:spPr>
          <a:xfrm>
            <a:off x="1199824" y="733230"/>
            <a:ext cx="6744350"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cách </a:t>
            </a:r>
            <a:endParaRPr lang="en-US" sz="2000" b="1">
              <a:solidFill>
                <a:srgbClr val="7030A0"/>
              </a:solidFill>
            </a:endParaRPr>
          </a:p>
          <a:p>
            <a:pPr algn="ctr">
              <a:lnSpc>
                <a:spcPct val="150000"/>
              </a:lnSpc>
            </a:pPr>
            <a:r>
              <a:rPr lang="vi-VN" sz="2000" b="1">
                <a:solidFill>
                  <a:srgbClr val="7030A0"/>
                </a:solidFill>
              </a:rPr>
              <a:t>ghi nguồn thông tin ở cột bên phải sao cho phù hợp:</a:t>
            </a:r>
            <a:endParaRPr lang="vi-VN" sz="2000"/>
          </a:p>
        </p:txBody>
      </p:sp>
      <p:graphicFrame>
        <p:nvGraphicFramePr>
          <p:cNvPr id="2" name="Table 1"/>
          <p:cNvGraphicFramePr>
            <a:graphicFrameLocks noGrp="1"/>
          </p:cNvGraphicFramePr>
          <p:nvPr>
            <p:extLst>
              <p:ext uri="{D42A27DB-BD31-4B8C-83A1-F6EECF244321}">
                <p14:modId xmlns:p14="http://schemas.microsoft.com/office/powerpoint/2010/main" val="4262976337"/>
              </p:ext>
            </p:extLst>
          </p:nvPr>
        </p:nvGraphicFramePr>
        <p:xfrm>
          <a:off x="343663" y="1748891"/>
          <a:ext cx="8456672" cy="3156740"/>
        </p:xfrm>
        <a:graphic>
          <a:graphicData uri="http://schemas.openxmlformats.org/drawingml/2006/table">
            <a:tbl>
              <a:tblPr firstRow="1" firstCol="1" bandRow="1">
                <a:tableStyleId>{76DCE7C5-BEA6-429B-90CA-B09DF2ED27D4}</a:tableStyleId>
              </a:tblPr>
              <a:tblGrid>
                <a:gridCol w="4406137">
                  <a:extLst>
                    <a:ext uri="{9D8B030D-6E8A-4147-A177-3AD203B41FA5}">
                      <a16:colId xmlns:a16="http://schemas.microsoft.com/office/drawing/2014/main" val="3957998643"/>
                    </a:ext>
                  </a:extLst>
                </a:gridCol>
                <a:gridCol w="1447800">
                  <a:extLst>
                    <a:ext uri="{9D8B030D-6E8A-4147-A177-3AD203B41FA5}">
                      <a16:colId xmlns:a16="http://schemas.microsoft.com/office/drawing/2014/main" val="858183291"/>
                    </a:ext>
                  </a:extLst>
                </a:gridCol>
                <a:gridCol w="2602735">
                  <a:extLst>
                    <a:ext uri="{9D8B030D-6E8A-4147-A177-3AD203B41FA5}">
                      <a16:colId xmlns:a16="http://schemas.microsoft.com/office/drawing/2014/main" val="2397929376"/>
                    </a:ext>
                  </a:extLst>
                </a:gridCol>
              </a:tblGrid>
              <a:tr h="472772">
                <a:tc>
                  <a:txBody>
                    <a:bodyPr/>
                    <a:lstStyle/>
                    <a:p>
                      <a:pPr marL="0" marR="0" algn="ctr">
                        <a:lnSpc>
                          <a:spcPct val="150000"/>
                        </a:lnSpc>
                        <a:spcBef>
                          <a:spcPts val="0"/>
                        </a:spcBef>
                        <a:spcAft>
                          <a:spcPts val="0"/>
                        </a:spcAft>
                      </a:pPr>
                      <a:r>
                        <a:rPr lang="vi-VN" sz="2000" b="1">
                          <a:effectLst/>
                        </a:rPr>
                        <a:t>Tình huống</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algn="ctr">
                        <a:lnSpc>
                          <a:spcPct val="150000"/>
                        </a:lnSpc>
                        <a:spcBef>
                          <a:spcPts val="0"/>
                        </a:spcBef>
                        <a:spcAft>
                          <a:spcPts val="0"/>
                        </a:spcAft>
                      </a:pP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vi-VN" sz="2000" b="1">
                          <a:effectLst/>
                        </a:rPr>
                        <a:t>Cách ghi nguồn</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2590046603"/>
                  </a:ext>
                </a:extLst>
              </a:tr>
              <a:tr h="894656">
                <a:tc>
                  <a:txBody>
                    <a:bodyPr/>
                    <a:lstStyle/>
                    <a:p>
                      <a:pPr marL="0" marR="0" algn="just">
                        <a:lnSpc>
                          <a:spcPct val="150000"/>
                        </a:lnSpc>
                        <a:spcBef>
                          <a:spcPts val="0"/>
                        </a:spcBef>
                        <a:spcAft>
                          <a:spcPts val="0"/>
                        </a:spcAft>
                      </a:pPr>
                      <a:r>
                        <a:rPr lang="vi-VN" sz="2000">
                          <a:effectLst/>
                        </a:rPr>
                        <a:t>1) Sử dụng một bức ảnh của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a) Phỏng theo truyện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962820909"/>
                  </a:ext>
                </a:extLst>
              </a:tr>
              <a:tr h="894656">
                <a:tc>
                  <a:txBody>
                    <a:bodyPr/>
                    <a:lstStyle/>
                    <a:p>
                      <a:pPr marL="0" marR="0" algn="just">
                        <a:lnSpc>
                          <a:spcPct val="150000"/>
                        </a:lnSpc>
                        <a:spcBef>
                          <a:spcPts val="0"/>
                        </a:spcBef>
                        <a:spcAft>
                          <a:spcPts val="0"/>
                        </a:spcAft>
                      </a:pPr>
                      <a:r>
                        <a:rPr lang="vi-VN" sz="2000">
                          <a:effectLst/>
                        </a:rPr>
                        <a:t>2) Sử dụng một bài thơ không rõ tên tác giả.</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b) Tác giả: Nguyễn A.</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62709952"/>
                  </a:ext>
                </a:extLst>
              </a:tr>
              <a:tr h="894656">
                <a:tc>
                  <a:txBody>
                    <a:bodyPr/>
                    <a:lstStyle/>
                    <a:p>
                      <a:pPr marL="0" marR="0" algn="just">
                        <a:lnSpc>
                          <a:spcPct val="150000"/>
                        </a:lnSpc>
                        <a:spcBef>
                          <a:spcPts val="0"/>
                        </a:spcBef>
                        <a:spcAft>
                          <a:spcPts val="0"/>
                        </a:spcAft>
                      </a:pPr>
                      <a:r>
                        <a:rPr lang="vi-VN" sz="2000">
                          <a:effectLst/>
                        </a:rPr>
                        <a:t>3) Kể câu chuyện dựa trên nội dung của truyện cổ tích </a:t>
                      </a:r>
                      <a:r>
                        <a:rPr lang="vi-VN" sz="2000" i="1">
                          <a:effectLst/>
                        </a:rPr>
                        <a:t>Cây khế</a:t>
                      </a:r>
                      <a:r>
                        <a:rPr lang="vi-VN" sz="2000">
                          <a:effectLst/>
                        </a:rPr>
                        <a: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just">
                        <a:lnSpc>
                          <a:spcPct val="150000"/>
                        </a:lnSpc>
                        <a:spcBef>
                          <a:spcPts val="0"/>
                        </a:spcBef>
                        <a:spcAft>
                          <a:spcPts val="0"/>
                        </a:spcAft>
                      </a:pPr>
                      <a:r>
                        <a:rPr lang="vi-VN" sz="2000">
                          <a:effectLst/>
                        </a:rPr>
                        <a:t>c) Sưu tầm.</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815288485"/>
                  </a:ext>
                </a:extLst>
              </a:tr>
            </a:tbl>
          </a:graphicData>
        </a:graphic>
      </p:graphicFrame>
      <p:cxnSp>
        <p:nvCxnSpPr>
          <p:cNvPr id="4" name="Straight Connector 3"/>
          <p:cNvCxnSpPr/>
          <p:nvPr/>
        </p:nvCxnSpPr>
        <p:spPr>
          <a:xfrm>
            <a:off x="4744995" y="2644346"/>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744995" y="3484605"/>
            <a:ext cx="1451018" cy="101325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744995" y="2730843"/>
            <a:ext cx="1451018" cy="16805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btnInknoeActivityCp2">
            <a:extLst>
              <a:ext uri="{FF2B5EF4-FFF2-40B4-BE49-F238E27FC236}">
                <a16:creationId xmlns:a16="http://schemas.microsoft.com/office/drawing/2014/main" id="{8C6A1D9D-7F89-396C-8589-0F116F20234F}"/>
              </a:ext>
            </a:extLst>
          </p:cNvPr>
          <p:cNvPicPr>
            <a:picLocks noChangeAspect="1"/>
          </p:cNvPicPr>
          <p:nvPr>
            <p:custDataLst>
              <p:tags r:id="rId1"/>
            </p:custDataLst>
          </p:nvPr>
        </p:nvPicPr>
        <p:blipFill>
          <a:blip r:embed="rId3" r:link="rId4"/>
          <a:stretch>
            <a:fillRect/>
          </a:stretch>
        </p:blipFill>
        <p:spPr>
          <a:xfrm>
            <a:off x="6983612" y="233243"/>
            <a:ext cx="1666536" cy="435761"/>
          </a:xfrm>
          <a:prstGeom prst="rect">
            <a:avLst/>
          </a:prstGeom>
        </p:spPr>
      </p:pic>
    </p:spTree>
    <p:extLst>
      <p:ext uri="{BB962C8B-B14F-4D97-AF65-F5344CB8AC3E}">
        <p14:creationId xmlns:p14="http://schemas.microsoft.com/office/powerpoint/2010/main" val="2146003914"/>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800100" y="2286730"/>
            <a:ext cx="7389201" cy="1973926"/>
            <a:chOff x="1295654" y="2597063"/>
            <a:chExt cx="7389201" cy="1973926"/>
          </a:xfrm>
        </p:grpSpPr>
        <p:sp>
          <p:nvSpPr>
            <p:cNvPr id="914" name="Google Shape;914;p40"/>
            <p:cNvSpPr/>
            <p:nvPr/>
          </p:nvSpPr>
          <p:spPr>
            <a:xfrm>
              <a:off x="1295654" y="2624625"/>
              <a:ext cx="7175500"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1384748" y="2597063"/>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994342" y="4016096"/>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716516" y="715140"/>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766166" y="943890"/>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03</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127000" y="2452887"/>
            <a:ext cx="9144000" cy="1391728"/>
          </a:xfrm>
          <a:prstGeom prst="rect">
            <a:avLst/>
          </a:prstGeom>
          <a:noFill/>
        </p:spPr>
        <p:txBody>
          <a:bodyPr wrap="square" rtlCol="0">
            <a:spAutoFit/>
          </a:bodyPr>
          <a:lstStyle/>
          <a:p>
            <a:pPr algn="ctr">
              <a:lnSpc>
                <a:spcPct val="150000"/>
              </a:lnSpc>
            </a:pPr>
            <a:r>
              <a:rPr lang="vi-VN" sz="3000" b="1">
                <a:solidFill>
                  <a:schemeClr val="accent6"/>
                </a:solidFill>
              </a:rPr>
              <a:t>TÔN TRỌNG TÍNH RIÊNG TƯ VÀ </a:t>
            </a:r>
            <a:endParaRPr lang="en-US" sz="3000" b="1">
              <a:solidFill>
                <a:schemeClr val="accent6"/>
              </a:solidFill>
            </a:endParaRPr>
          </a:p>
          <a:p>
            <a:pPr algn="ctr">
              <a:lnSpc>
                <a:spcPct val="150000"/>
              </a:lnSpc>
            </a:pPr>
            <a:r>
              <a:rPr lang="vi-VN" sz="3000" b="1">
                <a:solidFill>
                  <a:schemeClr val="accent6"/>
                </a:solidFill>
              </a:rPr>
              <a:t>BẢN QUYỀN NỘI DUNG THÔNG TIN</a:t>
            </a:r>
          </a:p>
        </p:txBody>
      </p:sp>
    </p:spTree>
    <p:extLst>
      <p:ext uri="{BB962C8B-B14F-4D97-AF65-F5344CB8AC3E}">
        <p14:creationId xmlns:p14="http://schemas.microsoft.com/office/powerpoint/2010/main" val="127311763"/>
      </p:ext>
    </p:extLst>
  </p:cSld>
  <p:clrMapOvr>
    <a:masterClrMapping/>
  </p:clrMapOvr>
  <p:transition spd="med">
    <p:blinds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9338A61-E650-D252-D6E7-F65D7ED84A95}"/>
              </a:ext>
            </a:extLst>
          </p:cNvPr>
          <p:cNvGrpSpPr/>
          <p:nvPr/>
        </p:nvGrpSpPr>
        <p:grpSpPr>
          <a:xfrm>
            <a:off x="3078854" y="239135"/>
            <a:ext cx="3010999" cy="542968"/>
            <a:chOff x="-609601" y="391227"/>
            <a:chExt cx="4027714" cy="542968"/>
          </a:xfrm>
        </p:grpSpPr>
        <p:sp>
          <p:nvSpPr>
            <p:cNvPr id="7"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
        <p:nvSpPr>
          <p:cNvPr id="9" name="TextBox 8"/>
          <p:cNvSpPr txBox="1"/>
          <p:nvPr/>
        </p:nvSpPr>
        <p:spPr>
          <a:xfrm>
            <a:off x="0" y="782103"/>
            <a:ext cx="9143999" cy="1015663"/>
          </a:xfrm>
          <a:prstGeom prst="rect">
            <a:avLst/>
          </a:prstGeom>
          <a:noFill/>
        </p:spPr>
        <p:txBody>
          <a:bodyPr wrap="square" rtlCol="0">
            <a:spAutoFit/>
          </a:bodyPr>
          <a:lstStyle/>
          <a:p>
            <a:pPr algn="ctr">
              <a:lnSpc>
                <a:spcPct val="150000"/>
              </a:lnSpc>
            </a:pPr>
            <a:r>
              <a:rPr lang="en-US" sz="2000">
                <a:solidFill>
                  <a:srgbClr val="7030A0"/>
                </a:solidFill>
              </a:rPr>
              <a:t>Đ</a:t>
            </a:r>
            <a:r>
              <a:rPr lang="vi-VN" sz="2000">
                <a:solidFill>
                  <a:srgbClr val="7030A0"/>
                </a:solidFill>
              </a:rPr>
              <a:t>ọc phần Hoạt động 2 SGK tr.27</a:t>
            </a:r>
            <a:r>
              <a:rPr lang="en-US" sz="2000">
                <a:solidFill>
                  <a:srgbClr val="7030A0"/>
                </a:solidFill>
              </a:rPr>
              <a:t> </a:t>
            </a:r>
            <a:r>
              <a:rPr lang="vi-VN" sz="2000">
                <a:solidFill>
                  <a:srgbClr val="7030A0"/>
                </a:solidFill>
              </a:rPr>
              <a:t>và trả lời câu hỏi:</a:t>
            </a:r>
            <a:endParaRPr lang="en-US" sz="2000">
              <a:solidFill>
                <a:srgbClr val="7030A0"/>
              </a:solidFill>
            </a:endParaRPr>
          </a:p>
          <a:p>
            <a:pPr algn="ctr">
              <a:lnSpc>
                <a:spcPct val="150000"/>
              </a:lnSpc>
            </a:pPr>
            <a:r>
              <a:rPr lang="vi-VN" sz="2000">
                <a:solidFill>
                  <a:srgbClr val="C00000"/>
                </a:solidFill>
              </a:rPr>
              <a:t>Em cần làm gì khi chứng kiến những tình huống sau?</a:t>
            </a:r>
          </a:p>
        </p:txBody>
      </p:sp>
      <p:grpSp>
        <p:nvGrpSpPr>
          <p:cNvPr id="28" name="Group 27"/>
          <p:cNvGrpSpPr/>
          <p:nvPr/>
        </p:nvGrpSpPr>
        <p:grpSpPr>
          <a:xfrm>
            <a:off x="654688" y="1797766"/>
            <a:ext cx="3924837" cy="3215398"/>
            <a:chOff x="654688" y="1797766"/>
            <a:chExt cx="3924837" cy="3215398"/>
          </a:xfrm>
        </p:grpSpPr>
        <p:grpSp>
          <p:nvGrpSpPr>
            <p:cNvPr id="10" name="Google Shape;967;p42"/>
            <p:cNvGrpSpPr/>
            <p:nvPr/>
          </p:nvGrpSpPr>
          <p:grpSpPr>
            <a:xfrm>
              <a:off x="654688" y="1797766"/>
              <a:ext cx="3924837" cy="3215398"/>
              <a:chOff x="741186" y="1546053"/>
              <a:chExt cx="3924837" cy="3215398"/>
            </a:xfrm>
          </p:grpSpPr>
          <p:sp>
            <p:nvSpPr>
              <p:cNvPr id="11" name="Google Shape;968;p42"/>
              <p:cNvSpPr/>
              <p:nvPr/>
            </p:nvSpPr>
            <p:spPr>
              <a:xfrm>
                <a:off x="941200" y="1693725"/>
                <a:ext cx="3581373"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69;p42"/>
              <p:cNvSpPr/>
              <p:nvPr/>
            </p:nvSpPr>
            <p:spPr>
              <a:xfrm>
                <a:off x="741186"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TextBox 21"/>
            <p:cNvSpPr txBox="1"/>
            <p:nvPr/>
          </p:nvSpPr>
          <p:spPr>
            <a:xfrm>
              <a:off x="1079646" y="1982271"/>
              <a:ext cx="3131484" cy="2862322"/>
            </a:xfrm>
            <a:prstGeom prst="rect">
              <a:avLst/>
            </a:prstGeom>
            <a:noFill/>
          </p:spPr>
          <p:txBody>
            <a:bodyPr wrap="square" rtlCol="0">
              <a:spAutoFit/>
            </a:bodyPr>
            <a:lstStyle/>
            <a:p>
              <a:pPr algn="just">
                <a:lnSpc>
                  <a:spcPct val="150000"/>
                </a:lnSpc>
              </a:pPr>
              <a:r>
                <a:rPr lang="vi-VN" sz="2000">
                  <a:solidFill>
                    <a:schemeClr val="accent6"/>
                  </a:solidFill>
                </a:rPr>
                <a:t>1. An vô tình để quên nhật kí trong ngăn bàn. Bình thấy được liền đọc lén, sau đó kể cho một số bạn về những điều đọc được từ nhật kí của An</a:t>
              </a:r>
              <a:r>
                <a:rPr lang="en-US" sz="2000">
                  <a:solidFill>
                    <a:schemeClr val="accent6"/>
                  </a:solidFill>
                </a:rPr>
                <a:t>.</a:t>
              </a:r>
              <a:endParaRPr lang="vi-VN" sz="2000">
                <a:solidFill>
                  <a:schemeClr val="accent6"/>
                </a:solidFill>
              </a:endParaRPr>
            </a:p>
          </p:txBody>
        </p:sp>
      </p:grpSp>
      <p:grpSp>
        <p:nvGrpSpPr>
          <p:cNvPr id="29" name="Group 28"/>
          <p:cNvGrpSpPr/>
          <p:nvPr/>
        </p:nvGrpSpPr>
        <p:grpSpPr>
          <a:xfrm>
            <a:off x="4732637" y="1797766"/>
            <a:ext cx="3613284" cy="3215398"/>
            <a:chOff x="4732637" y="1797766"/>
            <a:chExt cx="3613284" cy="3215398"/>
          </a:xfrm>
        </p:grpSpPr>
        <p:grpSp>
          <p:nvGrpSpPr>
            <p:cNvPr id="23" name="Google Shape;967;p42"/>
            <p:cNvGrpSpPr/>
            <p:nvPr/>
          </p:nvGrpSpPr>
          <p:grpSpPr>
            <a:xfrm>
              <a:off x="4732637" y="1797766"/>
              <a:ext cx="3613284" cy="3215398"/>
              <a:chOff x="1052739" y="1546053"/>
              <a:chExt cx="3613284" cy="3215398"/>
            </a:xfrm>
          </p:grpSpPr>
          <p:sp>
            <p:nvSpPr>
              <p:cNvPr id="24" name="Google Shape;968;p42"/>
              <p:cNvSpPr/>
              <p:nvPr/>
            </p:nvSpPr>
            <p:spPr>
              <a:xfrm>
                <a:off x="1196189" y="1693725"/>
                <a:ext cx="3326384" cy="2935989"/>
              </a:xfrm>
              <a:custGeom>
                <a:avLst/>
                <a:gdLst/>
                <a:ahLst/>
                <a:cxnLst/>
                <a:rect l="l" t="t" r="r" b="b"/>
                <a:pathLst>
                  <a:path w="51494" h="15306" extrusionOk="0">
                    <a:moveTo>
                      <a:pt x="0" y="0"/>
                    </a:moveTo>
                    <a:lnTo>
                      <a:pt x="0" y="15133"/>
                    </a:lnTo>
                    <a:cubicBezTo>
                      <a:pt x="0" y="15133"/>
                      <a:pt x="22034" y="15306"/>
                      <a:pt x="37007" y="15306"/>
                    </a:cubicBezTo>
                    <a:cubicBezTo>
                      <a:pt x="44494" y="15306"/>
                      <a:pt x="50216" y="15263"/>
                      <a:pt x="50535" y="15133"/>
                    </a:cubicBezTo>
                    <a:cubicBezTo>
                      <a:pt x="51494" y="14745"/>
                      <a:pt x="51106" y="1552"/>
                      <a:pt x="505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69;p42"/>
              <p:cNvSpPr/>
              <p:nvPr/>
            </p:nvSpPr>
            <p:spPr>
              <a:xfrm>
                <a:off x="1052739" y="1546053"/>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70;p42"/>
              <p:cNvSpPr/>
              <p:nvPr/>
            </p:nvSpPr>
            <p:spPr>
              <a:xfrm>
                <a:off x="4041050" y="4202548"/>
                <a:ext cx="624973" cy="55890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5173551" y="1982271"/>
              <a:ext cx="2731455" cy="2862322"/>
            </a:xfrm>
            <a:prstGeom prst="rect">
              <a:avLst/>
            </a:prstGeom>
            <a:noFill/>
          </p:spPr>
          <p:txBody>
            <a:bodyPr wrap="square" rtlCol="0">
              <a:spAutoFit/>
            </a:bodyPr>
            <a:lstStyle/>
            <a:p>
              <a:pPr algn="just">
                <a:lnSpc>
                  <a:spcPct val="150000"/>
                </a:lnSpc>
              </a:pPr>
              <a:r>
                <a:rPr lang="vi-VN" sz="2000">
                  <a:solidFill>
                    <a:schemeClr val="accent6"/>
                  </a:solidFill>
                </a:rPr>
                <a:t>2. Minh vẽ một bức tranh phong cảnh rất đẹp trên máy tính. Hoa đã lấy bức tranh đó sử dụng mà không hỏi ý kiến Minh.</a:t>
              </a:r>
            </a:p>
          </p:txBody>
        </p:sp>
      </p:grpSp>
    </p:spTree>
    <p:extLst>
      <p:ext uri="{BB962C8B-B14F-4D97-AF65-F5344CB8AC3E}">
        <p14:creationId xmlns:p14="http://schemas.microsoft.com/office/powerpoint/2010/main" val="2302434357"/>
      </p:ext>
    </p:extLst>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par>
                                <p:cTn id="15" presetID="53" presetClass="entr" presetSubtype="16"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99281"/>
            <a:ext cx="9144001" cy="1391728"/>
          </a:xfrm>
          <a:prstGeom prst="rect">
            <a:avLst/>
          </a:prstGeom>
          <a:noFill/>
        </p:spPr>
        <p:txBody>
          <a:bodyPr wrap="square" rtlCol="0">
            <a:spAutoFit/>
          </a:bodyPr>
          <a:lstStyle/>
          <a:p>
            <a:pPr algn="ctr">
              <a:lnSpc>
                <a:spcPct val="150000"/>
              </a:lnSpc>
            </a:pPr>
            <a:r>
              <a:rPr lang="vi-VN" sz="3000" b="1">
                <a:solidFill>
                  <a:srgbClr val="C00000"/>
                </a:solidFill>
              </a:rPr>
              <a:t>CHỦ ĐỀ 4: ĐẠO ĐỨC, PHÁP LUẬT VÀ </a:t>
            </a:r>
            <a:endParaRPr lang="en-US" sz="3000" b="1">
              <a:solidFill>
                <a:srgbClr val="C00000"/>
              </a:solidFill>
            </a:endParaRPr>
          </a:p>
          <a:p>
            <a:pPr algn="ctr">
              <a:lnSpc>
                <a:spcPct val="150000"/>
              </a:lnSpc>
            </a:pPr>
            <a:r>
              <a:rPr lang="vi-VN" sz="3000" b="1">
                <a:solidFill>
                  <a:srgbClr val="C00000"/>
                </a:solidFill>
              </a:rPr>
              <a:t>VĂN HOÁ TRONG MÔI TRƯỜNG SỐ</a:t>
            </a:r>
            <a:endParaRPr lang="en-US" sz="3000" b="1">
              <a:solidFill>
                <a:srgbClr val="C00000"/>
              </a:solidFill>
            </a:endParaRPr>
          </a:p>
        </p:txBody>
      </p:sp>
      <p:sp>
        <p:nvSpPr>
          <p:cNvPr id="4" name="TextBox 3"/>
          <p:cNvSpPr txBox="1"/>
          <p:nvPr/>
        </p:nvSpPr>
        <p:spPr>
          <a:xfrm>
            <a:off x="0" y="2191009"/>
            <a:ext cx="9141097" cy="2041456"/>
          </a:xfrm>
          <a:prstGeom prst="rect">
            <a:avLst/>
          </a:prstGeom>
          <a:noFill/>
        </p:spPr>
        <p:txBody>
          <a:bodyPr wrap="square" rtlCol="0">
            <a:spAutoFit/>
          </a:bodyPr>
          <a:lstStyle/>
          <a:p>
            <a:pPr algn="ctr">
              <a:lnSpc>
                <a:spcPct val="150000"/>
              </a:lnSpc>
            </a:pPr>
            <a:r>
              <a:rPr lang="vi-VN" sz="4500" b="1">
                <a:solidFill>
                  <a:srgbClr val="7030A0"/>
                </a:solidFill>
              </a:rPr>
              <a:t>BÀI 5. BẢN QUYỀN</a:t>
            </a:r>
            <a:endParaRPr lang="en-US" sz="4500" b="1">
              <a:solidFill>
                <a:srgbClr val="7030A0"/>
              </a:solidFill>
            </a:endParaRPr>
          </a:p>
          <a:p>
            <a:pPr algn="ctr">
              <a:lnSpc>
                <a:spcPct val="150000"/>
              </a:lnSpc>
            </a:pPr>
            <a:r>
              <a:rPr lang="vi-VN" sz="4500" b="1">
                <a:solidFill>
                  <a:srgbClr val="7030A0"/>
                </a:solidFill>
              </a:rPr>
              <a:t>NỘI DUNG THÔNG TIN</a:t>
            </a:r>
          </a:p>
        </p:txBody>
      </p:sp>
    </p:spTree>
    <p:extLst>
      <p:ext uri="{BB962C8B-B14F-4D97-AF65-F5344CB8AC3E}">
        <p14:creationId xmlns:p14="http://schemas.microsoft.com/office/powerpoint/2010/main" val="4227922766"/>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53681" y="561066"/>
            <a:ext cx="6281479" cy="1642701"/>
            <a:chOff x="1653681" y="561066"/>
            <a:chExt cx="6281479" cy="1642701"/>
          </a:xfrm>
        </p:grpSpPr>
        <p:sp>
          <p:nvSpPr>
            <p:cNvPr id="3" name="Rounded Rectangle 2"/>
            <p:cNvSpPr/>
            <p:nvPr/>
          </p:nvSpPr>
          <p:spPr>
            <a:xfrm>
              <a:off x="1653681" y="561066"/>
              <a:ext cx="6281479"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874969" y="643752"/>
              <a:ext cx="5838901"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1. An vô tình để quên nhật kí trong ngăn bàn. Bình thấy được liền đọc lén, sau đó kể cho một số bạn về những điều đọc được từ nhật kí của An.</a:t>
              </a:r>
            </a:p>
          </p:txBody>
        </p:sp>
      </p:grpSp>
      <p:sp>
        <p:nvSpPr>
          <p:cNvPr id="5" name="TextBox 4"/>
          <p:cNvSpPr txBox="1"/>
          <p:nvPr/>
        </p:nvSpPr>
        <p:spPr>
          <a:xfrm>
            <a:off x="3672074" y="2461240"/>
            <a:ext cx="4866445" cy="1938992"/>
          </a:xfrm>
          <a:prstGeom prst="rect">
            <a:avLst/>
          </a:prstGeom>
          <a:noFill/>
        </p:spPr>
        <p:txBody>
          <a:bodyPr wrap="square" rtlCol="0">
            <a:spAutoFit/>
          </a:bodyPr>
          <a:lstStyle/>
          <a:p>
            <a:pPr algn="ctr">
              <a:lnSpc>
                <a:spcPct val="150000"/>
              </a:lnSpc>
            </a:pPr>
            <a:r>
              <a:rPr lang="vi-VN" sz="2000"/>
              <a:t>Đọc lén nhật kí của người khác là</a:t>
            </a:r>
            <a:r>
              <a:rPr lang="en-US" sz="2000"/>
              <a:t> </a:t>
            </a:r>
            <a:r>
              <a:rPr lang="vi-VN" sz="2000"/>
              <a:t>hành vi vi phạm tính riêng tư</a:t>
            </a:r>
            <a:r>
              <a:rPr lang="en-US" sz="2000"/>
              <a:t> </a:t>
            </a:r>
            <a:r>
              <a:rPr lang="vi-VN" sz="2000"/>
              <a:t>→</a:t>
            </a:r>
            <a:r>
              <a:rPr lang="en-US" sz="2000"/>
              <a:t> </a:t>
            </a:r>
            <a:r>
              <a:rPr lang="vi-VN" sz="2000"/>
              <a:t>cần tôn trọng tính riêng tư và không nên hành động giống như Bình.</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824984" y="2461240"/>
            <a:ext cx="847090" cy="93554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b="7129"/>
          <a:stretch/>
        </p:blipFill>
        <p:spPr>
          <a:xfrm>
            <a:off x="733094" y="3172597"/>
            <a:ext cx="2627944" cy="1970903"/>
          </a:xfrm>
          <a:prstGeom prst="rect">
            <a:avLst/>
          </a:prstGeom>
        </p:spPr>
      </p:pic>
    </p:spTree>
    <p:extLst>
      <p:ext uri="{BB962C8B-B14F-4D97-AF65-F5344CB8AC3E}">
        <p14:creationId xmlns:p14="http://schemas.microsoft.com/office/powerpoint/2010/main" val="249492287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27822" y="538218"/>
            <a:ext cx="5908654" cy="1642701"/>
            <a:chOff x="1727822" y="538218"/>
            <a:chExt cx="5908654" cy="1642701"/>
          </a:xfrm>
        </p:grpSpPr>
        <p:sp>
          <p:nvSpPr>
            <p:cNvPr id="3" name="Rounded Rectangle 2"/>
            <p:cNvSpPr/>
            <p:nvPr/>
          </p:nvSpPr>
          <p:spPr>
            <a:xfrm>
              <a:off x="1727822" y="538218"/>
              <a:ext cx="5908654" cy="164270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vi-VN" sz="2000">
                <a:solidFill>
                  <a:srgbClr val="000000"/>
                </a:solidFill>
              </a:endParaRPr>
            </a:p>
          </p:txBody>
        </p:sp>
        <p:sp>
          <p:nvSpPr>
            <p:cNvPr id="4" name="Rectangle 3"/>
            <p:cNvSpPr/>
            <p:nvPr/>
          </p:nvSpPr>
          <p:spPr>
            <a:xfrm>
              <a:off x="1906428" y="620904"/>
              <a:ext cx="5551442" cy="1477328"/>
            </a:xfrm>
            <a:prstGeom prst="rect">
              <a:avLst/>
            </a:prstGeom>
          </p:spPr>
          <p:txBody>
            <a:bodyPr wrap="square">
              <a:spAutoFit/>
            </a:bodyPr>
            <a:lstStyle/>
            <a:p>
              <a:pPr algn="just">
                <a:lnSpc>
                  <a:spcPct val="150000"/>
                </a:lnSpc>
              </a:pPr>
              <a:r>
                <a:rPr lang="vi-VN" sz="2000">
                  <a:latin typeface="Arial" panose="020B0604020202020204" pitchFamily="34" charset="0"/>
                  <a:cs typeface="Arial" panose="020B0604020202020204" pitchFamily="34" charset="0"/>
                </a:rPr>
                <a:t>2. Minh vẽ một bức tranh phong cảnh rất đẹp trên máy tính. Hoa đã lấy bức tranh đó sử dụng mà không hỏi ý kiến Minh.</a:t>
              </a:r>
            </a:p>
          </p:txBody>
        </p:sp>
      </p:grpSp>
      <p:sp>
        <p:nvSpPr>
          <p:cNvPr id="5" name="TextBox 4"/>
          <p:cNvSpPr txBox="1"/>
          <p:nvPr/>
        </p:nvSpPr>
        <p:spPr>
          <a:xfrm>
            <a:off x="397534" y="2331225"/>
            <a:ext cx="5410142" cy="2400657"/>
          </a:xfrm>
          <a:prstGeom prst="rect">
            <a:avLst/>
          </a:prstGeom>
          <a:noFill/>
        </p:spPr>
        <p:txBody>
          <a:bodyPr wrap="square" rtlCol="0">
            <a:spAutoFit/>
          </a:bodyPr>
          <a:lstStyle/>
          <a:p>
            <a:pPr algn="ctr">
              <a:lnSpc>
                <a:spcPct val="150000"/>
              </a:lnSpc>
            </a:pPr>
            <a:r>
              <a:rPr lang="vi-VN" sz="2000"/>
              <a:t>Hoa </a:t>
            </a:r>
            <a:r>
              <a:rPr lang="en-US" sz="2000"/>
              <a:t>có </a:t>
            </a:r>
            <a:r>
              <a:rPr lang="vi-VN" sz="2000"/>
              <a:t>hành động không tôn trọng bản quyền nội dung thông tin</a:t>
            </a:r>
            <a:r>
              <a:rPr lang="en-US" sz="2000"/>
              <a:t> </a:t>
            </a:r>
            <a:r>
              <a:rPr lang="vi-VN" sz="2000"/>
              <a:t>→ Hoa cần được Minh cho phép sử dụng bức tranh đó. Khi </a:t>
            </a:r>
            <a:r>
              <a:rPr lang="en-US" sz="2000"/>
              <a:t>được </a:t>
            </a:r>
            <a:r>
              <a:rPr lang="vi-VN" sz="2000"/>
              <a:t>cho phép sử dụng</a:t>
            </a:r>
            <a:r>
              <a:rPr lang="en-US" sz="2000"/>
              <a:t>,</a:t>
            </a:r>
            <a:r>
              <a:rPr lang="vi-VN" sz="2000"/>
              <a:t> Hoa cần ghi rõ Minh là tác giả của bức tranh. </a:t>
            </a:r>
          </a:p>
        </p:txBody>
      </p:sp>
      <p:pic>
        <p:nvPicPr>
          <p:cNvPr id="6" name="Picture 12">
            <a:extLst>
              <a:ext uri="{FF2B5EF4-FFF2-40B4-BE49-F238E27FC236}">
                <a16:creationId xmlns:a16="http://schemas.microsoft.com/office/drawing/2014/main" id="{E204B257-CA69-63D6-9E33-2695CAA6E0F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95952" flipH="1">
            <a:off x="5708955" y="2519651"/>
            <a:ext cx="847090" cy="935541"/>
          </a:xfrm>
          <a:prstGeom prst="rect">
            <a:avLst/>
          </a:prstGeom>
        </p:spPr>
      </p:pic>
      <p:pic>
        <p:nvPicPr>
          <p:cNvPr id="8194" name="Picture 2" descr="https://static.vecteezy.com/system/resources/previews/014/227/039/non_2x/safari-photos-cards-icon-cartoon-style-vector.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717921">
            <a:off x="6503457" y="2638236"/>
            <a:ext cx="2100794" cy="2100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4342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nodeType="withEffect">
                                  <p:stCondLst>
                                    <p:cond delay="0"/>
                                  </p:stCondLst>
                                  <p:childTnLst>
                                    <p:set>
                                      <p:cBhvr>
                                        <p:cTn id="17" dur="1" fill="hold">
                                          <p:stCondLst>
                                            <p:cond delay="0"/>
                                          </p:stCondLst>
                                        </p:cTn>
                                        <p:tgtEl>
                                          <p:spTgt spid="8194"/>
                                        </p:tgtEl>
                                        <p:attrNameLst>
                                          <p:attrName>style.visibility</p:attrName>
                                        </p:attrNameLst>
                                      </p:cBhvr>
                                      <p:to>
                                        <p:strVal val="visible"/>
                                      </p:to>
                                    </p:set>
                                    <p:animEffect transition="in" filter="randombar(horizontal)">
                                      <p:cBhvr>
                                        <p:cTn id="18"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p:cNvGrpSpPr/>
          <p:nvPr/>
        </p:nvGrpSpPr>
        <p:grpSpPr>
          <a:xfrm>
            <a:off x="3147332" y="3326809"/>
            <a:ext cx="2808340" cy="1246430"/>
            <a:chOff x="3147332" y="3326809"/>
            <a:chExt cx="2808340" cy="1246430"/>
          </a:xfrm>
        </p:grpSpPr>
        <p:sp>
          <p:nvSpPr>
            <p:cNvPr id="10" name="Rounded Rectangle 9"/>
            <p:cNvSpPr/>
            <p:nvPr/>
          </p:nvSpPr>
          <p:spPr>
            <a:xfrm>
              <a:off x="3147332" y="3326809"/>
              <a:ext cx="2808340" cy="1246430"/>
            </a:xfrm>
            <a:prstGeom prst="roundRect">
              <a:avLst/>
            </a:prstGeom>
            <a:solidFill>
              <a:srgbClr val="F5E6FE"/>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66967" y="3442192"/>
              <a:ext cx="2569069" cy="1015663"/>
            </a:xfrm>
            <a:prstGeom prst="rect">
              <a:avLst/>
            </a:prstGeom>
            <a:noFill/>
          </p:spPr>
          <p:txBody>
            <a:bodyPr wrap="square" rtlCol="0">
              <a:spAutoFit/>
            </a:bodyPr>
            <a:lstStyle/>
            <a:p>
              <a:pPr algn="ctr">
                <a:lnSpc>
                  <a:spcPct val="150000"/>
                </a:lnSpc>
              </a:pPr>
              <a:r>
                <a:rPr lang="en-US" sz="2000"/>
                <a:t>Tôn trọng bản quyền nội dung thông tin.</a:t>
              </a:r>
              <a:endParaRPr lang="vi-VN" sz="2000"/>
            </a:p>
          </p:txBody>
        </p:sp>
      </p:grpSp>
      <p:grpSp>
        <p:nvGrpSpPr>
          <p:cNvPr id="25" name="Group 24"/>
          <p:cNvGrpSpPr/>
          <p:nvPr/>
        </p:nvGrpSpPr>
        <p:grpSpPr>
          <a:xfrm>
            <a:off x="965159" y="1046997"/>
            <a:ext cx="2182172" cy="2903027"/>
            <a:chOff x="965159" y="1046997"/>
            <a:chExt cx="2182172" cy="2903027"/>
          </a:xfrm>
        </p:grpSpPr>
        <p:sp>
          <p:nvSpPr>
            <p:cNvPr id="7" name="Rounded Rectangle 6"/>
            <p:cNvSpPr/>
            <p:nvPr/>
          </p:nvSpPr>
          <p:spPr>
            <a:xfrm>
              <a:off x="965159" y="1046997"/>
              <a:ext cx="2082840" cy="1246430"/>
            </a:xfrm>
            <a:prstGeom prst="roundRect">
              <a:avLst/>
            </a:prstGeom>
            <a:solidFill>
              <a:srgbClr val="EBF6DE"/>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8922" y="1162380"/>
              <a:ext cx="1894154" cy="1015663"/>
            </a:xfrm>
            <a:prstGeom prst="rect">
              <a:avLst/>
            </a:prstGeom>
            <a:noFill/>
          </p:spPr>
          <p:txBody>
            <a:bodyPr wrap="square" rtlCol="0">
              <a:spAutoFit/>
            </a:bodyPr>
            <a:lstStyle/>
            <a:p>
              <a:pPr algn="ctr">
                <a:lnSpc>
                  <a:spcPct val="150000"/>
                </a:lnSpc>
              </a:pPr>
              <a:r>
                <a:rPr lang="en-US" sz="2000"/>
                <a:t>Chỉ sử dụng khi được phép.</a:t>
              </a:r>
              <a:endParaRPr lang="vi-VN" sz="2000"/>
            </a:p>
          </p:txBody>
        </p:sp>
        <p:sp>
          <p:nvSpPr>
            <p:cNvPr id="11" name="Rounded Rectangle 10"/>
            <p:cNvSpPr/>
            <p:nvPr/>
          </p:nvSpPr>
          <p:spPr>
            <a:xfrm>
              <a:off x="1737485" y="2226129"/>
              <a:ext cx="537028" cy="212271"/>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Elbow Connector 14"/>
            <p:cNvCxnSpPr>
              <a:stCxn id="11" idx="2"/>
              <a:endCxn id="10" idx="1"/>
            </p:cNvCxnSpPr>
            <p:nvPr/>
          </p:nvCxnSpPr>
          <p:spPr>
            <a:xfrm rot="16200000" flipH="1">
              <a:off x="1820853" y="2623545"/>
              <a:ext cx="1511624" cy="1141333"/>
            </a:xfrm>
            <a:prstGeom prst="bentConnector2">
              <a:avLst/>
            </a:prstGeom>
            <a:ln w="28575">
              <a:solidFill>
                <a:srgbClr val="00B05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5955672" y="1046996"/>
            <a:ext cx="2370860" cy="2903029"/>
            <a:chOff x="5955672" y="1046996"/>
            <a:chExt cx="2370860" cy="2903029"/>
          </a:xfrm>
        </p:grpSpPr>
        <p:sp>
          <p:nvSpPr>
            <p:cNvPr id="8" name="Rounded Rectangle 7"/>
            <p:cNvSpPr/>
            <p:nvPr/>
          </p:nvSpPr>
          <p:spPr>
            <a:xfrm>
              <a:off x="6055006" y="1046996"/>
              <a:ext cx="2271526" cy="1246430"/>
            </a:xfrm>
            <a:prstGeom prst="roundRect">
              <a:avLst/>
            </a:prstGeom>
            <a:solidFill>
              <a:srgbClr val="FEF5E8"/>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31247" y="1162380"/>
              <a:ext cx="2119044" cy="1015663"/>
            </a:xfrm>
            <a:prstGeom prst="rect">
              <a:avLst/>
            </a:prstGeom>
            <a:noFill/>
          </p:spPr>
          <p:txBody>
            <a:bodyPr wrap="square" rtlCol="0">
              <a:spAutoFit/>
            </a:bodyPr>
            <a:lstStyle/>
            <a:p>
              <a:pPr algn="ctr">
                <a:lnSpc>
                  <a:spcPct val="150000"/>
                </a:lnSpc>
              </a:pPr>
              <a:r>
                <a:rPr lang="en-US" sz="2000"/>
                <a:t>Diễn đạt lại và ghi “phỏng theo”.</a:t>
              </a:r>
              <a:endParaRPr lang="vi-VN" sz="2000"/>
            </a:p>
          </p:txBody>
        </p:sp>
        <p:sp>
          <p:nvSpPr>
            <p:cNvPr id="13" name="Rounded Rectangle 12"/>
            <p:cNvSpPr/>
            <p:nvPr/>
          </p:nvSpPr>
          <p:spPr>
            <a:xfrm>
              <a:off x="6922255" y="2226129"/>
              <a:ext cx="537028" cy="212271"/>
            </a:xfrm>
            <a:prstGeom prst="roundRect">
              <a:avLst/>
            </a:prstGeom>
            <a:solidFill>
              <a:srgbClr val="DE5A00"/>
            </a:solidFill>
            <a:ln>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Elbow Connector 15"/>
            <p:cNvCxnSpPr>
              <a:stCxn id="13" idx="2"/>
              <a:endCxn id="10" idx="3"/>
            </p:cNvCxnSpPr>
            <p:nvPr/>
          </p:nvCxnSpPr>
          <p:spPr>
            <a:xfrm rot="5400000">
              <a:off x="5817409" y="2576664"/>
              <a:ext cx="1511624" cy="1235097"/>
            </a:xfrm>
            <a:prstGeom prst="bentConnector2">
              <a:avLst/>
            </a:prstGeom>
            <a:ln w="28575">
              <a:solidFill>
                <a:srgbClr val="DE5A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573062" y="1046996"/>
            <a:ext cx="1956881" cy="2279813"/>
            <a:chOff x="3573062" y="1046996"/>
            <a:chExt cx="1956881" cy="2279813"/>
          </a:xfrm>
        </p:grpSpPr>
        <p:sp>
          <p:nvSpPr>
            <p:cNvPr id="9" name="Rounded Rectangle 8"/>
            <p:cNvSpPr/>
            <p:nvPr/>
          </p:nvSpPr>
          <p:spPr>
            <a:xfrm>
              <a:off x="3573062" y="1046996"/>
              <a:ext cx="1956881" cy="1246430"/>
            </a:xfrm>
            <a:prstGeom prst="roundRect">
              <a:avLst/>
            </a:prstGeom>
            <a:solidFill>
              <a:srgbClr val="E5F4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719499" y="1162380"/>
              <a:ext cx="1664006" cy="1015663"/>
            </a:xfrm>
            <a:prstGeom prst="rect">
              <a:avLst/>
            </a:prstGeom>
            <a:noFill/>
          </p:spPr>
          <p:txBody>
            <a:bodyPr wrap="square" rtlCol="0">
              <a:spAutoFit/>
            </a:bodyPr>
            <a:lstStyle/>
            <a:p>
              <a:pPr algn="ctr">
                <a:lnSpc>
                  <a:spcPct val="150000"/>
                </a:lnSpc>
              </a:pPr>
              <a:r>
                <a:rPr lang="en-US" sz="2000"/>
                <a:t>Ghi rõ nguồn thông tin.</a:t>
              </a:r>
              <a:endParaRPr lang="vi-VN" sz="2000"/>
            </a:p>
          </p:txBody>
        </p:sp>
        <p:sp>
          <p:nvSpPr>
            <p:cNvPr id="12" name="Rounded Rectangle 11"/>
            <p:cNvSpPr/>
            <p:nvPr/>
          </p:nvSpPr>
          <p:spPr>
            <a:xfrm>
              <a:off x="4282988" y="2226129"/>
              <a:ext cx="537028" cy="212271"/>
            </a:xfrm>
            <a:prstGeom prst="round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2" idx="2"/>
              <a:endCxn id="10" idx="0"/>
            </p:cNvCxnSpPr>
            <p:nvPr/>
          </p:nvCxnSpPr>
          <p:spPr>
            <a:xfrm>
              <a:off x="4551502" y="2438400"/>
              <a:ext cx="0" cy="888409"/>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035400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59847" y="2145436"/>
            <a:ext cx="2043201" cy="2998064"/>
          </a:xfrm>
          <a:prstGeom prst="rect">
            <a:avLst/>
          </a:prstGeom>
        </p:spPr>
      </p:pic>
      <p:pic>
        <p:nvPicPr>
          <p:cNvPr id="6" name="Google Shape;216;p3"/>
          <p:cNvPicPr preferRelativeResize="0"/>
          <p:nvPr/>
        </p:nvPicPr>
        <p:blipFill rotWithShape="1">
          <a:blip r:embed="rId3">
            <a:alphaModFix/>
          </a:blip>
          <a:srcRect/>
          <a:stretch/>
        </p:blipFill>
        <p:spPr>
          <a:xfrm>
            <a:off x="5671733" y="4136572"/>
            <a:ext cx="2927871" cy="688423"/>
          </a:xfrm>
          <a:prstGeom prst="rect">
            <a:avLst/>
          </a:prstGeom>
          <a:noFill/>
          <a:ln>
            <a:noFill/>
          </a:ln>
        </p:spPr>
      </p:pic>
      <p:grpSp>
        <p:nvGrpSpPr>
          <p:cNvPr id="8" name="Group 7"/>
          <p:cNvGrpSpPr/>
          <p:nvPr/>
        </p:nvGrpSpPr>
        <p:grpSpPr>
          <a:xfrm>
            <a:off x="3211685" y="457972"/>
            <a:ext cx="5500237" cy="3098028"/>
            <a:chOff x="3211685" y="457972"/>
            <a:chExt cx="5500237" cy="3098028"/>
          </a:xfrm>
        </p:grpSpPr>
        <p:sp>
          <p:nvSpPr>
            <p:cNvPr id="4" name="Rounded Rectangular Callout 3"/>
            <p:cNvSpPr/>
            <p:nvPr/>
          </p:nvSpPr>
          <p:spPr>
            <a:xfrm>
              <a:off x="3211685" y="457972"/>
              <a:ext cx="5075972" cy="2691627"/>
            </a:xfrm>
            <a:prstGeom prst="wedgeRoundRectCallout">
              <a:avLst>
                <a:gd name="adj1" fmla="val -63169"/>
                <a:gd name="adj2" fmla="val 35474"/>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1800">
                <a:solidFill>
                  <a:srgbClr val="000000"/>
                </a:solidFill>
              </a:endParaRPr>
            </a:p>
          </p:txBody>
        </p:sp>
        <p:sp>
          <p:nvSpPr>
            <p:cNvPr id="5" name="TextBox 4"/>
            <p:cNvSpPr txBox="1"/>
            <p:nvPr/>
          </p:nvSpPr>
          <p:spPr>
            <a:xfrm>
              <a:off x="3354793" y="605182"/>
              <a:ext cx="4789755" cy="2400657"/>
            </a:xfrm>
            <a:prstGeom prst="rect">
              <a:avLst/>
            </a:prstGeom>
            <a:noFill/>
          </p:spPr>
          <p:txBody>
            <a:bodyPr wrap="square" rtlCol="0">
              <a:spAutoFit/>
            </a:bodyPr>
            <a:lstStyle/>
            <a:p>
              <a:pPr algn="ctr">
                <a:lnSpc>
                  <a:spcPct val="150000"/>
                </a:lnSpc>
              </a:pPr>
              <a:r>
                <a:rPr lang="en-US" sz="2000"/>
                <a:t>N</a:t>
              </a:r>
              <a:r>
                <a:rPr lang="vi-VN" sz="2000"/>
                <a:t>êu thêm một số ví dụ về những hành vi vi phạm tính riêng tư và bản quyền nội dung thông tin trong hoạt động trên lớp, trong trường học,… </a:t>
              </a:r>
              <a:r>
                <a:rPr lang="en-US" sz="2000"/>
                <a:t>T</a:t>
              </a:r>
              <a:r>
                <a:rPr lang="vi-VN" sz="2000"/>
                <a:t>hái độ </a:t>
              </a:r>
              <a:r>
                <a:rPr lang="en-US" sz="2000"/>
                <a:t>của em </a:t>
              </a:r>
              <a:r>
                <a:rPr lang="vi-VN" sz="2000"/>
                <a:t>khi gặp những tình huống đó</a:t>
              </a:r>
              <a:r>
                <a:rPr lang="en-US" sz="2000"/>
                <a:t>?</a:t>
              </a:r>
              <a:endParaRPr lang="vi-VN" sz="2000"/>
            </a:p>
          </p:txBody>
        </p:sp>
        <p:pic>
          <p:nvPicPr>
            <p:cNvPr id="7" name="Picture 32"/>
            <p:cNvPicPr>
              <a:picLocks noChangeAspect="1"/>
            </p:cNvPicPr>
            <p:nvPr/>
          </p:nvPicPr>
          <p:blipFill>
            <a:blip r:embed="rId4"/>
            <a:srcRect/>
            <a:stretch>
              <a:fillRect/>
            </a:stretch>
          </p:blipFill>
          <p:spPr>
            <a:xfrm>
              <a:off x="7420321" y="2543708"/>
              <a:ext cx="1291601" cy="1012292"/>
            </a:xfrm>
            <a:prstGeom prst="rect">
              <a:avLst/>
            </a:prstGeom>
          </p:spPr>
        </p:pic>
      </p:grpSp>
    </p:spTree>
    <p:extLst>
      <p:ext uri="{BB962C8B-B14F-4D97-AF65-F5344CB8AC3E}">
        <p14:creationId xmlns:p14="http://schemas.microsoft.com/office/powerpoint/2010/main" val="127715266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77497" y="595749"/>
            <a:ext cx="2426567" cy="1452826"/>
            <a:chOff x="1059872" y="1315044"/>
            <a:chExt cx="5065048" cy="2860509"/>
          </a:xfrm>
        </p:grpSpPr>
        <p:sp>
          <p:nvSpPr>
            <p:cNvPr id="4" name="Cloud 3"/>
            <p:cNvSpPr/>
            <p:nvPr/>
          </p:nvSpPr>
          <p:spPr>
            <a:xfrm rot="350284">
              <a:off x="1059872" y="1315044"/>
              <a:ext cx="5065048" cy="2860509"/>
            </a:xfrm>
            <a:prstGeom prst="cloud">
              <a:avLst/>
            </a:prstGeom>
            <a:solidFill>
              <a:srgbClr val="DD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694249" y="1745414"/>
              <a:ext cx="3796289" cy="1999767"/>
            </a:xfrm>
            <a:prstGeom prst="rect">
              <a:avLst/>
            </a:prstGeom>
          </p:spPr>
          <p:txBody>
            <a:bodyPr wrap="square">
              <a:spAutoFit/>
            </a:bodyPr>
            <a:lstStyle/>
            <a:p>
              <a:pPr algn="ctr">
                <a:lnSpc>
                  <a:spcPct val="150000"/>
                </a:lnSpc>
              </a:pPr>
              <a:r>
                <a:rPr lang="vi-VN" sz="2000">
                  <a:ea typeface="Calibri" panose="020F0502020204030204" pitchFamily="34" charset="0"/>
                  <a:cs typeface="Times New Roman" panose="02020603050405020304" pitchFamily="18" charset="0"/>
                </a:rPr>
                <a:t>Xem thư riêng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6" name="Group 5"/>
          <p:cNvGrpSpPr/>
          <p:nvPr/>
        </p:nvGrpSpPr>
        <p:grpSpPr>
          <a:xfrm>
            <a:off x="3419313" y="1659521"/>
            <a:ext cx="2738394" cy="1452826"/>
            <a:chOff x="1058185" y="1346269"/>
            <a:chExt cx="5715934" cy="2860509"/>
          </a:xfrm>
        </p:grpSpPr>
        <p:sp>
          <p:nvSpPr>
            <p:cNvPr id="7" name="Cloud 6"/>
            <p:cNvSpPr/>
            <p:nvPr/>
          </p:nvSpPr>
          <p:spPr>
            <a:xfrm rot="350284">
              <a:off x="1058185" y="1346269"/>
              <a:ext cx="5715934" cy="2860509"/>
            </a:xfrm>
            <a:prstGeom prst="cloud">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37634" y="1759041"/>
              <a:ext cx="4157036"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X</a:t>
              </a:r>
              <a:r>
                <a:rPr lang="vi-VN" sz="2000">
                  <a:ea typeface="Calibri" panose="020F0502020204030204" pitchFamily="34" charset="0"/>
                  <a:cs typeface="Times New Roman" panose="02020603050405020304" pitchFamily="18" charset="0"/>
                </a:rPr>
                <a:t>em vở, sổ ghi chép của bạn</a:t>
              </a:r>
              <a:r>
                <a:rPr lang="en-US" sz="2000">
                  <a:ea typeface="Calibri" panose="020F0502020204030204" pitchFamily="34" charset="0"/>
                  <a:cs typeface="Times New Roman" panose="02020603050405020304" pitchFamily="18" charset="0"/>
                </a:rPr>
                <a:t>.</a:t>
              </a:r>
              <a:endParaRPr lang="vi-VN" sz="2000">
                <a:ea typeface="Calibri" panose="020F0502020204030204" pitchFamily="34" charset="0"/>
                <a:cs typeface="Times New Roman" panose="02020603050405020304" pitchFamily="18" charset="0"/>
              </a:endParaRPr>
            </a:p>
          </p:txBody>
        </p:sp>
      </p:grpSp>
      <p:grpSp>
        <p:nvGrpSpPr>
          <p:cNvPr id="9" name="Group 8"/>
          <p:cNvGrpSpPr/>
          <p:nvPr/>
        </p:nvGrpSpPr>
        <p:grpSpPr>
          <a:xfrm>
            <a:off x="6174250" y="595748"/>
            <a:ext cx="1927568" cy="1452826"/>
            <a:chOff x="1062575" y="1265076"/>
            <a:chExt cx="4023472" cy="2860509"/>
          </a:xfrm>
        </p:grpSpPr>
        <p:sp>
          <p:nvSpPr>
            <p:cNvPr id="10" name="Cloud 9"/>
            <p:cNvSpPr/>
            <p:nvPr/>
          </p:nvSpPr>
          <p:spPr>
            <a:xfrm rot="350284">
              <a:off x="1062575" y="1265076"/>
              <a:ext cx="4023472" cy="2860509"/>
            </a:xfrm>
            <a:prstGeom prst="cloud">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651206" y="1695446"/>
              <a:ext cx="2846207" cy="1999767"/>
            </a:xfrm>
            <a:prstGeom prst="rect">
              <a:avLst/>
            </a:prstGeom>
          </p:spPr>
          <p:txBody>
            <a:bodyPr wrap="square">
              <a:spAutoFit/>
            </a:bodyPr>
            <a:lstStyle/>
            <a:p>
              <a:pPr algn="ctr">
                <a:lnSpc>
                  <a:spcPct val="150000"/>
                </a:lnSpc>
              </a:pPr>
              <a:r>
                <a:rPr lang="en-US" sz="2000">
                  <a:ea typeface="Calibri" panose="020F0502020204030204" pitchFamily="34" charset="0"/>
                  <a:cs typeface="Times New Roman" panose="02020603050405020304" pitchFamily="18" charset="0"/>
                </a:rPr>
                <a:t>C</a:t>
              </a:r>
              <a:r>
                <a:rPr lang="vi-VN" sz="2000">
                  <a:ea typeface="Calibri" panose="020F0502020204030204" pitchFamily="34" charset="0"/>
                  <a:cs typeface="Times New Roman" panose="02020603050405020304" pitchFamily="18" charset="0"/>
                </a:rPr>
                <a:t>hép bài</a:t>
              </a:r>
              <a:r>
                <a:rPr lang="en-US" sz="2000">
                  <a:ea typeface="Calibri" panose="020F0502020204030204" pitchFamily="34" charset="0"/>
                  <a:cs typeface="Times New Roman" panose="02020603050405020304" pitchFamily="18" charset="0"/>
                </a:rPr>
                <a:t> của</a:t>
              </a:r>
              <a:r>
                <a:rPr lang="vi-VN" sz="2000">
                  <a:ea typeface="Calibri" panose="020F0502020204030204" pitchFamily="34" charset="0"/>
                  <a:cs typeface="Times New Roman" panose="02020603050405020304" pitchFamily="18" charset="0"/>
                </a:rPr>
                <a:t> bạ</a:t>
              </a:r>
              <a:r>
                <a:rPr lang="en-US" sz="2000">
                  <a:ea typeface="Calibri" panose="020F0502020204030204" pitchFamily="34" charset="0"/>
                  <a:cs typeface="Times New Roman" panose="02020603050405020304" pitchFamily="18" charset="0"/>
                </a:rPr>
                <a:t>n.</a:t>
              </a:r>
              <a:endParaRPr lang="vi-VN" sz="2000">
                <a:ea typeface="Calibri" panose="020F0502020204030204" pitchFamily="34" charset="0"/>
                <a:cs typeface="Times New Roman" panose="02020603050405020304" pitchFamily="18" charset="0"/>
              </a:endParaRPr>
            </a:p>
          </p:txBody>
        </p:sp>
      </p:grpSp>
      <p:grpSp>
        <p:nvGrpSpPr>
          <p:cNvPr id="12" name="Group 11"/>
          <p:cNvGrpSpPr/>
          <p:nvPr/>
        </p:nvGrpSpPr>
        <p:grpSpPr>
          <a:xfrm>
            <a:off x="1266901" y="3468915"/>
            <a:ext cx="6538400" cy="1117600"/>
            <a:chOff x="5477496" y="1450911"/>
            <a:chExt cx="6538400" cy="1117600"/>
          </a:xfrm>
        </p:grpSpPr>
        <p:sp>
          <p:nvSpPr>
            <p:cNvPr id="13" name="Rounded Rectangle 12"/>
            <p:cNvSpPr/>
            <p:nvPr/>
          </p:nvSpPr>
          <p:spPr>
            <a:xfrm>
              <a:off x="6239665" y="1450911"/>
              <a:ext cx="5776231" cy="1117600"/>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a:t>
              </a:r>
              <a:r>
                <a:rPr lang="vi-VN" sz="2000">
                  <a:solidFill>
                    <a:srgbClr val="000000"/>
                  </a:solidFill>
                </a:rPr>
                <a:t>thể hiện rõ thái độ không đồng tình, góp ý, nhắc nhở để các hiện tượng đó không tiếp diễn.</a:t>
              </a:r>
              <a:endParaRPr lang="en-US" sz="2000">
                <a:solidFill>
                  <a:srgbClr val="000000"/>
                </a:solidFill>
              </a:endParaRPr>
            </a:p>
          </p:txBody>
        </p:sp>
        <p:sp>
          <p:nvSpPr>
            <p:cNvPr id="14" name="Right Arrow 13"/>
            <p:cNvSpPr/>
            <p:nvPr/>
          </p:nvSpPr>
          <p:spPr>
            <a:xfrm>
              <a:off x="5477496" y="1817031"/>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93206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4027484"/>
              </p:ext>
            </p:extLst>
          </p:nvPr>
        </p:nvGraphicFramePr>
        <p:xfrm>
          <a:off x="514511" y="1742303"/>
          <a:ext cx="8114976" cy="3225112"/>
        </p:xfrm>
        <a:graphic>
          <a:graphicData uri="http://schemas.openxmlformats.org/drawingml/2006/table">
            <a:tbl>
              <a:tblPr firstRow="1" firstCol="1" bandRow="1">
                <a:tableStyleId>{76DCE7C5-BEA6-429B-90CA-B09DF2ED27D4}</a:tableStyleId>
              </a:tblPr>
              <a:tblGrid>
                <a:gridCol w="4873035">
                  <a:extLst>
                    <a:ext uri="{9D8B030D-6E8A-4147-A177-3AD203B41FA5}">
                      <a16:colId xmlns:a16="http://schemas.microsoft.com/office/drawing/2014/main" val="2777122267"/>
                    </a:ext>
                  </a:extLst>
                </a:gridCol>
                <a:gridCol w="827903">
                  <a:extLst>
                    <a:ext uri="{9D8B030D-6E8A-4147-A177-3AD203B41FA5}">
                      <a16:colId xmlns:a16="http://schemas.microsoft.com/office/drawing/2014/main" val="881511860"/>
                    </a:ext>
                  </a:extLst>
                </a:gridCol>
                <a:gridCol w="2414038">
                  <a:extLst>
                    <a:ext uri="{9D8B030D-6E8A-4147-A177-3AD203B41FA5}">
                      <a16:colId xmlns:a16="http://schemas.microsoft.com/office/drawing/2014/main" val="4207182809"/>
                    </a:ext>
                  </a:extLst>
                </a:gridCol>
              </a:tblGrid>
              <a:tr h="472957">
                <a:tc>
                  <a:txBody>
                    <a:bodyPr/>
                    <a:lstStyle/>
                    <a:p>
                      <a:pPr marL="0" marR="0" algn="ctr">
                        <a:lnSpc>
                          <a:spcPct val="150000"/>
                        </a:lnSpc>
                        <a:spcBef>
                          <a:spcPts val="0"/>
                        </a:spcBef>
                        <a:spcAft>
                          <a:spcPts val="0"/>
                        </a:spcAft>
                      </a:pPr>
                      <a:r>
                        <a:rPr lang="en-US" sz="2000" b="1">
                          <a:effectLst/>
                          <a:latin typeface="+mj-lt"/>
                        </a:rPr>
                        <a:t>Tình huống</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tc>
                  <a:txBody>
                    <a:bodyPr/>
                    <a:lstStyle/>
                    <a:p>
                      <a:pPr marL="0" marR="0" algn="ctr">
                        <a:lnSpc>
                          <a:spcPct val="150000"/>
                        </a:lnSpc>
                        <a:spcBef>
                          <a:spcPts val="0"/>
                        </a:spcBef>
                        <a:spcAft>
                          <a:spcPts val="0"/>
                        </a:spcAft>
                      </a:pP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50000"/>
                        </a:lnSpc>
                        <a:spcBef>
                          <a:spcPts val="0"/>
                        </a:spcBef>
                        <a:spcAft>
                          <a:spcPts val="0"/>
                        </a:spcAft>
                      </a:pPr>
                      <a:r>
                        <a:rPr lang="en-US" sz="2000" b="1">
                          <a:effectLst/>
                          <a:latin typeface="+mj-lt"/>
                        </a:rPr>
                        <a:t>Thái độ</a:t>
                      </a:r>
                      <a:endParaRPr lang="en-US" sz="2000" b="1">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EE9E3"/>
                    </a:solidFill>
                  </a:tcPr>
                </a:tc>
                <a:extLst>
                  <a:ext uri="{0D108BD9-81ED-4DB2-BD59-A6C34878D82A}">
                    <a16:rowId xmlns:a16="http://schemas.microsoft.com/office/drawing/2014/main" val="2227992930"/>
                  </a:ext>
                </a:extLst>
              </a:tr>
              <a:tr h="917385">
                <a:tc>
                  <a:txBody>
                    <a:bodyPr/>
                    <a:lstStyle/>
                    <a:p>
                      <a:pPr marL="0" marR="0" algn="just">
                        <a:lnSpc>
                          <a:spcPct val="150000"/>
                        </a:lnSpc>
                        <a:spcBef>
                          <a:spcPts val="0"/>
                        </a:spcBef>
                        <a:spcAft>
                          <a:spcPts val="0"/>
                        </a:spcAft>
                      </a:pPr>
                      <a:r>
                        <a:rPr lang="en-US" sz="2000">
                          <a:effectLst/>
                          <a:latin typeface="+mj-lt"/>
                        </a:rPr>
                        <a:t>1) Bạn An nêu tên tác giả bài thơ mà bạn đọc trong buổi sinh hoạt ngoại khóa.</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rowSpan="2">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a)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045033901"/>
                  </a:ext>
                </a:extLst>
              </a:tr>
              <a:tr h="27160">
                <a:tc rowSpan="2">
                  <a:txBody>
                    <a:bodyPr/>
                    <a:lstStyle/>
                    <a:p>
                      <a:pPr marL="0" marR="0" algn="just">
                        <a:lnSpc>
                          <a:spcPct val="150000"/>
                        </a:lnSpc>
                        <a:spcBef>
                          <a:spcPts val="0"/>
                        </a:spcBef>
                        <a:spcAft>
                          <a:spcPts val="0"/>
                        </a:spcAft>
                      </a:pPr>
                      <a:r>
                        <a:rPr lang="en-US" sz="2000">
                          <a:effectLst/>
                          <a:latin typeface="+mj-lt"/>
                        </a:rPr>
                        <a:t>2) Bạn bình xem sổ ghi chép của anh trai mà không xin phép.</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28315129"/>
                  </a:ext>
                </a:extLst>
              </a:tr>
              <a:tr h="890225">
                <a:tc vMerge="1">
                  <a:txBody>
                    <a:bodyPr/>
                    <a:lstStyle/>
                    <a:p>
                      <a:endParaRPr lang="en-US"/>
                    </a:p>
                  </a:txBody>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algn="just">
                        <a:lnSpc>
                          <a:spcPct val="150000"/>
                        </a:lnSpc>
                        <a:spcBef>
                          <a:spcPts val="0"/>
                        </a:spcBef>
                        <a:spcAft>
                          <a:spcPts val="0"/>
                        </a:spcAft>
                      </a:pPr>
                      <a:r>
                        <a:rPr lang="en-US" sz="2000">
                          <a:effectLst/>
                          <a:latin typeface="+mj-lt"/>
                        </a:rPr>
                        <a:t>b) Không đồng tình.</a:t>
                      </a: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2771453256"/>
                  </a:ext>
                </a:extLst>
              </a:tr>
              <a:tr h="917385">
                <a:tc>
                  <a:txBody>
                    <a:bodyPr/>
                    <a:lstStyle/>
                    <a:p>
                      <a:pPr marL="0" marR="0" algn="just">
                        <a:lnSpc>
                          <a:spcPct val="150000"/>
                        </a:lnSpc>
                        <a:spcBef>
                          <a:spcPts val="0"/>
                        </a:spcBef>
                        <a:spcAft>
                          <a:spcPts val="0"/>
                        </a:spcAft>
                      </a:pPr>
                      <a:r>
                        <a:rPr lang="vi-VN" sz="2000">
                          <a:effectLst/>
                          <a:latin typeface="+mn-lt"/>
                          <a:ea typeface="Calibri" panose="020F0502020204030204" pitchFamily="34" charset="0"/>
                          <a:cs typeface="Times New Roman" panose="02020603050405020304" pitchFamily="18" charset="0"/>
                        </a:rPr>
                        <a:t>3) Bạn Khoa xin phép bạn Minh trước khi sao chép tệp trình chiếu của bạn Minh.</a:t>
                      </a:r>
                      <a:endParaRPr lang="en-US" sz="2000">
                        <a:effectLst/>
                        <a:latin typeface="+mn-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pPr marL="0" marR="0" algn="just">
                        <a:lnSpc>
                          <a:spcPct val="150000"/>
                        </a:lnSpc>
                        <a:spcBef>
                          <a:spcPts val="0"/>
                        </a:spcBef>
                        <a:spcAft>
                          <a:spcPts val="0"/>
                        </a:spcAft>
                      </a:pPr>
                      <a:endParaRPr lang="en-US" sz="2000">
                        <a:effectLst/>
                        <a:latin typeface="+mj-lt"/>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66646328"/>
                  </a:ext>
                </a:extLst>
              </a:tr>
            </a:tbl>
          </a:graphicData>
        </a:graphic>
      </p:graphicFrame>
      <p:grpSp>
        <p:nvGrpSpPr>
          <p:cNvPr id="17" name="Group 16"/>
          <p:cNvGrpSpPr/>
          <p:nvPr/>
        </p:nvGrpSpPr>
        <p:grpSpPr>
          <a:xfrm>
            <a:off x="2816371" y="7332"/>
            <a:ext cx="3511257" cy="725898"/>
            <a:chOff x="1505243" y="-1998"/>
            <a:chExt cx="3511257" cy="725898"/>
          </a:xfrm>
        </p:grpSpPr>
        <p:sp>
          <p:nvSpPr>
            <p:cNvPr id="18" name="Rectangle 17"/>
            <p:cNvSpPr/>
            <p:nvPr/>
          </p:nvSpPr>
          <p:spPr>
            <a:xfrm>
              <a:off x="1707174"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768850" y="-1998"/>
              <a:ext cx="45719" cy="29473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1505243" y="159657"/>
              <a:ext cx="3511257" cy="564243"/>
            </a:xfrm>
            <a:prstGeom prst="roundRect">
              <a:avLst/>
            </a:prstGeom>
            <a:solidFill>
              <a:schemeClr val="accent2">
                <a:lumMod val="7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accent6"/>
                  </a:solidFill>
                  <a:latin typeface="Arial (Body)"/>
                </a:rPr>
                <a:t>Củng cố SGK tr.28</a:t>
              </a:r>
            </a:p>
          </p:txBody>
        </p:sp>
      </p:grpSp>
      <p:sp>
        <p:nvSpPr>
          <p:cNvPr id="23" name="TextBox 22"/>
          <p:cNvSpPr txBox="1"/>
          <p:nvPr/>
        </p:nvSpPr>
        <p:spPr>
          <a:xfrm>
            <a:off x="1380961" y="752158"/>
            <a:ext cx="6382076" cy="1015663"/>
          </a:xfrm>
          <a:prstGeom prst="rect">
            <a:avLst/>
          </a:prstGeom>
          <a:noFill/>
        </p:spPr>
        <p:txBody>
          <a:bodyPr wrap="square" rtlCol="0">
            <a:spAutoFit/>
          </a:bodyPr>
          <a:lstStyle/>
          <a:p>
            <a:pPr algn="ctr">
              <a:lnSpc>
                <a:spcPct val="150000"/>
              </a:lnSpc>
            </a:pPr>
            <a:r>
              <a:rPr lang="vi-VN" sz="2000" b="1">
                <a:solidFill>
                  <a:srgbClr val="7030A0"/>
                </a:solidFill>
              </a:rPr>
              <a:t>Ghép mỗi tình huống ở cột bên trái với một thái độ ở cột bên phải sao cho phù hợp:</a:t>
            </a:r>
            <a:endParaRPr lang="vi-VN" sz="2000"/>
          </a:p>
        </p:txBody>
      </p:sp>
      <p:cxnSp>
        <p:nvCxnSpPr>
          <p:cNvPr id="15" name="Straight Connector 14"/>
          <p:cNvCxnSpPr/>
          <p:nvPr/>
        </p:nvCxnSpPr>
        <p:spPr>
          <a:xfrm>
            <a:off x="5386388" y="2757966"/>
            <a:ext cx="83343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386388" y="2757966"/>
            <a:ext cx="833437" cy="1801334"/>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386388" y="3568700"/>
            <a:ext cx="833437" cy="53340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42" name="btnInknoeActivityCp2">
            <a:extLst>
              <a:ext uri="{FF2B5EF4-FFF2-40B4-BE49-F238E27FC236}">
                <a16:creationId xmlns:a16="http://schemas.microsoft.com/office/drawing/2014/main" id="{64A23B80-1522-C505-68F6-9AF4908211C5}"/>
              </a:ext>
            </a:extLst>
          </p:cNvPr>
          <p:cNvPicPr>
            <a:picLocks noChangeAspect="1"/>
          </p:cNvPicPr>
          <p:nvPr>
            <p:custDataLst>
              <p:tags r:id="rId1"/>
            </p:custDataLst>
          </p:nvPr>
        </p:nvPicPr>
        <p:blipFill>
          <a:blip r:embed="rId3" r:link="rId4"/>
          <a:stretch>
            <a:fillRect/>
          </a:stretch>
        </p:blipFill>
        <p:spPr>
          <a:xfrm>
            <a:off x="7248694" y="515364"/>
            <a:ext cx="1666536" cy="435761"/>
          </a:xfrm>
          <a:prstGeom prst="rect">
            <a:avLst/>
          </a:prstGeom>
        </p:spPr>
      </p:pic>
    </p:spTree>
    <p:extLst>
      <p:ext uri="{BB962C8B-B14F-4D97-AF65-F5344CB8AC3E}">
        <p14:creationId xmlns:p14="http://schemas.microsoft.com/office/powerpoint/2010/main" val="4123519210"/>
      </p:ext>
    </p:extLst>
  </p:cSld>
  <p:clrMapOvr>
    <a:masterClrMapping/>
  </p:clrMapOvr>
  <mc:AlternateContent xmlns:mc="http://schemas.openxmlformats.org/markup-compatibility/2006" xmlns:p14="http://schemas.microsoft.com/office/powerpoint/2010/main">
    <mc:Choice Requires="p14">
      <p:transition spd="med">
        <p14:switch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out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44700" y="8381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87" y="2209800"/>
            <a:ext cx="2137045" cy="2302627"/>
          </a:xfrm>
          <a:prstGeom prst="rect">
            <a:avLst/>
          </a:prstGeom>
        </p:spPr>
      </p:pic>
      <p:sp>
        <p:nvSpPr>
          <p:cNvPr id="9" name="TextBox 8"/>
          <p:cNvSpPr txBox="1"/>
          <p:nvPr/>
        </p:nvSpPr>
        <p:spPr>
          <a:xfrm>
            <a:off x="2730500" y="1655802"/>
            <a:ext cx="2870200" cy="553998"/>
          </a:xfrm>
          <a:prstGeom prst="rect">
            <a:avLst/>
          </a:prstGeom>
          <a:noFill/>
        </p:spPr>
        <p:txBody>
          <a:bodyPr wrap="square" rtlCol="0">
            <a:spAutoFit/>
          </a:bodyPr>
          <a:lstStyle/>
          <a:p>
            <a:pPr algn="ctr"/>
            <a:r>
              <a:rPr lang="en-US" sz="3000" b="1">
                <a:solidFill>
                  <a:schemeClr val="accent6"/>
                </a:solidFill>
              </a:rPr>
              <a:t>LUYỆN TẬP</a:t>
            </a:r>
          </a:p>
        </p:txBody>
      </p:sp>
    </p:spTree>
    <p:extLst>
      <p:ext uri="{BB962C8B-B14F-4D97-AF65-F5344CB8AC3E}">
        <p14:creationId xmlns:p14="http://schemas.microsoft.com/office/powerpoint/2010/main" val="1382990847"/>
      </p:ext>
    </p:extLst>
  </p:cSld>
  <p:clrMapOvr>
    <a:masterClrMapping/>
  </p:clrMapOvr>
  <p:transition spd="med">
    <p:blinds dir="vert"/>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4F2E1"/>
        </a:solidFill>
        <a:effectLst/>
      </p:bgPr>
    </p:bg>
    <p:spTree>
      <p:nvGrpSpPr>
        <p:cNvPr id="1" name=""/>
        <p:cNvGrpSpPr/>
        <p:nvPr/>
      </p:nvGrpSpPr>
      <p:grpSpPr>
        <a:xfrm>
          <a:off x="0" y="0"/>
          <a:ext cx="0" cy="0"/>
          <a:chOff x="0" y="0"/>
          <a:chExt cx="0" cy="0"/>
        </a:xfrm>
      </p:grpSpPr>
      <p:sp>
        <p:nvSpPr>
          <p:cNvPr id="5" name="TextBox 4"/>
          <p:cNvSpPr txBox="1"/>
          <p:nvPr/>
        </p:nvSpPr>
        <p:spPr>
          <a:xfrm>
            <a:off x="253998" y="74575"/>
            <a:ext cx="8635999" cy="1938992"/>
          </a:xfrm>
          <a:prstGeom prst="rect">
            <a:avLst/>
          </a:prstGeom>
          <a:noFill/>
        </p:spPr>
        <p:txBody>
          <a:bodyPr wrap="square" rtlCol="0">
            <a:spAutoFit/>
          </a:bodyPr>
          <a:lstStyle/>
          <a:p>
            <a:pPr algn="just">
              <a:lnSpc>
                <a:spcPct val="150000"/>
              </a:lnSpc>
            </a:pPr>
            <a:r>
              <a:rPr lang="vi-VN" sz="2000"/>
              <a:t>1. Em hãy quan sát một phần trang sách trong </a:t>
            </a:r>
            <a:r>
              <a:rPr lang="en-US" sz="2000"/>
              <a:t>SGK </a:t>
            </a:r>
            <a:r>
              <a:rPr lang="vi-VN" sz="2000"/>
              <a:t>Mĩ thuật 4, bộ sách Kết nối tri thức với cuộc sống, xuất bản năm 2023 (Hình 27) và cho biết nguồn thông tin của mỗi bức ảnh là gì? Tại sao phải ghi rõ nguồn</a:t>
            </a:r>
            <a:r>
              <a:rPr lang="en-US" sz="2000"/>
              <a:t>?</a:t>
            </a:r>
          </a:p>
          <a:p>
            <a:pPr algn="just">
              <a:lnSpc>
                <a:spcPct val="150000"/>
              </a:lnSpc>
            </a:pPr>
            <a:r>
              <a:rPr lang="en-US" sz="2000"/>
              <a:t>2. Với mỗi hành động sau đây, em đồng tình hay không đồng tình? Vì sao?</a:t>
            </a:r>
          </a:p>
        </p:txBody>
      </p:sp>
      <p:pic>
        <p:nvPicPr>
          <p:cNvPr id="6" name="Picture 5"/>
          <p:cNvPicPr>
            <a:picLocks noChangeAspect="1"/>
          </p:cNvPicPr>
          <p:nvPr/>
        </p:nvPicPr>
        <p:blipFill>
          <a:blip r:embed="rId2"/>
          <a:stretch>
            <a:fillRect/>
          </a:stretch>
        </p:blipFill>
        <p:spPr>
          <a:xfrm>
            <a:off x="6376385" y="2092904"/>
            <a:ext cx="2360226" cy="1958396"/>
          </a:xfrm>
          <a:prstGeom prst="rect">
            <a:avLst/>
          </a:prstGeom>
        </p:spPr>
      </p:pic>
      <p:sp>
        <p:nvSpPr>
          <p:cNvPr id="8" name="TextBox 7"/>
          <p:cNvSpPr txBox="1"/>
          <p:nvPr/>
        </p:nvSpPr>
        <p:spPr>
          <a:xfrm>
            <a:off x="253998" y="1938992"/>
            <a:ext cx="5969001" cy="2862322"/>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a:p>
            <a:pPr algn="just">
              <a:lnSpc>
                <a:spcPct val="150000"/>
              </a:lnSpc>
            </a:pPr>
            <a:r>
              <a:rPr lang="vi-VN" sz="2000"/>
              <a:t>b) Xin phép sử dụng hình ảnh, bài viết của người khác trong bài trình chiếu và ghi rõ nguồn thông tin.</a:t>
            </a:r>
          </a:p>
          <a:p>
            <a:pPr algn="just">
              <a:lnSpc>
                <a:spcPct val="150000"/>
              </a:lnSpc>
            </a:pPr>
            <a:r>
              <a:rPr lang="vi-VN" sz="2000"/>
              <a:t>c) Chia sẻ thông tin riêng tư (nhật kí, hình ảnh,…) của người khác mà không xin phép.</a:t>
            </a:r>
          </a:p>
        </p:txBody>
      </p:sp>
      <p:pic>
        <p:nvPicPr>
          <p:cNvPr id="10" name="Picture 32"/>
          <p:cNvPicPr>
            <a:picLocks noChangeAspect="1"/>
          </p:cNvPicPr>
          <p:nvPr/>
        </p:nvPicPr>
        <p:blipFill>
          <a:blip r:embed="rId3"/>
          <a:srcRect/>
          <a:stretch>
            <a:fillRect/>
          </a:stretch>
        </p:blipFill>
        <p:spPr>
          <a:xfrm>
            <a:off x="7519262" y="3881438"/>
            <a:ext cx="1300888" cy="1019571"/>
          </a:xfrm>
          <a:prstGeom prst="rect">
            <a:avLst/>
          </a:prstGeom>
        </p:spPr>
      </p:pic>
    </p:spTree>
    <p:extLst>
      <p:ext uri="{BB962C8B-B14F-4D97-AF65-F5344CB8AC3E}">
        <p14:creationId xmlns:p14="http://schemas.microsoft.com/office/powerpoint/2010/main" val="982968340"/>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2977" y="518323"/>
            <a:ext cx="3199415" cy="2654712"/>
          </a:xfrm>
          <a:prstGeom prst="rect">
            <a:avLst/>
          </a:prstGeom>
        </p:spPr>
      </p:pic>
      <p:grpSp>
        <p:nvGrpSpPr>
          <p:cNvPr id="5" name="Group 4"/>
          <p:cNvGrpSpPr/>
          <p:nvPr/>
        </p:nvGrpSpPr>
        <p:grpSpPr>
          <a:xfrm>
            <a:off x="1392977" y="3560678"/>
            <a:ext cx="6061000" cy="992415"/>
            <a:chOff x="5515596" y="1576095"/>
            <a:chExt cx="6061000" cy="992415"/>
          </a:xfrm>
        </p:grpSpPr>
        <p:sp>
          <p:nvSpPr>
            <p:cNvPr id="6" name="Rounded Rectangle 5"/>
            <p:cNvSpPr/>
            <p:nvPr/>
          </p:nvSpPr>
          <p:spPr>
            <a:xfrm>
              <a:off x="6239666" y="1576095"/>
              <a:ext cx="5336930" cy="992415"/>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Cần ghi rõ nguồn thông tin vì đây là quy định về bản quyền nội dung thông tin.</a:t>
              </a:r>
            </a:p>
          </p:txBody>
        </p:sp>
        <p:sp>
          <p:nvSpPr>
            <p:cNvPr id="7" name="Right Arrow 6"/>
            <p:cNvSpPr/>
            <p:nvPr/>
          </p:nvSpPr>
          <p:spPr>
            <a:xfrm>
              <a:off x="5515596" y="1879622"/>
              <a:ext cx="617721" cy="385360"/>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ight Brace 7"/>
          <p:cNvSpPr/>
          <p:nvPr/>
        </p:nvSpPr>
        <p:spPr>
          <a:xfrm>
            <a:off x="5962404" y="518323"/>
            <a:ext cx="288925" cy="943387"/>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5962404" y="1604584"/>
            <a:ext cx="288925" cy="1152525"/>
          </a:xfrm>
          <a:prstGeom prst="rightBrace">
            <a:avLst>
              <a:gd name="adj1" fmla="val 27976"/>
              <a:gd name="adj2" fmla="val 50000"/>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391019" y="482184"/>
            <a:ext cx="1789359"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Huỳnh Lãnh</a:t>
            </a:r>
            <a:r>
              <a:rPr lang="en-US" sz="2000"/>
              <a:t>.</a:t>
            </a:r>
            <a:endParaRPr lang="vi-VN" sz="2000"/>
          </a:p>
        </p:txBody>
      </p:sp>
      <p:sp>
        <p:nvSpPr>
          <p:cNvPr id="11" name="TextBox 10"/>
          <p:cNvSpPr txBox="1"/>
          <p:nvPr/>
        </p:nvSpPr>
        <p:spPr>
          <a:xfrm>
            <a:off x="6391019" y="1673014"/>
            <a:ext cx="1851555" cy="1015663"/>
          </a:xfrm>
          <a:prstGeom prst="rect">
            <a:avLst/>
          </a:prstGeom>
          <a:noFill/>
        </p:spPr>
        <p:txBody>
          <a:bodyPr wrap="square" rtlCol="0">
            <a:spAutoFit/>
          </a:bodyPr>
          <a:lstStyle/>
          <a:p>
            <a:pPr algn="just">
              <a:lnSpc>
                <a:spcPct val="150000"/>
              </a:lnSpc>
            </a:pPr>
            <a:r>
              <a:rPr lang="vi-VN" sz="2000"/>
              <a:t>Nguồn</a:t>
            </a:r>
            <a:r>
              <a:rPr lang="en-US" sz="2000"/>
              <a:t>: </a:t>
            </a:r>
          </a:p>
          <a:p>
            <a:pPr algn="just">
              <a:lnSpc>
                <a:spcPct val="150000"/>
              </a:lnSpc>
            </a:pPr>
            <a:r>
              <a:rPr lang="vi-VN" sz="2000"/>
              <a:t>Hương Đoàn</a:t>
            </a:r>
            <a:r>
              <a:rPr lang="en-US" sz="2000"/>
              <a:t>.</a:t>
            </a:r>
            <a:endParaRPr lang="vi-VN" sz="2000"/>
          </a:p>
        </p:txBody>
      </p:sp>
      <p:sp>
        <p:nvSpPr>
          <p:cNvPr id="12" name="Rounded Rectangle 11"/>
          <p:cNvSpPr/>
          <p:nvPr/>
        </p:nvSpPr>
        <p:spPr>
          <a:xfrm>
            <a:off x="850900" y="453438"/>
            <a:ext cx="1430254" cy="513752"/>
          </a:xfrm>
          <a:prstGeom prst="roundRect">
            <a:avLst/>
          </a:prstGeom>
          <a:solidFill>
            <a:srgbClr val="E6FBDD"/>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dirty="0" err="1">
                <a:solidFill>
                  <a:sysClr val="windowText" lastClr="000000"/>
                </a:solidFill>
                <a:ea typeface="+mn-ea"/>
                <a:cs typeface="+mn-cs"/>
              </a:rPr>
              <a:t>Câu</a:t>
            </a:r>
            <a:r>
              <a:rPr lang="en-US" sz="2000" b="1" dirty="0">
                <a:solidFill>
                  <a:sysClr val="windowText" lastClr="000000"/>
                </a:solidFill>
                <a:ea typeface="+mn-ea"/>
                <a:cs typeface="+mn-cs"/>
              </a:rPr>
              <a:t> 1</a:t>
            </a:r>
            <a:endParaRPr kumimoji="0" lang="en-US" sz="2000" b="1" i="0" u="none" strike="noStrike" kern="0" cap="none" spc="0" normalizeH="0" baseline="0" noProof="0" dirty="0">
              <a:ln>
                <a:noFill/>
              </a:ln>
              <a:solidFill>
                <a:srgbClr val="000000"/>
              </a:solidFill>
              <a:effectLst/>
              <a:uLnTx/>
              <a:uFillTx/>
              <a:ea typeface="+mn-ea"/>
              <a:cs typeface="+mn-cs"/>
            </a:endParaRPr>
          </a:p>
        </p:txBody>
      </p:sp>
    </p:spTree>
    <p:extLst>
      <p:ext uri="{BB962C8B-B14F-4D97-AF65-F5344CB8AC3E}">
        <p14:creationId xmlns:p14="http://schemas.microsoft.com/office/powerpoint/2010/main" val="24091258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ppt_x"/>
                                          </p:val>
                                        </p:tav>
                                        <p:tav tm="100000">
                                          <p:val>
                                            <p:strVal val="#ppt_x"/>
                                          </p:val>
                                        </p:tav>
                                      </p:tavLst>
                                    </p:anim>
                                    <p:anim calcmode="lin" valueType="num">
                                      <p:cBhvr additive="base">
                                        <p:cTn id="3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014519" y="255650"/>
            <a:ext cx="1430254" cy="513752"/>
          </a:xfrm>
          <a:prstGeom prst="roundRect">
            <a:avLst/>
          </a:prstGeom>
          <a:solidFill>
            <a:srgbClr val="F8DECC"/>
          </a:solidFill>
          <a:ln w="25400" cap="flat" cmpd="sng" algn="ctr">
            <a:noFill/>
            <a:prstDash val="soli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eaLnBrk="1" fontAlgn="auto" latinLnBrk="0" hangingPunct="1">
              <a:spcBef>
                <a:spcPts val="0"/>
              </a:spcBef>
              <a:spcAft>
                <a:spcPts val="0"/>
              </a:spcAft>
              <a:buClrTx/>
              <a:buSzTx/>
              <a:buFontTx/>
              <a:buNone/>
              <a:tabLst/>
              <a:defRPr/>
            </a:pPr>
            <a:r>
              <a:rPr lang="en-US" sz="2000" b="1" err="1">
                <a:solidFill>
                  <a:sysClr val="windowText" lastClr="000000"/>
                </a:solidFill>
                <a:ea typeface="+mn-ea"/>
                <a:cs typeface="+mn-cs"/>
              </a:rPr>
              <a:t>Câu</a:t>
            </a:r>
            <a:r>
              <a:rPr lang="en-US" sz="2000" b="1">
                <a:solidFill>
                  <a:sysClr val="windowText" lastClr="000000"/>
                </a:solidFill>
                <a:ea typeface="+mn-ea"/>
                <a:cs typeface="+mn-cs"/>
              </a:rPr>
              <a:t> 2</a:t>
            </a:r>
            <a:endParaRPr kumimoji="0" lang="en-US" sz="2000" b="1" i="0" u="none" strike="noStrike" kern="0" cap="none" spc="0" normalizeH="0" baseline="0" noProof="0" dirty="0">
              <a:ln>
                <a:noFill/>
              </a:ln>
              <a:solidFill>
                <a:srgbClr val="000000"/>
              </a:solidFill>
              <a:effectLst/>
              <a:uLnTx/>
              <a:uFillTx/>
              <a:ea typeface="+mn-ea"/>
              <a:cs typeface="+mn-cs"/>
            </a:endParaRPr>
          </a:p>
        </p:txBody>
      </p:sp>
      <p:grpSp>
        <p:nvGrpSpPr>
          <p:cNvPr id="3" name="Group 2"/>
          <p:cNvGrpSpPr/>
          <p:nvPr/>
        </p:nvGrpSpPr>
        <p:grpSpPr>
          <a:xfrm>
            <a:off x="555471" y="1051364"/>
            <a:ext cx="5379061" cy="3747322"/>
            <a:chOff x="555471" y="1051364"/>
            <a:chExt cx="5379061" cy="3747322"/>
          </a:xfrm>
        </p:grpSpPr>
        <p:sp>
          <p:nvSpPr>
            <p:cNvPr id="16" name="Rounded Rectangle 15"/>
            <p:cNvSpPr/>
            <p:nvPr/>
          </p:nvSpPr>
          <p:spPr>
            <a:xfrm>
              <a:off x="555472" y="1051364"/>
              <a:ext cx="5379060" cy="1000265"/>
            </a:xfrm>
            <a:prstGeom prst="roundRect">
              <a:avLst/>
            </a:prstGeom>
            <a:solidFill>
              <a:srgbClr val="EBF6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5471" y="3783023"/>
              <a:ext cx="5379061" cy="1000265"/>
            </a:xfrm>
            <a:prstGeom prst="roundRect">
              <a:avLst/>
            </a:prstGeom>
            <a:solidFill>
              <a:srgbClr val="FEF5E8"/>
            </a:solidFill>
            <a:ln w="12700">
              <a:solidFill>
                <a:srgbClr val="DE5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555471" y="2228834"/>
              <a:ext cx="5379061" cy="1376984"/>
            </a:xfrm>
            <a:prstGeom prst="roundRect">
              <a:avLst>
                <a:gd name="adj" fmla="val 12806"/>
              </a:avLst>
            </a:prstGeom>
            <a:solidFill>
              <a:srgbClr val="E5F4FF"/>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69669" y="1051364"/>
              <a:ext cx="5134229" cy="1015663"/>
            </a:xfrm>
            <a:prstGeom prst="rect">
              <a:avLst/>
            </a:prstGeom>
            <a:noFill/>
          </p:spPr>
          <p:txBody>
            <a:bodyPr wrap="square" rtlCol="0">
              <a:spAutoFit/>
            </a:bodyPr>
            <a:lstStyle/>
            <a:p>
              <a:pPr algn="just">
                <a:lnSpc>
                  <a:spcPct val="150000"/>
                </a:lnSpc>
              </a:pPr>
              <a:r>
                <a:rPr lang="vi-VN" sz="2000"/>
                <a:t>a) Đọc tin nhắn trên điện thoại của người khác mà không được phép.</a:t>
              </a:r>
            </a:p>
          </p:txBody>
        </p:sp>
        <p:sp>
          <p:nvSpPr>
            <p:cNvPr id="20" name="TextBox 19"/>
            <p:cNvSpPr txBox="1"/>
            <p:nvPr/>
          </p:nvSpPr>
          <p:spPr>
            <a:xfrm>
              <a:off x="669668" y="2178662"/>
              <a:ext cx="5134229" cy="1477328"/>
            </a:xfrm>
            <a:prstGeom prst="rect">
              <a:avLst/>
            </a:prstGeom>
            <a:noFill/>
          </p:spPr>
          <p:txBody>
            <a:bodyPr wrap="square" rtlCol="0">
              <a:spAutoFit/>
            </a:bodyPr>
            <a:lstStyle/>
            <a:p>
              <a:pPr algn="just">
                <a:lnSpc>
                  <a:spcPct val="150000"/>
                </a:lnSpc>
              </a:pPr>
              <a:r>
                <a:rPr lang="vi-VN" sz="2000"/>
                <a:t>b) Xin phép sử dụng hình ảnh, bài viết của người khác trong bài trình chiếu và ghi rõ nguồn thông tin.</a:t>
              </a:r>
            </a:p>
          </p:txBody>
        </p:sp>
        <p:sp>
          <p:nvSpPr>
            <p:cNvPr id="21" name="TextBox 20"/>
            <p:cNvSpPr txBox="1"/>
            <p:nvPr/>
          </p:nvSpPr>
          <p:spPr>
            <a:xfrm>
              <a:off x="669668" y="3783023"/>
              <a:ext cx="5134229" cy="1015663"/>
            </a:xfrm>
            <a:prstGeom prst="rect">
              <a:avLst/>
            </a:prstGeom>
            <a:noFill/>
          </p:spPr>
          <p:txBody>
            <a:bodyPr wrap="square" rtlCol="0">
              <a:spAutoFit/>
            </a:bodyPr>
            <a:lstStyle/>
            <a:p>
              <a:pPr algn="just">
                <a:lnSpc>
                  <a:spcPct val="150000"/>
                </a:lnSpc>
              </a:pPr>
              <a:r>
                <a:rPr lang="vi-VN" sz="2000"/>
                <a:t>c) Chia sẻ thông tin riêng tư (nhật kí, hình ảnh,…) của người khác mà không xin phép.</a:t>
              </a:r>
            </a:p>
          </p:txBody>
        </p:sp>
      </p:grpSp>
      <p:grpSp>
        <p:nvGrpSpPr>
          <p:cNvPr id="24" name="Group 23"/>
          <p:cNvGrpSpPr/>
          <p:nvPr/>
        </p:nvGrpSpPr>
        <p:grpSpPr>
          <a:xfrm>
            <a:off x="6064975" y="1280785"/>
            <a:ext cx="2671022" cy="541422"/>
            <a:chOff x="5782297" y="1576096"/>
            <a:chExt cx="2671022" cy="541422"/>
          </a:xfrm>
        </p:grpSpPr>
        <p:sp>
          <p:nvSpPr>
            <p:cNvPr id="25" name="Rounded Rectangle 24"/>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26" name="Right Arrow 25"/>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6064975" y="2646615"/>
            <a:ext cx="2671022" cy="541422"/>
            <a:chOff x="5782297" y="1576096"/>
            <a:chExt cx="2671022" cy="541422"/>
          </a:xfrm>
        </p:grpSpPr>
        <p:sp>
          <p:nvSpPr>
            <p:cNvPr id="28" name="Rounded Rectangle 27"/>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Đ</a:t>
              </a:r>
              <a:r>
                <a:rPr lang="vi-VN" sz="2000">
                  <a:solidFill>
                    <a:srgbClr val="000000"/>
                  </a:solidFill>
                </a:rPr>
                <a:t>ồng</a:t>
              </a:r>
              <a:r>
                <a:rPr lang="en-US" sz="2000">
                  <a:solidFill>
                    <a:srgbClr val="000000"/>
                  </a:solidFill>
                </a:rPr>
                <a:t> tình.</a:t>
              </a:r>
            </a:p>
          </p:txBody>
        </p:sp>
        <p:sp>
          <p:nvSpPr>
            <p:cNvPr id="29" name="Right Arrow 28"/>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6064975" y="4012444"/>
            <a:ext cx="2671022" cy="541422"/>
            <a:chOff x="5782297" y="1576096"/>
            <a:chExt cx="2671022" cy="541422"/>
          </a:xfrm>
        </p:grpSpPr>
        <p:sp>
          <p:nvSpPr>
            <p:cNvPr id="31" name="Rounded Rectangle 30"/>
            <p:cNvSpPr/>
            <p:nvPr/>
          </p:nvSpPr>
          <p:spPr>
            <a:xfrm>
              <a:off x="6239666" y="1576096"/>
              <a:ext cx="2213653" cy="541422"/>
            </a:xfrm>
            <a:prstGeom prst="roundRect">
              <a:avLst>
                <a:gd name="adj" fmla="val 15045"/>
              </a:avLst>
            </a:prstGeom>
            <a:solidFill>
              <a:srgbClr val="FFFFB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Không đồng</a:t>
              </a:r>
              <a:r>
                <a:rPr lang="en-US" sz="2000">
                  <a:solidFill>
                    <a:srgbClr val="000000"/>
                  </a:solidFill>
                </a:rPr>
                <a:t> tình.</a:t>
              </a:r>
            </a:p>
          </p:txBody>
        </p:sp>
        <p:sp>
          <p:nvSpPr>
            <p:cNvPr id="32" name="Right Arrow 31"/>
            <p:cNvSpPr/>
            <p:nvPr/>
          </p:nvSpPr>
          <p:spPr>
            <a:xfrm>
              <a:off x="5782297" y="1731984"/>
              <a:ext cx="370736" cy="231281"/>
            </a:xfrm>
            <a:prstGeom prst="rightArrow">
              <a:avLst>
                <a:gd name="adj1" fmla="val 50000"/>
                <a:gd name="adj2" fmla="val 68832"/>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572735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p:cTn id="19" dur="500" fill="hold"/>
                                        <p:tgtEl>
                                          <p:spTgt spid="27"/>
                                        </p:tgtEl>
                                        <p:attrNameLst>
                                          <p:attrName>ppt_w</p:attrName>
                                        </p:attrNameLst>
                                      </p:cBhvr>
                                      <p:tavLst>
                                        <p:tav tm="0">
                                          <p:val>
                                            <p:fltVal val="0"/>
                                          </p:val>
                                        </p:tav>
                                        <p:tav tm="100000">
                                          <p:val>
                                            <p:strVal val="#ppt_w"/>
                                          </p:val>
                                        </p:tav>
                                      </p:tavLst>
                                    </p:anim>
                                    <p:anim calcmode="lin" valueType="num">
                                      <p:cBhvr>
                                        <p:cTn id="20" dur="500" fill="hold"/>
                                        <p:tgtEl>
                                          <p:spTgt spid="27"/>
                                        </p:tgtEl>
                                        <p:attrNameLst>
                                          <p:attrName>ppt_h</p:attrName>
                                        </p:attrNameLst>
                                      </p:cBhvr>
                                      <p:tavLst>
                                        <p:tav tm="0">
                                          <p:val>
                                            <p:fltVal val="0"/>
                                          </p:val>
                                        </p:tav>
                                        <p:tav tm="100000">
                                          <p:val>
                                            <p:strVal val="#ppt_h"/>
                                          </p:val>
                                        </p:tav>
                                      </p:tavLst>
                                    </p:anim>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500" fill="hold"/>
                                        <p:tgtEl>
                                          <p:spTgt spid="30"/>
                                        </p:tgtEl>
                                        <p:attrNameLst>
                                          <p:attrName>ppt_w</p:attrName>
                                        </p:attrNameLst>
                                      </p:cBhvr>
                                      <p:tavLst>
                                        <p:tav tm="0">
                                          <p:val>
                                            <p:fltVal val="0"/>
                                          </p:val>
                                        </p:tav>
                                        <p:tav tm="100000">
                                          <p:val>
                                            <p:strVal val="#ppt_w"/>
                                          </p:val>
                                        </p:tav>
                                      </p:tavLst>
                                    </p:anim>
                                    <p:anim calcmode="lin" valueType="num">
                                      <p:cBhvr>
                                        <p:cTn id="27" dur="500" fill="hold"/>
                                        <p:tgtEl>
                                          <p:spTgt spid="30"/>
                                        </p:tgtEl>
                                        <p:attrNameLst>
                                          <p:attrName>ppt_h</p:attrName>
                                        </p:attrNameLst>
                                      </p:cBhvr>
                                      <p:tavLst>
                                        <p:tav tm="0">
                                          <p:val>
                                            <p:fltVal val="0"/>
                                          </p:val>
                                        </p:tav>
                                        <p:tav tm="100000">
                                          <p:val>
                                            <p:strVal val="#ppt_h"/>
                                          </p:val>
                                        </p:tav>
                                      </p:tavLst>
                                    </p:anim>
                                    <p:animEffect transition="in" filter="fade">
                                      <p:cBhvr>
                                        <p:cTn id="2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a:solidFill>
                  <a:srgbClr val="7030A0"/>
                </a:solidFill>
              </a:rPr>
              <a:t>KHỞI ĐỘNG</a:t>
            </a: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4"/>
          <a:stretch>
            <a:fillRect/>
          </a:stretch>
        </p:blipFill>
        <p:spPr>
          <a:xfrm>
            <a:off x="5044016" y="2686754"/>
            <a:ext cx="1591427" cy="2187611"/>
          </a:xfrm>
          <a:prstGeom prst="rect">
            <a:avLst/>
          </a:prstGeom>
          <a:ln>
            <a:solidFill>
              <a:srgbClr val="000000"/>
            </a:solidFill>
          </a:ln>
        </p:spPr>
      </p:pic>
      <p:pic>
        <p:nvPicPr>
          <p:cNvPr id="12" name="Picture 11"/>
          <p:cNvPicPr>
            <a:picLocks noChangeAspect="1"/>
          </p:cNvPicPr>
          <p:nvPr/>
        </p:nvPicPr>
        <p:blipFill>
          <a:blip r:embed="rId5"/>
          <a:stretch>
            <a:fillRect/>
          </a:stretch>
        </p:blipFill>
        <p:spPr>
          <a:xfrm>
            <a:off x="6813948" y="2686754"/>
            <a:ext cx="1581811" cy="2187612"/>
          </a:xfrm>
          <a:prstGeom prst="rect">
            <a:avLst/>
          </a:prstGeom>
          <a:ln>
            <a:solidFill>
              <a:srgbClr val="000000"/>
            </a:solidFill>
          </a:ln>
        </p:spPr>
      </p:pic>
      <p:sp>
        <p:nvSpPr>
          <p:cNvPr id="13" name="TextBox 12"/>
          <p:cNvSpPr txBox="1"/>
          <p:nvPr/>
        </p:nvSpPr>
        <p:spPr>
          <a:xfrm>
            <a:off x="568204" y="2033683"/>
            <a:ext cx="8007591" cy="1015663"/>
          </a:xfrm>
          <a:prstGeom prst="rect">
            <a:avLst/>
          </a:prstGeom>
          <a:noFill/>
        </p:spPr>
        <p:txBody>
          <a:bodyPr wrap="square" rtlCol="0">
            <a:spAutoFit/>
          </a:bodyPr>
          <a:lstStyle/>
          <a:p>
            <a:pPr algn="just">
              <a:lnSpc>
                <a:spcPct val="150000"/>
              </a:lnSpc>
            </a:pPr>
            <a:r>
              <a:rPr lang="vi-VN" sz="2000"/>
              <a:t>Em hãy quan sát hai bài báo tường của các bạn lớp 5A (Hình 24 và Hình 25) và cho biết:</a:t>
            </a:r>
          </a:p>
        </p:txBody>
      </p:sp>
      <p:sp>
        <p:nvSpPr>
          <p:cNvPr id="14" name="TextBox 13"/>
          <p:cNvSpPr txBox="1"/>
          <p:nvPr/>
        </p:nvSpPr>
        <p:spPr>
          <a:xfrm>
            <a:off x="568204" y="3049346"/>
            <a:ext cx="4297307" cy="958660"/>
          </a:xfrm>
          <a:prstGeom prst="rect">
            <a:avLst/>
          </a:prstGeom>
          <a:noFill/>
        </p:spPr>
        <p:txBody>
          <a:bodyPr wrap="square" rtlCol="0">
            <a:spAutoFit/>
          </a:bodyPr>
          <a:lstStyle/>
          <a:p>
            <a:pPr algn="just">
              <a:lnSpc>
                <a:spcPct val="150000"/>
              </a:lnSpc>
            </a:pPr>
            <a:r>
              <a:rPr lang="en-US" sz="2000" dirty="0"/>
              <a:t>1</a:t>
            </a:r>
            <a:r>
              <a:rPr lang="vi-VN" sz="2000" dirty="0"/>
              <a:t>. Theo em, tại sao phải ghi rõ tên tác giả?</a:t>
            </a:r>
          </a:p>
        </p:txBody>
      </p:sp>
      <p:pic>
        <p:nvPicPr>
          <p:cNvPr id="48" name="btnInknoeActivityCp2">
            <a:extLst>
              <a:ext uri="{FF2B5EF4-FFF2-40B4-BE49-F238E27FC236}">
                <a16:creationId xmlns:a16="http://schemas.microsoft.com/office/drawing/2014/main" id="{48866199-3129-3B05-D80F-4796C2D16FE9}"/>
              </a:ext>
            </a:extLst>
          </p:cNvPr>
          <p:cNvPicPr>
            <a:picLocks noChangeAspect="1"/>
          </p:cNvPicPr>
          <p:nvPr>
            <p:custDataLst>
              <p:tags r:id="rId1"/>
            </p:custDataLst>
          </p:nvPr>
        </p:nvPicPr>
        <p:blipFill>
          <a:blip r:embed="rId6" r:link="rId7"/>
          <a:stretch>
            <a:fillRect/>
          </a:stretch>
        </p:blipFill>
        <p:spPr>
          <a:xfrm>
            <a:off x="2577251" y="4065011"/>
            <a:ext cx="1666536" cy="435761"/>
          </a:xfrm>
          <a:prstGeom prst="rect">
            <a:avLst/>
          </a:prstGeom>
        </p:spPr>
      </p:pic>
    </p:spTree>
    <p:extLst>
      <p:ext uri="{BB962C8B-B14F-4D97-AF65-F5344CB8AC3E}">
        <p14:creationId xmlns:p14="http://schemas.microsoft.com/office/powerpoint/2010/main" val="20520364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5" name="Google Shape;775;p55"/>
          <p:cNvPicPr preferRelativeResize="0"/>
          <p:nvPr/>
        </p:nvPicPr>
        <p:blipFill rotWithShape="1">
          <a:blip r:embed="rId5">
            <a:alphaModFix/>
          </a:blip>
          <a:srcRect r="19471" b="27166"/>
          <a:stretch/>
        </p:blipFill>
        <p:spPr>
          <a:xfrm>
            <a:off x="5065486" y="2551034"/>
            <a:ext cx="4078514" cy="2592465"/>
          </a:xfrm>
          <a:prstGeom prst="rect">
            <a:avLst/>
          </a:prstGeom>
          <a:noFill/>
          <a:ln>
            <a:noFill/>
          </a:ln>
        </p:spPr>
      </p:pic>
      <p:grpSp>
        <p:nvGrpSpPr>
          <p:cNvPr id="11" name="Group 10"/>
          <p:cNvGrpSpPr/>
          <p:nvPr/>
        </p:nvGrpSpPr>
        <p:grpSpPr>
          <a:xfrm>
            <a:off x="1384265" y="879066"/>
            <a:ext cx="3937070" cy="2090498"/>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TextBox 13"/>
            <p:cNvSpPr txBox="1"/>
            <p:nvPr/>
          </p:nvSpPr>
          <p:spPr>
            <a:xfrm>
              <a:off x="430911" y="2615369"/>
              <a:ext cx="4891314" cy="515051"/>
            </a:xfrm>
            <a:prstGeom prst="rect">
              <a:avLst/>
            </a:prstGeom>
            <a:noFill/>
          </p:spPr>
          <p:txBody>
            <a:bodyPr wrap="square" rtlCol="0">
              <a:spAutoFit/>
            </a:bodyPr>
            <a:lstStyle/>
            <a:p>
              <a:pPr algn="ctr"/>
              <a:r>
                <a:rPr lang="en-US" sz="3300" b="1"/>
                <a:t>TRÒ CHƠI</a:t>
              </a:r>
            </a:p>
          </p:txBody>
        </p:sp>
      </p:grpSp>
      <p:sp>
        <p:nvSpPr>
          <p:cNvPr id="16" name="TextBox 15"/>
          <p:cNvSpPr txBox="1"/>
          <p:nvPr/>
        </p:nvSpPr>
        <p:spPr>
          <a:xfrm>
            <a:off x="1410929" y="2092070"/>
            <a:ext cx="3913534" cy="553998"/>
          </a:xfrm>
          <a:prstGeom prst="rect">
            <a:avLst/>
          </a:prstGeom>
          <a:noFill/>
        </p:spPr>
        <p:txBody>
          <a:bodyPr wrap="square" rtlCol="0">
            <a:spAutoFit/>
          </a:bodyPr>
          <a:lstStyle/>
          <a:p>
            <a:pPr algn="ctr"/>
            <a:r>
              <a:rPr lang="en-US" sz="3000" b="1">
                <a:solidFill>
                  <a:srgbClr val="FF3B3B"/>
                </a:solidFill>
              </a:rPr>
              <a:t>LÁ BÀI THẦN KÌ</a:t>
            </a:r>
          </a:p>
        </p:txBody>
      </p:sp>
      <p:pic>
        <p:nvPicPr>
          <p:cNvPr id="1026" name="Picture 2" descr="https://img.freepik.com/premium-vector/vector-flat-icon-illustration-three-tarot-magic-cards_423614-439.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44" b="89776" l="3834" r="92812"/>
                    </a14:imgEffect>
                  </a14:imgLayer>
                </a14:imgProps>
              </a:ext>
              <a:ext uri="{28A0092B-C50C-407E-A947-70E740481C1C}">
                <a14:useLocalDpi xmlns:a14="http://schemas.microsoft.com/office/drawing/2010/main" val="0"/>
              </a:ext>
            </a:extLst>
          </a:blip>
          <a:srcRect/>
          <a:stretch>
            <a:fillRect/>
          </a:stretch>
        </p:blipFill>
        <p:spPr bwMode="auto">
          <a:xfrm rot="765815">
            <a:off x="5478122" y="1256360"/>
            <a:ext cx="3505964" cy="350596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tatic.vecteezy.com/system/resources/previews/007/515/994/original/wand-and-magic-hat-cartoon-icon-illustration-object-icon-concept-isolated-premium-vector.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2083">
                        <a14:foregroundMark x1="81302" y1="29427" x2="67708" y2="62969"/>
                      </a14:backgroundRemoval>
                    </a14:imgEffect>
                  </a14:imgLayer>
                </a14:imgProps>
              </a:ext>
              <a:ext uri="{28A0092B-C50C-407E-A947-70E740481C1C}">
                <a14:useLocalDpi xmlns:a14="http://schemas.microsoft.com/office/drawing/2010/main" val="0"/>
              </a:ext>
            </a:extLst>
          </a:blip>
          <a:srcRect/>
          <a:stretch>
            <a:fillRect/>
          </a:stretch>
        </p:blipFill>
        <p:spPr bwMode="auto">
          <a:xfrm rot="20888504">
            <a:off x="745660" y="2933669"/>
            <a:ext cx="2431143" cy="2431143"/>
          </a:xfrm>
          <a:prstGeom prst="rect">
            <a:avLst/>
          </a:prstGeom>
          <a:noFill/>
          <a:extLst>
            <a:ext uri="{909E8E84-426E-40DD-AFC4-6F175D3DCCD1}">
              <a14:hiddenFill xmlns:a14="http://schemas.microsoft.com/office/drawing/2010/main">
                <a:solidFill>
                  <a:srgbClr val="FFFFFF"/>
                </a:solidFill>
              </a14:hiddenFill>
            </a:ext>
          </a:extLst>
        </p:spPr>
      </p:pic>
      <p:pic>
        <p:nvPicPr>
          <p:cNvPr id="2" name="Carnival-is-Coming-chosic.com_">
            <a:hlinkClick r:id="" action="ppaction://media"/>
          </p:cNvPr>
          <p:cNvPicPr>
            <a:picLocks noChangeAspect="1"/>
          </p:cNvPicPr>
          <p:nvPr>
            <a:audioFile r:link="rId1"/>
            <p:extLst>
              <p:ext uri="{DAA4B4D4-6D71-4841-9C94-3DE7FCFB9230}">
                <p14:media xmlns:p14="http://schemas.microsoft.com/office/powerpoint/2010/main" r:embed="rId2">
                  <p14:trim st="1600" end="101474.475"/>
                </p14:media>
              </p:ext>
            </p:extLst>
          </p:nvPr>
        </p:nvPicPr>
        <p:blipFill>
          <a:blip r:embed="rId10"/>
          <a:stretch>
            <a:fillRect/>
          </a:stretch>
        </p:blipFill>
        <p:spPr>
          <a:xfrm>
            <a:off x="-830943" y="0"/>
            <a:ext cx="609600" cy="609600"/>
          </a:xfrm>
          <a:prstGeom prst="rect">
            <a:avLst/>
          </a:prstGeom>
        </p:spPr>
      </p:pic>
    </p:spTree>
    <p:extLst>
      <p:ext uri="{BB962C8B-B14F-4D97-AF65-F5344CB8AC3E}">
        <p14:creationId xmlns:p14="http://schemas.microsoft.com/office/powerpoint/2010/main" val="575400592"/>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301" fill="hold"/>
                                        <p:tgtEl>
                                          <p:spTgt spid="2"/>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030"/>
                                        </p:tgtEl>
                                        <p:attrNameLst>
                                          <p:attrName>r</p:attrName>
                                        </p:attrNameLst>
                                      </p:cBhvr>
                                    </p:animRot>
                                    <p:animRot by="-240000">
                                      <p:cBhvr>
                                        <p:cTn id="9" dur="200" fill="hold">
                                          <p:stCondLst>
                                            <p:cond delay="200"/>
                                          </p:stCondLst>
                                        </p:cTn>
                                        <p:tgtEl>
                                          <p:spTgt spid="1030"/>
                                        </p:tgtEl>
                                        <p:attrNameLst>
                                          <p:attrName>r</p:attrName>
                                        </p:attrNameLst>
                                      </p:cBhvr>
                                    </p:animRot>
                                    <p:animRot by="240000">
                                      <p:cBhvr>
                                        <p:cTn id="10" dur="200" fill="hold">
                                          <p:stCondLst>
                                            <p:cond delay="400"/>
                                          </p:stCondLst>
                                        </p:cTn>
                                        <p:tgtEl>
                                          <p:spTgt spid="1030"/>
                                        </p:tgtEl>
                                        <p:attrNameLst>
                                          <p:attrName>r</p:attrName>
                                        </p:attrNameLst>
                                      </p:cBhvr>
                                    </p:animRot>
                                    <p:animRot by="-240000">
                                      <p:cBhvr>
                                        <p:cTn id="11" dur="200" fill="hold">
                                          <p:stCondLst>
                                            <p:cond delay="600"/>
                                          </p:stCondLst>
                                        </p:cTn>
                                        <p:tgtEl>
                                          <p:spTgt spid="1030"/>
                                        </p:tgtEl>
                                        <p:attrNameLst>
                                          <p:attrName>r</p:attrName>
                                        </p:attrNameLst>
                                      </p:cBhvr>
                                    </p:animRot>
                                    <p:animRot by="120000">
                                      <p:cBhvr>
                                        <p:cTn id="12" dur="200" fill="hold">
                                          <p:stCondLst>
                                            <p:cond delay="800"/>
                                          </p:stCondLst>
                                        </p:cTn>
                                        <p:tgtEl>
                                          <p:spTgt spid="1030"/>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026"/>
                                        </p:tgtEl>
                                        <p:attrNameLst>
                                          <p:attrName>r</p:attrName>
                                        </p:attrNameLst>
                                      </p:cBhvr>
                                    </p:animRot>
                                    <p:animRot by="-240000">
                                      <p:cBhvr>
                                        <p:cTn id="15" dur="200" fill="hold">
                                          <p:stCondLst>
                                            <p:cond delay="200"/>
                                          </p:stCondLst>
                                        </p:cTn>
                                        <p:tgtEl>
                                          <p:spTgt spid="1026"/>
                                        </p:tgtEl>
                                        <p:attrNameLst>
                                          <p:attrName>r</p:attrName>
                                        </p:attrNameLst>
                                      </p:cBhvr>
                                    </p:animRot>
                                    <p:animRot by="240000">
                                      <p:cBhvr>
                                        <p:cTn id="16" dur="200" fill="hold">
                                          <p:stCondLst>
                                            <p:cond delay="400"/>
                                          </p:stCondLst>
                                        </p:cTn>
                                        <p:tgtEl>
                                          <p:spTgt spid="1026"/>
                                        </p:tgtEl>
                                        <p:attrNameLst>
                                          <p:attrName>r</p:attrName>
                                        </p:attrNameLst>
                                      </p:cBhvr>
                                    </p:animRot>
                                    <p:animRot by="-240000">
                                      <p:cBhvr>
                                        <p:cTn id="17" dur="200" fill="hold">
                                          <p:stCondLst>
                                            <p:cond delay="600"/>
                                          </p:stCondLst>
                                        </p:cTn>
                                        <p:tgtEl>
                                          <p:spTgt spid="1026"/>
                                        </p:tgtEl>
                                        <p:attrNameLst>
                                          <p:attrName>r</p:attrName>
                                        </p:attrNameLst>
                                      </p:cBhvr>
                                    </p:animRot>
                                    <p:animRot by="120000">
                                      <p:cBhvr>
                                        <p:cTn id="18" dur="200" fill="hold">
                                          <p:stCondLst>
                                            <p:cond delay="800"/>
                                          </p:stCondLst>
                                        </p:cTn>
                                        <p:tgtEl>
                                          <p:spTgt spid="1026"/>
                                        </p:tgtEl>
                                        <p:attrNameLst>
                                          <p:attrName>r</p:attrName>
                                        </p:attrNameLst>
                                      </p:cBhvr>
                                    </p:animRot>
                                  </p:childTnLst>
                                </p:cTn>
                              </p:par>
                              <p:par>
                                <p:cTn id="19" presetID="34" presetClass="emph" presetSubtype="0" repeatCount="10000" fill="hold" grpId="0" nodeType="withEffect">
                                  <p:stCondLst>
                                    <p:cond delay="0"/>
                                  </p:stCondLst>
                                  <p:iterate type="lt">
                                    <p:tmPct val="10000"/>
                                  </p:iterate>
                                  <p:childTnLst>
                                    <p:animMotion origin="layout" path="M 0.0 0.0 L 0.0 -0.07213" pathEditMode="relative" ptsTypes="">
                                      <p:cBhvr>
                                        <p:cTn id="20" dur="375" accel="50000" decel="50000" autoRev="1" fill="hold">
                                          <p:stCondLst>
                                            <p:cond delay="0"/>
                                          </p:stCondLst>
                                        </p:cTn>
                                        <p:tgtEl>
                                          <p:spTgt spid="16"/>
                                        </p:tgtEl>
                                        <p:attrNameLst>
                                          <p:attrName>ppt_x</p:attrName>
                                          <p:attrName>ppt_y</p:attrName>
                                        </p:attrNameLst>
                                      </p:cBhvr>
                                    </p:animMotion>
                                    <p:animRot by="1500000">
                                      <p:cBhvr>
                                        <p:cTn id="21" dur="188" fill="hold">
                                          <p:stCondLst>
                                            <p:cond delay="0"/>
                                          </p:stCondLst>
                                        </p:cTn>
                                        <p:tgtEl>
                                          <p:spTgt spid="16"/>
                                        </p:tgtEl>
                                        <p:attrNameLst>
                                          <p:attrName>r</p:attrName>
                                        </p:attrNameLst>
                                      </p:cBhvr>
                                    </p:animRot>
                                    <p:animRot by="-1500000">
                                      <p:cBhvr>
                                        <p:cTn id="22" dur="188" fill="hold">
                                          <p:stCondLst>
                                            <p:cond delay="188"/>
                                          </p:stCondLst>
                                        </p:cTn>
                                        <p:tgtEl>
                                          <p:spTgt spid="16"/>
                                        </p:tgtEl>
                                        <p:attrNameLst>
                                          <p:attrName>r</p:attrName>
                                        </p:attrNameLst>
                                      </p:cBhvr>
                                    </p:animRot>
                                    <p:animRot by="-1500000">
                                      <p:cBhvr>
                                        <p:cTn id="23" dur="188" fill="hold">
                                          <p:stCondLst>
                                            <p:cond delay="375"/>
                                          </p:stCondLst>
                                        </p:cTn>
                                        <p:tgtEl>
                                          <p:spTgt spid="16"/>
                                        </p:tgtEl>
                                        <p:attrNameLst>
                                          <p:attrName>r</p:attrName>
                                        </p:attrNameLst>
                                      </p:cBhvr>
                                    </p:animRot>
                                    <p:animRot by="1500000">
                                      <p:cBhvr>
                                        <p:cTn id="24" dur="188" fill="hold">
                                          <p:stCondLst>
                                            <p:cond delay="563"/>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DF1DF"/>
        </a:solidFill>
        <a:effectLst/>
      </p:bgPr>
    </p:bg>
    <p:spTree>
      <p:nvGrpSpPr>
        <p:cNvPr id="1" name=""/>
        <p:cNvGrpSpPr/>
        <p:nvPr/>
      </p:nvGrpSpPr>
      <p:grpSpPr>
        <a:xfrm>
          <a:off x="0" y="0"/>
          <a:ext cx="0" cy="0"/>
          <a:chOff x="0" y="0"/>
          <a:chExt cx="0" cy="0"/>
        </a:xfrm>
      </p:grpSpPr>
      <p:sp>
        <p:nvSpPr>
          <p:cNvPr id="6" name="TextBox 5"/>
          <p:cNvSpPr txBox="1"/>
          <p:nvPr/>
        </p:nvSpPr>
        <p:spPr>
          <a:xfrm>
            <a:off x="0" y="271775"/>
            <a:ext cx="9144000" cy="553998"/>
          </a:xfrm>
          <a:prstGeom prst="rect">
            <a:avLst/>
          </a:prstGeom>
          <a:noFill/>
        </p:spPr>
        <p:txBody>
          <a:bodyPr wrap="square" rtlCol="0">
            <a:spAutoFit/>
          </a:bodyPr>
          <a:lstStyle/>
          <a:p>
            <a:pPr algn="ctr"/>
            <a:r>
              <a:rPr lang="en-US" sz="3000" b="1"/>
              <a:t>TRÒ CHƠI</a:t>
            </a:r>
          </a:p>
        </p:txBody>
      </p:sp>
      <p:sp>
        <p:nvSpPr>
          <p:cNvPr id="7" name="TextBox 6"/>
          <p:cNvSpPr txBox="1"/>
          <p:nvPr/>
        </p:nvSpPr>
        <p:spPr>
          <a:xfrm>
            <a:off x="0" y="953858"/>
            <a:ext cx="9144000" cy="553998"/>
          </a:xfrm>
          <a:prstGeom prst="rect">
            <a:avLst/>
          </a:prstGeom>
          <a:noFill/>
        </p:spPr>
        <p:txBody>
          <a:bodyPr wrap="square" rtlCol="0">
            <a:spAutoFit/>
          </a:bodyPr>
          <a:lstStyle/>
          <a:p>
            <a:pPr algn="ctr"/>
            <a:r>
              <a:rPr lang="en-US" sz="3000" b="1">
                <a:solidFill>
                  <a:srgbClr val="C00000"/>
                </a:solidFill>
              </a:rPr>
              <a:t>LÁ BÀI THẦN KÌ</a:t>
            </a:r>
          </a:p>
        </p:txBody>
      </p:sp>
      <p:pic>
        <p:nvPicPr>
          <p:cNvPr id="14" name="Picture 13">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0355"/>
          <a:stretch/>
        </p:blipFill>
        <p:spPr>
          <a:xfrm rot="520095">
            <a:off x="4674403" y="2779051"/>
            <a:ext cx="1007928" cy="2030289"/>
          </a:xfrm>
          <a:prstGeom prst="rect">
            <a:avLst/>
          </a:prstGeom>
        </p:spPr>
      </p:pic>
      <p:pic>
        <p:nvPicPr>
          <p:cNvPr id="15" name="Picture 14">
            <a:hlinkClick r:id="rId5" action="ppaction://hlinksldjump"/>
          </p:cNvPr>
          <p:cNvPicPr>
            <a:picLocks noChangeAspect="1"/>
          </p:cNvPicPr>
          <p:nvPr/>
        </p:nvPicPr>
        <p:blipFill rotWithShape="1">
          <a:blip r:embed="rId6">
            <a:extLst>
              <a:ext uri="{28A0092B-C50C-407E-A947-70E740481C1C}">
                <a14:useLocalDpi xmlns:a14="http://schemas.microsoft.com/office/drawing/2010/main" val="0"/>
              </a:ext>
            </a:extLst>
          </a:blip>
          <a:srcRect l="50511"/>
          <a:stretch/>
        </p:blipFill>
        <p:spPr>
          <a:xfrm rot="520095">
            <a:off x="1915859" y="2785709"/>
            <a:ext cx="1001479" cy="2023631"/>
          </a:xfrm>
          <a:prstGeom prst="rect">
            <a:avLst/>
          </a:prstGeom>
        </p:spPr>
      </p:pic>
      <p:pic>
        <p:nvPicPr>
          <p:cNvPr id="16" name="Picture 15">
            <a:hlinkClick r:id="rId7" action="ppaction://hlinksldjump"/>
          </p:cNvPr>
          <p:cNvPicPr>
            <a:picLocks noChangeAspect="1"/>
          </p:cNvPicPr>
          <p:nvPr/>
        </p:nvPicPr>
        <p:blipFill rotWithShape="1">
          <a:blip r:embed="rId8">
            <a:extLst>
              <a:ext uri="{28A0092B-C50C-407E-A947-70E740481C1C}">
                <a14:useLocalDpi xmlns:a14="http://schemas.microsoft.com/office/drawing/2010/main" val="0"/>
              </a:ext>
            </a:extLst>
          </a:blip>
          <a:srcRect l="50535"/>
          <a:stretch/>
        </p:blipFill>
        <p:spPr>
          <a:xfrm rot="520095">
            <a:off x="7419445" y="2798062"/>
            <a:ext cx="997748" cy="2017096"/>
          </a:xfrm>
          <a:prstGeom prst="rect">
            <a:avLst/>
          </a:prstGeom>
        </p:spPr>
      </p:pic>
      <p:pic>
        <p:nvPicPr>
          <p:cNvPr id="17" name="Picture 16">
            <a:hlinkClick r:id="rId9" action="ppaction://hlinksldjump"/>
          </p:cNvPr>
          <p:cNvPicPr>
            <a:picLocks noChangeAspect="1"/>
          </p:cNvPicPr>
          <p:nvPr/>
        </p:nvPicPr>
        <p:blipFill rotWithShape="1">
          <a:blip r:embed="rId10">
            <a:extLst>
              <a:ext uri="{28A0092B-C50C-407E-A947-70E740481C1C}">
                <a14:useLocalDpi xmlns:a14="http://schemas.microsoft.com/office/drawing/2010/main" val="0"/>
              </a:ext>
            </a:extLst>
          </a:blip>
          <a:srcRect l="50926"/>
          <a:stretch/>
        </p:blipFill>
        <p:spPr>
          <a:xfrm rot="520095">
            <a:off x="671126" y="1802845"/>
            <a:ext cx="1014964" cy="2068236"/>
          </a:xfrm>
          <a:prstGeom prst="rect">
            <a:avLst/>
          </a:prstGeom>
        </p:spPr>
      </p:pic>
      <p:pic>
        <p:nvPicPr>
          <p:cNvPr id="18" name="Picture 17">
            <a:hlinkClick r:id="rId11" action="ppaction://hlinksldjump"/>
          </p:cNvPr>
          <p:cNvPicPr>
            <a:picLocks noChangeAspect="1"/>
          </p:cNvPicPr>
          <p:nvPr/>
        </p:nvPicPr>
        <p:blipFill rotWithShape="1">
          <a:blip r:embed="rId12">
            <a:extLst>
              <a:ext uri="{28A0092B-C50C-407E-A947-70E740481C1C}">
                <a14:useLocalDpi xmlns:a14="http://schemas.microsoft.com/office/drawing/2010/main" val="0"/>
              </a:ext>
            </a:extLst>
          </a:blip>
          <a:srcRect l="50295"/>
          <a:stretch/>
        </p:blipFill>
        <p:spPr>
          <a:xfrm rot="520095">
            <a:off x="3423204" y="1811878"/>
            <a:ext cx="1024654" cy="2061487"/>
          </a:xfrm>
          <a:prstGeom prst="rect">
            <a:avLst/>
          </a:prstGeom>
        </p:spPr>
      </p:pic>
      <p:pic>
        <p:nvPicPr>
          <p:cNvPr id="19" name="Picture 18">
            <a:hlinkClick r:id="rId13" action="ppaction://hlinksldjump"/>
          </p:cNvPr>
          <p:cNvPicPr>
            <a:picLocks noChangeAspect="1"/>
          </p:cNvPicPr>
          <p:nvPr/>
        </p:nvPicPr>
        <p:blipFill rotWithShape="1">
          <a:blip r:embed="rId14">
            <a:extLst>
              <a:ext uri="{28A0092B-C50C-407E-A947-70E740481C1C}">
                <a14:useLocalDpi xmlns:a14="http://schemas.microsoft.com/office/drawing/2010/main" val="0"/>
              </a:ext>
            </a:extLst>
          </a:blip>
          <a:srcRect l="51098"/>
          <a:stretch/>
        </p:blipFill>
        <p:spPr>
          <a:xfrm rot="520095">
            <a:off x="6184972" y="1987288"/>
            <a:ext cx="965627" cy="1699348"/>
          </a:xfrm>
          <a:prstGeom prst="rect">
            <a:avLst/>
          </a:prstGeom>
        </p:spPr>
      </p:pic>
      <p:pic>
        <p:nvPicPr>
          <p:cNvPr id="2050" name="Picture 2" descr="https://cdn-icons-png.flaticon.com/128/9183/9183248.png">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002457" y="234272"/>
            <a:ext cx="868403" cy="868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65204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8"/>
                                        </p:tgtEl>
                                        <p:attrNameLst>
                                          <p:attrName>r</p:attrName>
                                        </p:attrNameLst>
                                      </p:cBhvr>
                                    </p:animRot>
                                    <p:animRot by="-240000">
                                      <p:cBhvr>
                                        <p:cTn id="19" dur="200" fill="hold">
                                          <p:stCondLst>
                                            <p:cond delay="200"/>
                                          </p:stCondLst>
                                        </p:cTn>
                                        <p:tgtEl>
                                          <p:spTgt spid="18"/>
                                        </p:tgtEl>
                                        <p:attrNameLst>
                                          <p:attrName>r</p:attrName>
                                        </p:attrNameLst>
                                      </p:cBhvr>
                                    </p:animRot>
                                    <p:animRot by="240000">
                                      <p:cBhvr>
                                        <p:cTn id="20" dur="200" fill="hold">
                                          <p:stCondLst>
                                            <p:cond delay="400"/>
                                          </p:stCondLst>
                                        </p:cTn>
                                        <p:tgtEl>
                                          <p:spTgt spid="18"/>
                                        </p:tgtEl>
                                        <p:attrNameLst>
                                          <p:attrName>r</p:attrName>
                                        </p:attrNameLst>
                                      </p:cBhvr>
                                    </p:animRot>
                                    <p:animRot by="-240000">
                                      <p:cBhvr>
                                        <p:cTn id="21" dur="200" fill="hold">
                                          <p:stCondLst>
                                            <p:cond delay="600"/>
                                          </p:stCondLst>
                                        </p:cTn>
                                        <p:tgtEl>
                                          <p:spTgt spid="18"/>
                                        </p:tgtEl>
                                        <p:attrNameLst>
                                          <p:attrName>r</p:attrName>
                                        </p:attrNameLst>
                                      </p:cBhvr>
                                    </p:animRot>
                                    <p:animRot by="120000">
                                      <p:cBhvr>
                                        <p:cTn id="22" dur="200" fill="hold">
                                          <p:stCondLst>
                                            <p:cond delay="800"/>
                                          </p:stCondLst>
                                        </p:cTn>
                                        <p:tgtEl>
                                          <p:spTgt spid="1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4"/>
                                        </p:tgtEl>
                                        <p:attrNameLst>
                                          <p:attrName>r</p:attrName>
                                        </p:attrNameLst>
                                      </p:cBhvr>
                                    </p:animRot>
                                    <p:animRot by="-240000">
                                      <p:cBhvr>
                                        <p:cTn id="25" dur="200" fill="hold">
                                          <p:stCondLst>
                                            <p:cond delay="200"/>
                                          </p:stCondLst>
                                        </p:cTn>
                                        <p:tgtEl>
                                          <p:spTgt spid="14"/>
                                        </p:tgtEl>
                                        <p:attrNameLst>
                                          <p:attrName>r</p:attrName>
                                        </p:attrNameLst>
                                      </p:cBhvr>
                                    </p:animRot>
                                    <p:animRot by="240000">
                                      <p:cBhvr>
                                        <p:cTn id="26" dur="200" fill="hold">
                                          <p:stCondLst>
                                            <p:cond delay="400"/>
                                          </p:stCondLst>
                                        </p:cTn>
                                        <p:tgtEl>
                                          <p:spTgt spid="14"/>
                                        </p:tgtEl>
                                        <p:attrNameLst>
                                          <p:attrName>r</p:attrName>
                                        </p:attrNameLst>
                                      </p:cBhvr>
                                    </p:animRot>
                                    <p:animRot by="-240000">
                                      <p:cBhvr>
                                        <p:cTn id="27" dur="200" fill="hold">
                                          <p:stCondLst>
                                            <p:cond delay="600"/>
                                          </p:stCondLst>
                                        </p:cTn>
                                        <p:tgtEl>
                                          <p:spTgt spid="14"/>
                                        </p:tgtEl>
                                        <p:attrNameLst>
                                          <p:attrName>r</p:attrName>
                                        </p:attrNameLst>
                                      </p:cBhvr>
                                    </p:animRot>
                                    <p:animRot by="120000">
                                      <p:cBhvr>
                                        <p:cTn id="28" dur="200" fill="hold">
                                          <p:stCondLst>
                                            <p:cond delay="800"/>
                                          </p:stCondLst>
                                        </p:cTn>
                                        <p:tgtEl>
                                          <p:spTgt spid="14"/>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9"/>
                                        </p:tgtEl>
                                        <p:attrNameLst>
                                          <p:attrName>r</p:attrName>
                                        </p:attrNameLst>
                                      </p:cBhvr>
                                    </p:animRot>
                                    <p:animRot by="-240000">
                                      <p:cBhvr>
                                        <p:cTn id="31" dur="200" fill="hold">
                                          <p:stCondLst>
                                            <p:cond delay="200"/>
                                          </p:stCondLst>
                                        </p:cTn>
                                        <p:tgtEl>
                                          <p:spTgt spid="19"/>
                                        </p:tgtEl>
                                        <p:attrNameLst>
                                          <p:attrName>r</p:attrName>
                                        </p:attrNameLst>
                                      </p:cBhvr>
                                    </p:animRot>
                                    <p:animRot by="240000">
                                      <p:cBhvr>
                                        <p:cTn id="32" dur="200" fill="hold">
                                          <p:stCondLst>
                                            <p:cond delay="400"/>
                                          </p:stCondLst>
                                        </p:cTn>
                                        <p:tgtEl>
                                          <p:spTgt spid="19"/>
                                        </p:tgtEl>
                                        <p:attrNameLst>
                                          <p:attrName>r</p:attrName>
                                        </p:attrNameLst>
                                      </p:cBhvr>
                                    </p:animRot>
                                    <p:animRot by="-240000">
                                      <p:cBhvr>
                                        <p:cTn id="33" dur="200" fill="hold">
                                          <p:stCondLst>
                                            <p:cond delay="600"/>
                                          </p:stCondLst>
                                        </p:cTn>
                                        <p:tgtEl>
                                          <p:spTgt spid="19"/>
                                        </p:tgtEl>
                                        <p:attrNameLst>
                                          <p:attrName>r</p:attrName>
                                        </p:attrNameLst>
                                      </p:cBhvr>
                                    </p:animRot>
                                    <p:animRot by="120000">
                                      <p:cBhvr>
                                        <p:cTn id="34" dur="200" fill="hold">
                                          <p:stCondLst>
                                            <p:cond delay="800"/>
                                          </p:stCondLst>
                                        </p:cTn>
                                        <p:tgtEl>
                                          <p:spTgt spid="1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16"/>
                                        </p:tgtEl>
                                        <p:attrNameLst>
                                          <p:attrName>r</p:attrName>
                                        </p:attrNameLst>
                                      </p:cBhvr>
                                    </p:animRot>
                                    <p:animRot by="-240000">
                                      <p:cBhvr>
                                        <p:cTn id="37" dur="200" fill="hold">
                                          <p:stCondLst>
                                            <p:cond delay="200"/>
                                          </p:stCondLst>
                                        </p:cTn>
                                        <p:tgtEl>
                                          <p:spTgt spid="16"/>
                                        </p:tgtEl>
                                        <p:attrNameLst>
                                          <p:attrName>r</p:attrName>
                                        </p:attrNameLst>
                                      </p:cBhvr>
                                    </p:animRot>
                                    <p:animRot by="240000">
                                      <p:cBhvr>
                                        <p:cTn id="38" dur="200" fill="hold">
                                          <p:stCondLst>
                                            <p:cond delay="400"/>
                                          </p:stCondLst>
                                        </p:cTn>
                                        <p:tgtEl>
                                          <p:spTgt spid="16"/>
                                        </p:tgtEl>
                                        <p:attrNameLst>
                                          <p:attrName>r</p:attrName>
                                        </p:attrNameLst>
                                      </p:cBhvr>
                                    </p:animRot>
                                    <p:animRot by="-240000">
                                      <p:cBhvr>
                                        <p:cTn id="39" dur="200" fill="hold">
                                          <p:stCondLst>
                                            <p:cond delay="600"/>
                                          </p:stCondLst>
                                        </p:cTn>
                                        <p:tgtEl>
                                          <p:spTgt spid="16"/>
                                        </p:tgtEl>
                                        <p:attrNameLst>
                                          <p:attrName>r</p:attrName>
                                        </p:attrNameLst>
                                      </p:cBhvr>
                                    </p:animRot>
                                    <p:animRot by="120000">
                                      <p:cBhvr>
                                        <p:cTn id="4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7"/>
                    </p:tgtEl>
                  </p:cond>
                </p:stCondLst>
                <p:endSync evt="end" delay="0">
                  <p:rtn val="all"/>
                </p:endSync>
                <p:childTnLst>
                  <p:par>
                    <p:cTn id="42" fill="hold">
                      <p:stCondLst>
                        <p:cond delay="0"/>
                      </p:stCondLst>
                      <p:childTnLst>
                        <p:par>
                          <p:cTn id="43" fill="hold">
                            <p:stCondLst>
                              <p:cond delay="0"/>
                            </p:stCondLst>
                            <p:childTnLst>
                              <p:par>
                                <p:cTn id="44" presetID="17" presetClass="exit" presetSubtype="10" fill="hold" nodeType="clickEffect">
                                  <p:stCondLst>
                                    <p:cond delay="0"/>
                                  </p:stCondLst>
                                  <p:childTnLst>
                                    <p:anim calcmode="lin" valueType="num">
                                      <p:cBhvr>
                                        <p:cTn id="45" dur="500"/>
                                        <p:tgtEl>
                                          <p:spTgt spid="17"/>
                                        </p:tgtEl>
                                        <p:attrNameLst>
                                          <p:attrName>ppt_w</p:attrName>
                                        </p:attrNameLst>
                                      </p:cBhvr>
                                      <p:tavLst>
                                        <p:tav tm="0">
                                          <p:val>
                                            <p:strVal val="ppt_w"/>
                                          </p:val>
                                        </p:tav>
                                        <p:tav tm="100000">
                                          <p:val>
                                            <p:fltVal val="0"/>
                                          </p:val>
                                        </p:tav>
                                      </p:tavLst>
                                    </p:anim>
                                    <p:anim calcmode="lin" valueType="num">
                                      <p:cBhvr>
                                        <p:cTn id="46" dur="500"/>
                                        <p:tgtEl>
                                          <p:spTgt spid="17"/>
                                        </p:tgtEl>
                                        <p:attrNameLst>
                                          <p:attrName>ppt_h</p:attrName>
                                        </p:attrNameLst>
                                      </p:cBhvr>
                                      <p:tavLst>
                                        <p:tav tm="0">
                                          <p:val>
                                            <p:strVal val="ppt_h"/>
                                          </p:val>
                                        </p:tav>
                                        <p:tav tm="100000">
                                          <p:val>
                                            <p:strVal val="ppt_h"/>
                                          </p:val>
                                        </p:tav>
                                      </p:tavLst>
                                    </p:anim>
                                    <p:set>
                                      <p:cBhvr>
                                        <p:cTn id="4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48" restart="whenNotActive" fill="hold" evtFilter="cancelBubble" nodeType="interactiveSeq">
                <p:stCondLst>
                  <p:cond evt="onClick" delay="0">
                    <p:tgtEl>
                      <p:spTgt spid="15"/>
                    </p:tgtEl>
                  </p:cond>
                </p:stCondLst>
                <p:endSync evt="end" delay="0">
                  <p:rtn val="all"/>
                </p:endSync>
                <p:childTnLst>
                  <p:par>
                    <p:cTn id="49" fill="hold">
                      <p:stCondLst>
                        <p:cond delay="0"/>
                      </p:stCondLst>
                      <p:childTnLst>
                        <p:par>
                          <p:cTn id="50" fill="hold">
                            <p:stCondLst>
                              <p:cond delay="0"/>
                            </p:stCondLst>
                            <p:childTnLst>
                              <p:par>
                                <p:cTn id="51" presetID="17" presetClass="exit" presetSubtype="10" fill="hold" nodeType="clickEffect">
                                  <p:stCondLst>
                                    <p:cond delay="0"/>
                                  </p:stCondLst>
                                  <p:childTnLst>
                                    <p:anim calcmode="lin" valueType="num">
                                      <p:cBhvr>
                                        <p:cTn id="52" dur="500"/>
                                        <p:tgtEl>
                                          <p:spTgt spid="15"/>
                                        </p:tgtEl>
                                        <p:attrNameLst>
                                          <p:attrName>ppt_w</p:attrName>
                                        </p:attrNameLst>
                                      </p:cBhvr>
                                      <p:tavLst>
                                        <p:tav tm="0">
                                          <p:val>
                                            <p:strVal val="ppt_w"/>
                                          </p:val>
                                        </p:tav>
                                        <p:tav tm="100000">
                                          <p:val>
                                            <p:fltVal val="0"/>
                                          </p:val>
                                        </p:tav>
                                      </p:tavLst>
                                    </p:anim>
                                    <p:anim calcmode="lin" valueType="num">
                                      <p:cBhvr>
                                        <p:cTn id="53" dur="500"/>
                                        <p:tgtEl>
                                          <p:spTgt spid="15"/>
                                        </p:tgtEl>
                                        <p:attrNameLst>
                                          <p:attrName>ppt_h</p:attrName>
                                        </p:attrNameLst>
                                      </p:cBhvr>
                                      <p:tavLst>
                                        <p:tav tm="0">
                                          <p:val>
                                            <p:strVal val="ppt_h"/>
                                          </p:val>
                                        </p:tav>
                                        <p:tav tm="100000">
                                          <p:val>
                                            <p:strVal val="ppt_h"/>
                                          </p:val>
                                        </p:tav>
                                      </p:tavLst>
                                    </p:anim>
                                    <p:set>
                                      <p:cBhvr>
                                        <p:cTn id="54"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5" restart="whenNotActive" fill="hold" evtFilter="cancelBubble" nodeType="interactiveSeq">
                <p:stCondLst>
                  <p:cond evt="onClick" delay="0">
                    <p:tgtEl>
                      <p:spTgt spid="18"/>
                    </p:tgtEl>
                  </p:cond>
                </p:stCondLst>
                <p:endSync evt="end" delay="0">
                  <p:rtn val="all"/>
                </p:endSync>
                <p:childTnLst>
                  <p:par>
                    <p:cTn id="56" fill="hold">
                      <p:stCondLst>
                        <p:cond delay="0"/>
                      </p:stCondLst>
                      <p:childTnLst>
                        <p:par>
                          <p:cTn id="57" fill="hold">
                            <p:stCondLst>
                              <p:cond delay="0"/>
                            </p:stCondLst>
                            <p:childTnLst>
                              <p:par>
                                <p:cTn id="58" presetID="17" presetClass="exit" presetSubtype="10" fill="hold" nodeType="clickEffect">
                                  <p:stCondLst>
                                    <p:cond delay="0"/>
                                  </p:stCondLst>
                                  <p:childTnLst>
                                    <p:anim calcmode="lin" valueType="num">
                                      <p:cBhvr>
                                        <p:cTn id="59" dur="500"/>
                                        <p:tgtEl>
                                          <p:spTgt spid="18"/>
                                        </p:tgtEl>
                                        <p:attrNameLst>
                                          <p:attrName>ppt_w</p:attrName>
                                        </p:attrNameLst>
                                      </p:cBhvr>
                                      <p:tavLst>
                                        <p:tav tm="0">
                                          <p:val>
                                            <p:strVal val="ppt_w"/>
                                          </p:val>
                                        </p:tav>
                                        <p:tav tm="100000">
                                          <p:val>
                                            <p:fltVal val="0"/>
                                          </p:val>
                                        </p:tav>
                                      </p:tavLst>
                                    </p:anim>
                                    <p:anim calcmode="lin" valueType="num">
                                      <p:cBhvr>
                                        <p:cTn id="60" dur="500"/>
                                        <p:tgtEl>
                                          <p:spTgt spid="18"/>
                                        </p:tgtEl>
                                        <p:attrNameLst>
                                          <p:attrName>ppt_h</p:attrName>
                                        </p:attrNameLst>
                                      </p:cBhvr>
                                      <p:tavLst>
                                        <p:tav tm="0">
                                          <p:val>
                                            <p:strVal val="ppt_h"/>
                                          </p:val>
                                        </p:tav>
                                        <p:tav tm="100000">
                                          <p:val>
                                            <p:strVal val="ppt_h"/>
                                          </p:val>
                                        </p:tav>
                                      </p:tavLst>
                                    </p:anim>
                                    <p:set>
                                      <p:cBhvr>
                                        <p:cTn id="6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14"/>
                                        </p:tgtEl>
                                        <p:attrNameLst>
                                          <p:attrName>ppt_w</p:attrName>
                                        </p:attrNameLst>
                                      </p:cBhvr>
                                      <p:tavLst>
                                        <p:tav tm="0">
                                          <p:val>
                                            <p:strVal val="ppt_w"/>
                                          </p:val>
                                        </p:tav>
                                        <p:tav tm="100000">
                                          <p:val>
                                            <p:fltVal val="0"/>
                                          </p:val>
                                        </p:tav>
                                      </p:tavLst>
                                    </p:anim>
                                    <p:anim calcmode="lin" valueType="num">
                                      <p:cBhvr>
                                        <p:cTn id="67" dur="500"/>
                                        <p:tgtEl>
                                          <p:spTgt spid="14"/>
                                        </p:tgtEl>
                                        <p:attrNameLst>
                                          <p:attrName>ppt_h</p:attrName>
                                        </p:attrNameLst>
                                      </p:cBhvr>
                                      <p:tavLst>
                                        <p:tav tm="0">
                                          <p:val>
                                            <p:strVal val="ppt_h"/>
                                          </p:val>
                                        </p:tav>
                                        <p:tav tm="100000">
                                          <p:val>
                                            <p:strVal val="ppt_h"/>
                                          </p:val>
                                        </p:tav>
                                      </p:tavLst>
                                    </p:anim>
                                    <p:set>
                                      <p:cBhvr>
                                        <p:cTn id="6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7" presetClass="exit" presetSubtype="10"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strVal val="ppt_h"/>
                                          </p:val>
                                        </p:tav>
                                      </p:tavLst>
                                    </p:anim>
                                    <p:set>
                                      <p:cBhvr>
                                        <p:cTn id="7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7" presetClass="exit" presetSubtype="10" fill="hold" nodeType="clickEffect">
                                  <p:stCondLst>
                                    <p:cond delay="0"/>
                                  </p:stCondLst>
                                  <p:childTnLst>
                                    <p:anim calcmode="lin" valueType="num">
                                      <p:cBhvr>
                                        <p:cTn id="80" dur="500"/>
                                        <p:tgtEl>
                                          <p:spTgt spid="16"/>
                                        </p:tgtEl>
                                        <p:attrNameLst>
                                          <p:attrName>ppt_w</p:attrName>
                                        </p:attrNameLst>
                                      </p:cBhvr>
                                      <p:tavLst>
                                        <p:tav tm="0">
                                          <p:val>
                                            <p:strVal val="ppt_w"/>
                                          </p:val>
                                        </p:tav>
                                        <p:tav tm="100000">
                                          <p:val>
                                            <p:fltVal val="0"/>
                                          </p:val>
                                        </p:tav>
                                      </p:tavLst>
                                    </p:anim>
                                    <p:anim calcmode="lin" valueType="num">
                                      <p:cBhvr>
                                        <p:cTn id="81" dur="500"/>
                                        <p:tgtEl>
                                          <p:spTgt spid="16"/>
                                        </p:tgtEl>
                                        <p:attrNameLst>
                                          <p:attrName>ppt_h</p:attrName>
                                        </p:attrNameLst>
                                      </p:cBhvr>
                                      <p:tavLst>
                                        <p:tav tm="0">
                                          <p:val>
                                            <p:strVal val="ppt_h"/>
                                          </p:val>
                                        </p:tav>
                                        <p:tav tm="100000">
                                          <p:val>
                                            <p:strVal val="ppt_h"/>
                                          </p:val>
                                        </p:tav>
                                      </p:tavLst>
                                    </p:anim>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819" name="Google Shape;819;p60"/>
          <p:cNvPicPr preferRelativeResize="0"/>
          <p:nvPr/>
        </p:nvPicPr>
        <p:blipFill>
          <a:blip r:embed="rId4">
            <a:alphaModFix/>
          </a:blip>
          <a:stretch>
            <a:fillRect/>
          </a:stretch>
        </p:blipFill>
        <p:spPr>
          <a:xfrm>
            <a:off x="5106582" y="3895907"/>
            <a:ext cx="509885" cy="509885"/>
          </a:xfrm>
          <a:prstGeom prst="rect">
            <a:avLst/>
          </a:prstGeom>
          <a:noFill/>
          <a:ln>
            <a:noFill/>
          </a:ln>
        </p:spPr>
      </p:pic>
      <p:pic>
        <p:nvPicPr>
          <p:cNvPr id="820" name="Google Shape;820;p60"/>
          <p:cNvPicPr preferRelativeResize="0"/>
          <p:nvPr/>
        </p:nvPicPr>
        <p:blipFill>
          <a:blip r:embed="rId5">
            <a:alphaModFix/>
          </a:blip>
          <a:stretch>
            <a:fillRect/>
          </a:stretch>
        </p:blipFill>
        <p:spPr>
          <a:xfrm>
            <a:off x="4246657" y="4272807"/>
            <a:ext cx="509885" cy="509885"/>
          </a:xfrm>
          <a:prstGeom prst="rect">
            <a:avLst/>
          </a:prstGeom>
          <a:noFill/>
          <a:ln>
            <a:noFill/>
          </a:ln>
        </p:spPr>
      </p:pic>
      <p:pic>
        <p:nvPicPr>
          <p:cNvPr id="821"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822"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10"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1: Khi sử dụng một bức tranh không rõ tên hoạ sĩ,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em sẽ ghi nguồn như thế nào?</a:t>
            </a:r>
            <a:endParaRPr lang="vi-VN" sz="2000" noProof="1">
              <a:solidFill>
                <a:srgbClr val="000000"/>
              </a:solidFill>
              <a:latin typeface="Arial" panose="020B0604020202020204" pitchFamily="34" charset="0"/>
              <a:cs typeface="Arial" panose="020B0604020202020204" pitchFamily="34" charset="0"/>
            </a:endParaRPr>
          </a:p>
        </p:txBody>
      </p:sp>
      <p:sp>
        <p:nvSpPr>
          <p:cNvPr id="11"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Hoạ sĩ: Không rõ.</a:t>
            </a:r>
            <a:endParaRPr lang="vi-VN" sz="2000" noProof="1">
              <a:solidFill>
                <a:srgbClr val="000000"/>
              </a:solidFill>
              <a:latin typeface="Arial" panose="020B0604020202020204" pitchFamily="34" charset="0"/>
              <a:cs typeface="Arial" panose="020B0604020202020204" pitchFamily="34" charset="0"/>
            </a:endParaRPr>
          </a:p>
        </p:txBody>
      </p:sp>
      <p:sp>
        <p:nvSpPr>
          <p:cNvPr id="12"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Không ghi nguồn.</a:t>
            </a:r>
            <a:endParaRPr lang="vi-VN" sz="2000" noProof="1">
              <a:solidFill>
                <a:srgbClr val="000000"/>
              </a:solidFill>
              <a:cs typeface="Arial" panose="020B0604020202020204" pitchFamily="34" charset="0"/>
            </a:endParaRPr>
          </a:p>
        </p:txBody>
      </p:sp>
      <p:sp>
        <p:nvSpPr>
          <p:cNvPr id="13"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noProof="1">
                <a:solidFill>
                  <a:srgbClr val="000000"/>
                </a:solidFill>
                <a:cs typeface="Arial" panose="020B0604020202020204" pitchFamily="34" charset="0"/>
              </a:rPr>
              <a:t>B. Người sưu tầm: Tên em.</a:t>
            </a:r>
            <a:endParaRPr lang="vi-VN" sz="2000" noProof="1">
              <a:solidFill>
                <a:srgbClr val="000000"/>
              </a:solidFill>
              <a:cs typeface="Arial" panose="020B0604020202020204" pitchFamily="34" charset="0"/>
            </a:endParaRPr>
          </a:p>
        </p:txBody>
      </p:sp>
      <p:sp>
        <p:nvSpPr>
          <p:cNvPr id="14"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sp>
        <p:nvSpPr>
          <p:cNvPr id="15" name="Đáp án đúng">
            <a:extLst>
              <a:ext uri="{FF2B5EF4-FFF2-40B4-BE49-F238E27FC236}">
                <a16:creationId xmlns:a16="http://schemas.microsoft.com/office/drawing/2014/main" id="{73F5B725-A6FC-F5A2-F2A4-6047B0B0A3CC}"/>
              </a:ext>
            </a:extLst>
          </p:cNvPr>
          <p:cNvSpPr/>
          <p:nvPr/>
        </p:nvSpPr>
        <p:spPr>
          <a:xfrm>
            <a:off x="4752784" y="329260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Sưu tầm.</a:t>
            </a:r>
          </a:p>
        </p:txBody>
      </p:sp>
      <p:pic>
        <p:nvPicPr>
          <p:cNvPr id="7170" name="Picture 2" descr="https://cdn-icons-png.flaticon.com/128/391/391156.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7178" name="btnInknoeActivityCp2">
            <a:extLst>
              <a:ext uri="{FF2B5EF4-FFF2-40B4-BE49-F238E27FC236}">
                <a16:creationId xmlns:a16="http://schemas.microsoft.com/office/drawing/2014/main" id="{051C8622-2F8D-6158-B7A2-6683FA2C4F4F}"/>
              </a:ext>
            </a:extLst>
          </p:cNvPr>
          <p:cNvPicPr>
            <a:picLocks noChangeAspect="1"/>
          </p:cNvPicPr>
          <p:nvPr>
            <p:custDataLst>
              <p:tags r:id="rId1"/>
            </p:custDataLst>
          </p:nvPr>
        </p:nvPicPr>
        <p:blipFill>
          <a:blip r:embed="rId10" r:link="rId11"/>
          <a:stretch>
            <a:fillRect/>
          </a:stretch>
        </p:blipFill>
        <p:spPr>
          <a:xfrm>
            <a:off x="6557157" y="4692331"/>
            <a:ext cx="1666536" cy="435761"/>
          </a:xfrm>
          <a:prstGeom prst="rect">
            <a:avLst/>
          </a:prstGeom>
        </p:spPr>
      </p:pic>
    </p:spTree>
    <p:extLst>
      <p:ext uri="{BB962C8B-B14F-4D97-AF65-F5344CB8AC3E}">
        <p14:creationId xmlns:p14="http://schemas.microsoft.com/office/powerpoint/2010/main" val="9176331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p:cTn id="27" dur="500" fill="hold"/>
                                        <p:tgtEl>
                                          <p:spTgt spid="14"/>
                                        </p:tgtEl>
                                        <p:attrNameLst>
                                          <p:attrName>ppt_w</p:attrName>
                                        </p:attrNameLst>
                                      </p:cBhvr>
                                      <p:tavLst>
                                        <p:tav tm="0">
                                          <p:val>
                                            <p:fltVal val="0"/>
                                          </p:val>
                                        </p:tav>
                                        <p:tav tm="100000">
                                          <p:val>
                                            <p:strVal val="#ppt_w"/>
                                          </p:val>
                                        </p:tav>
                                      </p:tavLst>
                                    </p:anim>
                                    <p:anim calcmode="lin" valueType="num">
                                      <p:cBhvr>
                                        <p:cTn id="28" dur="500" fill="hold"/>
                                        <p:tgtEl>
                                          <p:spTgt spid="14"/>
                                        </p:tgtEl>
                                        <p:attrNameLst>
                                          <p:attrName>ppt_h</p:attrName>
                                        </p:attrNameLst>
                                      </p:cBhvr>
                                      <p:tavLst>
                                        <p:tav tm="0">
                                          <p:val>
                                            <p:fltVal val="0"/>
                                          </p:val>
                                        </p:tav>
                                        <p:tav tm="100000">
                                          <p:val>
                                            <p:strVal val="#ppt_h"/>
                                          </p:val>
                                        </p:tav>
                                      </p:tavLst>
                                    </p:anim>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4">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5">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2: Nội dung thông tin trong tệp Hai-Thuong-Lan-Ong.docx được thể hiện dưới dạng gì?</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Văn bản.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Âm thanh.</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Hình ảnh.</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Số.</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14350"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Văn bản.</a:t>
            </a:r>
          </a:p>
        </p:txBody>
      </p:sp>
      <p:pic>
        <p:nvPicPr>
          <p:cNvPr id="37" name="Picture 2" descr="https://cdn-icons-png.flaticon.com/128/391/391156.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46" name="btnInknoeActivityCp2">
            <a:extLst>
              <a:ext uri="{FF2B5EF4-FFF2-40B4-BE49-F238E27FC236}">
                <a16:creationId xmlns:a16="http://schemas.microsoft.com/office/drawing/2014/main" id="{252986E8-653E-C5BB-3077-6980343AB0DF}"/>
              </a:ext>
            </a:extLst>
          </p:cNvPr>
          <p:cNvPicPr>
            <a:picLocks noChangeAspect="1"/>
          </p:cNvPicPr>
          <p:nvPr>
            <p:custDataLst>
              <p:tags r:id="rId1"/>
            </p:custDataLst>
          </p:nvPr>
        </p:nvPicPr>
        <p:blipFill>
          <a:blip r:embed="rId10" r:link="rId11"/>
          <a:stretch>
            <a:fillRect/>
          </a:stretch>
        </p:blipFill>
        <p:spPr>
          <a:xfrm>
            <a:off x="5855350" y="4763657"/>
            <a:ext cx="1666536" cy="435761"/>
          </a:xfrm>
          <a:prstGeom prst="rect">
            <a:avLst/>
          </a:prstGeom>
        </p:spPr>
      </p:pic>
    </p:spTree>
    <p:extLst>
      <p:ext uri="{BB962C8B-B14F-4D97-AF65-F5344CB8AC3E}">
        <p14:creationId xmlns:p14="http://schemas.microsoft.com/office/powerpoint/2010/main" val="141204854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4">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5">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3: Hành động nào sau đây là vi phạm tính riêng tư </a:t>
            </a:r>
            <a:endParaRPr lang="en-US" sz="2000" b="1" noProof="1">
              <a:solidFill>
                <a:srgbClr val="000000"/>
              </a:solidFill>
              <a:cs typeface="Arial" panose="020B0604020202020204" pitchFamily="34" charset="0"/>
            </a:endParaRPr>
          </a:p>
          <a:p>
            <a:pPr algn="ctr">
              <a:lnSpc>
                <a:spcPct val="150000"/>
              </a:lnSpc>
            </a:pPr>
            <a:r>
              <a:rPr lang="vi-VN" sz="2000" b="1" noProof="1">
                <a:solidFill>
                  <a:srgbClr val="000000"/>
                </a:solidFill>
                <a:cs typeface="Arial" panose="020B0604020202020204" pitchFamily="34" charset="0"/>
              </a:rPr>
              <a:t>và bản quyền nội dung thông tin?</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Diễn đạt lại thông tin và </a:t>
            </a:r>
          </a:p>
          <a:p>
            <a:pPr algn="ctr">
              <a:lnSpc>
                <a:spcPct val="150000"/>
              </a:lnSpc>
            </a:pPr>
            <a:r>
              <a:rPr lang="en-US" sz="2000" noProof="1">
                <a:solidFill>
                  <a:srgbClr val="000000"/>
                </a:solidFill>
                <a:cs typeface="Arial" panose="020B0604020202020204" pitchFamily="34" charset="0"/>
              </a:rPr>
              <a:t>ghi “phỏng theo”.</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Ghi rõ tên tác giả khi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trích dẫn một đoạn thơ.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D. Chỉ sử dụng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khi được phép.</a:t>
            </a:r>
          </a:p>
        </p:txBody>
      </p:sp>
      <p:sp>
        <p:nvSpPr>
          <p:cNvPr id="36" name="Đáp án đúng">
            <a:extLst>
              <a:ext uri="{FF2B5EF4-FFF2-40B4-BE49-F238E27FC236}">
                <a16:creationId xmlns:a16="http://schemas.microsoft.com/office/drawing/2014/main" id="{73F5B725-A6FC-F5A2-F2A4-6047B0B0A3CC}"/>
              </a:ext>
            </a:extLst>
          </p:cNvPr>
          <p:cNvSpPr/>
          <p:nvPr/>
        </p:nvSpPr>
        <p:spPr>
          <a:xfrm>
            <a:off x="512783"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Tự ý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của người khác.</a:t>
            </a:r>
          </a:p>
        </p:txBody>
      </p:sp>
      <p:pic>
        <p:nvPicPr>
          <p:cNvPr id="37" name="Picture 2" descr="https://cdn-icons-png.flaticon.com/128/391/391156.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46" name="btnInknoeActivityCp2">
            <a:extLst>
              <a:ext uri="{FF2B5EF4-FFF2-40B4-BE49-F238E27FC236}">
                <a16:creationId xmlns:a16="http://schemas.microsoft.com/office/drawing/2014/main" id="{FE6FE91B-5A46-852F-7BA9-29BC8D1E82AF}"/>
              </a:ext>
            </a:extLst>
          </p:cNvPr>
          <p:cNvPicPr>
            <a:picLocks noChangeAspect="1"/>
          </p:cNvPicPr>
          <p:nvPr>
            <p:custDataLst>
              <p:tags r:id="rId1"/>
            </p:custDataLst>
          </p:nvPr>
        </p:nvPicPr>
        <p:blipFill>
          <a:blip r:embed="rId10" r:link="rId11"/>
          <a:stretch>
            <a:fillRect/>
          </a:stretch>
        </p:blipFill>
        <p:spPr>
          <a:xfrm>
            <a:off x="6463366" y="4585914"/>
            <a:ext cx="1666536" cy="435761"/>
          </a:xfrm>
          <a:prstGeom prst="rect">
            <a:avLst/>
          </a:prstGeom>
        </p:spPr>
      </p:pic>
    </p:spTree>
    <p:extLst>
      <p:ext uri="{BB962C8B-B14F-4D97-AF65-F5344CB8AC3E}">
        <p14:creationId xmlns:p14="http://schemas.microsoft.com/office/powerpoint/2010/main" val="149567220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37" name="Picture 2" descr="https://cdn-icons-png.flaticon.com/128/391/391156.png">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699522" y="304711"/>
            <a:ext cx="7735798" cy="4190314"/>
          </a:xfrm>
          <a:prstGeom prst="rect">
            <a:avLst/>
          </a:prstGeom>
          <a:noFill/>
        </p:spPr>
        <p:txBody>
          <a:bodyPr wrap="square" rtlCol="0">
            <a:spAutoFit/>
          </a:bodyPr>
          <a:lstStyle/>
          <a:p>
            <a:pPr algn="ctr">
              <a:lnSpc>
                <a:spcPct val="150000"/>
              </a:lnSpc>
            </a:pPr>
            <a:r>
              <a:rPr lang="vi-VN" sz="2000" b="1"/>
              <a:t>Câu 4: Phát biểu nào sau đây </a:t>
            </a:r>
            <a:r>
              <a:rPr lang="en-US" sz="2000" b="1"/>
              <a:t>SAI</a:t>
            </a:r>
            <a:r>
              <a:rPr lang="vi-VN" sz="2000" b="1"/>
              <a:t>?</a:t>
            </a:r>
          </a:p>
          <a:p>
            <a:pPr algn="just">
              <a:lnSpc>
                <a:spcPct val="150000"/>
              </a:lnSpc>
            </a:pPr>
            <a:r>
              <a:rPr lang="vi-VN" sz="2000"/>
              <a:t>A. Trong quá trình tạo ra sản phẩm, tác giả cần có ý thức bảo vệ, giữ bí mật thông tin để tránh bị đánh cắp.</a:t>
            </a:r>
          </a:p>
          <a:p>
            <a:pPr algn="just">
              <a:lnSpc>
                <a:spcPct val="150000"/>
              </a:lnSpc>
            </a:pPr>
            <a:r>
              <a:rPr lang="vi-VN" sz="2000"/>
              <a:t>B. Tác giả có thể ghi tên hoặc đăng kí bản quyền để bảo vệ quyền tác giả đối với nội dung thông tin.</a:t>
            </a:r>
          </a:p>
          <a:p>
            <a:pPr algn="just">
              <a:lnSpc>
                <a:spcPct val="150000"/>
              </a:lnSpc>
            </a:pPr>
            <a:r>
              <a:rPr lang="vi-VN" sz="2000"/>
              <a:t>C. Khi truy cập nội dung thông tin của người khác mà không được phép, dù vô tình hay cố tình, đều là hành vi vi phạm đạo đức.</a:t>
            </a:r>
          </a:p>
          <a:p>
            <a:pPr algn="just">
              <a:lnSpc>
                <a:spcPct val="150000"/>
              </a:lnSpc>
            </a:pPr>
            <a:r>
              <a:rPr lang="vi-VN" sz="2000"/>
              <a:t>D. Khi sử dụng một hình ảnh minh hoạ mà không biết người chụp là ai thì không cần ghi nguồn.</a:t>
            </a:r>
          </a:p>
        </p:txBody>
      </p:sp>
      <p:pic>
        <p:nvPicPr>
          <p:cNvPr id="40" name="Google Shape;819;p60"/>
          <p:cNvPicPr preferRelativeResize="0"/>
          <p:nvPr/>
        </p:nvPicPr>
        <p:blipFill>
          <a:blip r:embed="rId6">
            <a:alphaModFix/>
          </a:blip>
          <a:stretch>
            <a:fillRect/>
          </a:stretch>
        </p:blipFill>
        <p:spPr>
          <a:xfrm>
            <a:off x="152720" y="4328983"/>
            <a:ext cx="509885" cy="509885"/>
          </a:xfrm>
          <a:prstGeom prst="rect">
            <a:avLst/>
          </a:prstGeom>
          <a:noFill/>
          <a:ln>
            <a:noFill/>
          </a:ln>
        </p:spPr>
      </p:pic>
      <p:pic>
        <p:nvPicPr>
          <p:cNvPr id="41" name="Google Shape;820;p60"/>
          <p:cNvPicPr preferRelativeResize="0"/>
          <p:nvPr/>
        </p:nvPicPr>
        <p:blipFill>
          <a:blip r:embed="rId7">
            <a:alphaModFix/>
          </a:blip>
          <a:stretch>
            <a:fillRect/>
          </a:stretch>
        </p:blipFill>
        <p:spPr>
          <a:xfrm>
            <a:off x="699522" y="4583926"/>
            <a:ext cx="368220" cy="368220"/>
          </a:xfrm>
          <a:prstGeom prst="rect">
            <a:avLst/>
          </a:prstGeom>
          <a:noFill/>
          <a:ln>
            <a:noFill/>
          </a:ln>
        </p:spPr>
      </p:pic>
      <p:pic>
        <p:nvPicPr>
          <p:cNvPr id="42" name="Google Shape;822;p60"/>
          <p:cNvPicPr preferRelativeResize="0"/>
          <p:nvPr/>
        </p:nvPicPr>
        <p:blipFill>
          <a:blip r:embed="rId8">
            <a:alphaModFix/>
          </a:blip>
          <a:stretch>
            <a:fillRect/>
          </a:stretch>
        </p:blipFill>
        <p:spPr>
          <a:xfrm>
            <a:off x="8250350" y="209790"/>
            <a:ext cx="679337" cy="768288"/>
          </a:xfrm>
          <a:prstGeom prst="rect">
            <a:avLst/>
          </a:prstGeom>
          <a:noFill/>
          <a:ln>
            <a:noFill/>
          </a:ln>
        </p:spPr>
      </p:pic>
      <p:sp>
        <p:nvSpPr>
          <p:cNvPr id="3" name="Oval 2"/>
          <p:cNvSpPr/>
          <p:nvPr/>
        </p:nvSpPr>
        <p:spPr>
          <a:xfrm>
            <a:off x="699522" y="3610769"/>
            <a:ext cx="405137" cy="40513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btnInknoeActivityCp2">
            <a:extLst>
              <a:ext uri="{FF2B5EF4-FFF2-40B4-BE49-F238E27FC236}">
                <a16:creationId xmlns:a16="http://schemas.microsoft.com/office/drawing/2014/main" id="{315F4EA3-3704-5DB1-34EA-1A1A9F3174F5}"/>
              </a:ext>
            </a:extLst>
          </p:cNvPr>
          <p:cNvPicPr>
            <a:picLocks noChangeAspect="1"/>
          </p:cNvPicPr>
          <p:nvPr>
            <p:custDataLst>
              <p:tags r:id="rId1"/>
            </p:custDataLst>
          </p:nvPr>
        </p:nvPicPr>
        <p:blipFill>
          <a:blip r:embed="rId9" r:link="rId10"/>
          <a:stretch>
            <a:fillRect/>
          </a:stretch>
        </p:blipFill>
        <p:spPr>
          <a:xfrm>
            <a:off x="6546897" y="4495040"/>
            <a:ext cx="1666536" cy="435761"/>
          </a:xfrm>
          <a:prstGeom prst="rect">
            <a:avLst/>
          </a:prstGeom>
        </p:spPr>
      </p:pic>
    </p:spTree>
    <p:extLst>
      <p:ext uri="{BB962C8B-B14F-4D97-AF65-F5344CB8AC3E}">
        <p14:creationId xmlns:p14="http://schemas.microsoft.com/office/powerpoint/2010/main" val="31352625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4">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5">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5: Thông tin nào sau đây là thông tin mang tính riêng tư?</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A. Thông tin về giao thông.</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C. Thông tin về giá sản phẩm trong siêu thị.</a:t>
            </a:r>
            <a:endParaRPr lang="vi-VN" sz="2000" noProof="1">
              <a:solidFill>
                <a:srgbClr val="000000"/>
              </a:solidFill>
              <a:cs typeface="Arial" panose="020B0604020202020204" pitchFamily="34" charset="0"/>
            </a:endParaRP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B. Thông tin về địa chỉ </a:t>
            </a:r>
          </a:p>
          <a:p>
            <a:pPr algn="ctr">
              <a:lnSpc>
                <a:spcPct val="150000"/>
              </a:lnSpc>
            </a:pPr>
            <a:r>
              <a:rPr lang="en-US" sz="2000" noProof="1">
                <a:solidFill>
                  <a:srgbClr val="000000"/>
                </a:solidFill>
                <a:cs typeface="Arial" panose="020B0604020202020204" pitchFamily="34" charset="0"/>
              </a:rPr>
              <a:t>nhà riêng.</a:t>
            </a:r>
            <a:endParaRPr lang="vi-VN" sz="2000" noProof="1">
              <a:solidFill>
                <a:srgbClr val="000000"/>
              </a:solidFill>
              <a:cs typeface="Arial" panose="020B0604020202020204" pitchFamily="34" charset="0"/>
            </a:endParaRP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Thông tin về lịch sử dân tộc.</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4752784" y="1761128"/>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Thông tin về địa chỉ </a:t>
            </a:r>
          </a:p>
          <a:p>
            <a:pPr algn="ctr">
              <a:lnSpc>
                <a:spcPct val="150000"/>
              </a:lnSpc>
            </a:pPr>
            <a:r>
              <a:rPr lang="en-US" sz="2000" noProof="1">
                <a:solidFill>
                  <a:srgbClr val="000000"/>
                </a:solidFill>
                <a:latin typeface="Arial" panose="020B0604020202020204" pitchFamily="34" charset="0"/>
                <a:cs typeface="Arial" panose="020B0604020202020204" pitchFamily="34" charset="0"/>
              </a:rPr>
              <a:t>nhà riêng.</a:t>
            </a:r>
          </a:p>
        </p:txBody>
      </p:sp>
      <p:pic>
        <p:nvPicPr>
          <p:cNvPr id="37" name="Picture 2" descr="https://cdn-icons-png.flaticon.com/128/391/391156.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46" name="btnInknoeActivityCp2">
            <a:extLst>
              <a:ext uri="{FF2B5EF4-FFF2-40B4-BE49-F238E27FC236}">
                <a16:creationId xmlns:a16="http://schemas.microsoft.com/office/drawing/2014/main" id="{8D46736E-10F6-2AEA-A640-8F356C216DC6}"/>
              </a:ext>
            </a:extLst>
          </p:cNvPr>
          <p:cNvPicPr>
            <a:picLocks noChangeAspect="1"/>
          </p:cNvPicPr>
          <p:nvPr>
            <p:custDataLst>
              <p:tags r:id="rId1"/>
            </p:custDataLst>
          </p:nvPr>
        </p:nvPicPr>
        <p:blipFill>
          <a:blip r:embed="rId10" r:link="rId11"/>
          <a:stretch>
            <a:fillRect/>
          </a:stretch>
        </p:blipFill>
        <p:spPr>
          <a:xfrm>
            <a:off x="6400432" y="4585915"/>
            <a:ext cx="1666536" cy="435761"/>
          </a:xfrm>
          <a:prstGeom prst="rect">
            <a:avLst/>
          </a:prstGeom>
        </p:spPr>
      </p:pic>
    </p:spTree>
    <p:extLst>
      <p:ext uri="{BB962C8B-B14F-4D97-AF65-F5344CB8AC3E}">
        <p14:creationId xmlns:p14="http://schemas.microsoft.com/office/powerpoint/2010/main" val="255873171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E8F0"/>
        </a:solidFill>
        <a:effectLst/>
      </p:bgPr>
    </p:bg>
    <p:spTree>
      <p:nvGrpSpPr>
        <p:cNvPr id="1" name="Shape 816"/>
        <p:cNvGrpSpPr/>
        <p:nvPr/>
      </p:nvGrpSpPr>
      <p:grpSpPr>
        <a:xfrm>
          <a:off x="0" y="0"/>
          <a:ext cx="0" cy="0"/>
          <a:chOff x="0" y="0"/>
          <a:chExt cx="0" cy="0"/>
        </a:xfrm>
      </p:grpSpPr>
      <p:pic>
        <p:nvPicPr>
          <p:cNvPr id="27" name="Google Shape;819;p60"/>
          <p:cNvPicPr preferRelativeResize="0"/>
          <p:nvPr/>
        </p:nvPicPr>
        <p:blipFill>
          <a:blip r:embed="rId4">
            <a:alphaModFix/>
          </a:blip>
          <a:stretch>
            <a:fillRect/>
          </a:stretch>
        </p:blipFill>
        <p:spPr>
          <a:xfrm>
            <a:off x="5106582" y="3895907"/>
            <a:ext cx="509885" cy="509885"/>
          </a:xfrm>
          <a:prstGeom prst="rect">
            <a:avLst/>
          </a:prstGeom>
          <a:noFill/>
          <a:ln>
            <a:noFill/>
          </a:ln>
        </p:spPr>
      </p:pic>
      <p:pic>
        <p:nvPicPr>
          <p:cNvPr id="28" name="Google Shape;820;p60"/>
          <p:cNvPicPr preferRelativeResize="0"/>
          <p:nvPr/>
        </p:nvPicPr>
        <p:blipFill>
          <a:blip r:embed="rId5">
            <a:alphaModFix/>
          </a:blip>
          <a:stretch>
            <a:fillRect/>
          </a:stretch>
        </p:blipFill>
        <p:spPr>
          <a:xfrm>
            <a:off x="4246657" y="4272807"/>
            <a:ext cx="509885" cy="509885"/>
          </a:xfrm>
          <a:prstGeom prst="rect">
            <a:avLst/>
          </a:prstGeom>
          <a:noFill/>
          <a:ln>
            <a:noFill/>
          </a:ln>
        </p:spPr>
      </p:pic>
      <p:pic>
        <p:nvPicPr>
          <p:cNvPr id="29" name="Google Shape;821;p60"/>
          <p:cNvPicPr preferRelativeResize="0"/>
          <p:nvPr/>
        </p:nvPicPr>
        <p:blipFill>
          <a:blip r:embed="rId6">
            <a:alphaModFix/>
          </a:blip>
          <a:stretch>
            <a:fillRect/>
          </a:stretch>
        </p:blipFill>
        <p:spPr>
          <a:xfrm>
            <a:off x="8085275" y="2772775"/>
            <a:ext cx="444450" cy="583900"/>
          </a:xfrm>
          <a:prstGeom prst="rect">
            <a:avLst/>
          </a:prstGeom>
          <a:noFill/>
          <a:ln>
            <a:noFill/>
          </a:ln>
        </p:spPr>
      </p:pic>
      <p:pic>
        <p:nvPicPr>
          <p:cNvPr id="30" name="Google Shape;822;p60"/>
          <p:cNvPicPr preferRelativeResize="0"/>
          <p:nvPr/>
        </p:nvPicPr>
        <p:blipFill>
          <a:blip r:embed="rId7">
            <a:alphaModFix/>
          </a:blip>
          <a:stretch>
            <a:fillRect/>
          </a:stretch>
        </p:blipFill>
        <p:spPr>
          <a:xfrm>
            <a:off x="7411100" y="285989"/>
            <a:ext cx="1348350" cy="1524900"/>
          </a:xfrm>
          <a:prstGeom prst="rect">
            <a:avLst/>
          </a:prstGeom>
          <a:noFill/>
          <a:ln>
            <a:noFill/>
          </a:ln>
        </p:spPr>
      </p:pic>
      <p:sp>
        <p:nvSpPr>
          <p:cNvPr id="31" name="Câu hỏi">
            <a:extLst>
              <a:ext uri="{FF2B5EF4-FFF2-40B4-BE49-F238E27FC236}">
                <a16:creationId xmlns:a16="http://schemas.microsoft.com/office/drawing/2014/main" id="{1AB69979-1D5C-6D4F-6590-E0650E70A5B4}"/>
              </a:ext>
            </a:extLst>
          </p:cNvPr>
          <p:cNvSpPr/>
          <p:nvPr/>
        </p:nvSpPr>
        <p:spPr>
          <a:xfrm>
            <a:off x="514352" y="233304"/>
            <a:ext cx="8110102" cy="1278802"/>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cs typeface="Arial" panose="020B0604020202020204" pitchFamily="34" charset="0"/>
              </a:rPr>
              <a:t>Câu 6: Em </a:t>
            </a:r>
            <a:r>
              <a:rPr lang="en-US" sz="2000" b="1" noProof="1">
                <a:solidFill>
                  <a:srgbClr val="000000"/>
                </a:solidFill>
                <a:cs typeface="Arial" panose="020B0604020202020204" pitchFamily="34" charset="0"/>
              </a:rPr>
              <a:t>KHÔNG</a:t>
            </a:r>
            <a:r>
              <a:rPr lang="vi-VN" sz="2000" b="1" noProof="1">
                <a:solidFill>
                  <a:srgbClr val="000000"/>
                </a:solidFill>
                <a:cs typeface="Arial" panose="020B0604020202020204" pitchFamily="34" charset="0"/>
              </a:rPr>
              <a:t> đồng tình với tình huống nào sau đây?</a:t>
            </a:r>
            <a:endParaRPr lang="vi-VN" sz="2000" noProof="1">
              <a:solidFill>
                <a:srgbClr val="000000"/>
              </a:solidFill>
              <a:latin typeface="Arial" panose="020B0604020202020204" pitchFamily="34" charset="0"/>
              <a:cs typeface="Arial" panose="020B0604020202020204" pitchFamily="34" charset="0"/>
            </a:endParaRPr>
          </a:p>
        </p:txBody>
      </p:sp>
      <p:sp>
        <p:nvSpPr>
          <p:cNvPr id="32" name="Đáp án đúng">
            <a:extLst>
              <a:ext uri="{FF2B5EF4-FFF2-40B4-BE49-F238E27FC236}">
                <a16:creationId xmlns:a16="http://schemas.microsoft.com/office/drawing/2014/main" id="{2FB644CA-CB55-3594-B5C2-C9F8A867CDF0}"/>
              </a:ext>
            </a:extLst>
          </p:cNvPr>
          <p:cNvSpPr/>
          <p:nvPr/>
        </p:nvSpPr>
        <p:spPr>
          <a:xfrm>
            <a:off x="514350"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A. Xin phép trước khi xem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vở của bạn.</a:t>
            </a:r>
            <a:endParaRPr lang="vi-VN" sz="2000" noProof="1">
              <a:solidFill>
                <a:srgbClr val="000000"/>
              </a:solidFill>
              <a:latin typeface="Arial" panose="020B0604020202020204" pitchFamily="34" charset="0"/>
              <a:cs typeface="Arial" panose="020B0604020202020204" pitchFamily="34" charset="0"/>
            </a:endParaRPr>
          </a:p>
        </p:txBody>
      </p:sp>
      <p:sp>
        <p:nvSpPr>
          <p:cNvPr id="33" name="Đáp án sai 1">
            <a:extLst>
              <a:ext uri="{FF2B5EF4-FFF2-40B4-BE49-F238E27FC236}">
                <a16:creationId xmlns:a16="http://schemas.microsoft.com/office/drawing/2014/main" id="{30828281-61AD-7A62-0775-C0E24C9C1DEB}"/>
              </a:ext>
            </a:extLst>
          </p:cNvPr>
          <p:cNvSpPr/>
          <p:nvPr/>
        </p:nvSpPr>
        <p:spPr>
          <a:xfrm>
            <a:off x="514350"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sp>
        <p:nvSpPr>
          <p:cNvPr id="34" name="Đáp án sai 2">
            <a:extLst>
              <a:ext uri="{FF2B5EF4-FFF2-40B4-BE49-F238E27FC236}">
                <a16:creationId xmlns:a16="http://schemas.microsoft.com/office/drawing/2014/main" id="{E6A889FC-D3A7-FA7C-0DE3-0EA076B22F62}"/>
              </a:ext>
            </a:extLst>
          </p:cNvPr>
          <p:cNvSpPr/>
          <p:nvPr/>
        </p:nvSpPr>
        <p:spPr>
          <a:xfrm>
            <a:off x="4752785" y="1761128"/>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B. Không chia sẻ thông tin </a:t>
            </a:r>
            <a:endParaRPr lang="en-US" sz="2000" noProof="1">
              <a:solidFill>
                <a:srgbClr val="000000"/>
              </a:solidFill>
              <a:cs typeface="Arial" panose="020B0604020202020204" pitchFamily="34" charset="0"/>
            </a:endParaRPr>
          </a:p>
          <a:p>
            <a:pPr algn="ctr">
              <a:lnSpc>
                <a:spcPct val="150000"/>
              </a:lnSpc>
            </a:pPr>
            <a:r>
              <a:rPr lang="vi-VN" sz="2000" noProof="1">
                <a:solidFill>
                  <a:srgbClr val="000000"/>
                </a:solidFill>
                <a:cs typeface="Arial" panose="020B0604020202020204" pitchFamily="34" charset="0"/>
              </a:rPr>
              <a:t>cá nhân với người lạ.</a:t>
            </a:r>
          </a:p>
        </p:txBody>
      </p:sp>
      <p:sp>
        <p:nvSpPr>
          <p:cNvPr id="35" name="Đáp án sai 3">
            <a:extLst>
              <a:ext uri="{FF2B5EF4-FFF2-40B4-BE49-F238E27FC236}">
                <a16:creationId xmlns:a16="http://schemas.microsoft.com/office/drawing/2014/main" id="{39170EEF-8452-D761-9524-3629836006CB}"/>
              </a:ext>
            </a:extLst>
          </p:cNvPr>
          <p:cNvSpPr/>
          <p:nvPr/>
        </p:nvSpPr>
        <p:spPr>
          <a:xfrm>
            <a:off x="4752784" y="3298025"/>
            <a:ext cx="3871669" cy="1287875"/>
          </a:xfrm>
          <a:prstGeom prst="roundRect">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cs typeface="Arial" panose="020B0604020202020204" pitchFamily="34" charset="0"/>
              </a:rPr>
              <a:t>D. Sử dụng những thông tin đã qua kiểm chứng, có bản quyền.</a:t>
            </a:r>
            <a:endParaRPr lang="vi-VN" sz="2000" noProof="1">
              <a:solidFill>
                <a:srgbClr val="000000"/>
              </a:solidFill>
              <a:cs typeface="Arial" panose="020B0604020202020204" pitchFamily="34" charset="0"/>
            </a:endParaRPr>
          </a:p>
        </p:txBody>
      </p:sp>
      <p:sp>
        <p:nvSpPr>
          <p:cNvPr id="36" name="Đáp án đúng">
            <a:extLst>
              <a:ext uri="{FF2B5EF4-FFF2-40B4-BE49-F238E27FC236}">
                <a16:creationId xmlns:a16="http://schemas.microsoft.com/office/drawing/2014/main" id="{73F5B725-A6FC-F5A2-F2A4-6047B0B0A3CC}"/>
              </a:ext>
            </a:extLst>
          </p:cNvPr>
          <p:cNvSpPr/>
          <p:nvPr/>
        </p:nvSpPr>
        <p:spPr>
          <a:xfrm>
            <a:off x="520039" y="3298024"/>
            <a:ext cx="3884812" cy="1287875"/>
          </a:xfrm>
          <a:prstGeom prst="roundRect">
            <a:avLst/>
          </a:prstGeom>
          <a:solidFill>
            <a:srgbClr val="FFFF99"/>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noProof="1">
                <a:solidFill>
                  <a:srgbClr val="000000"/>
                </a:solidFill>
                <a:cs typeface="Arial" panose="020B0604020202020204" pitchFamily="34" charset="0"/>
              </a:rPr>
              <a:t>C. Bàn luận về chuyện riêng của người khác.</a:t>
            </a:r>
          </a:p>
        </p:txBody>
      </p:sp>
      <p:pic>
        <p:nvPicPr>
          <p:cNvPr id="37" name="Picture 2" descr="https://cdn-icons-png.flaticon.com/128/391/391156.png">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250350" y="4272807"/>
            <a:ext cx="679338" cy="679339"/>
          </a:xfrm>
          <a:prstGeom prst="rect">
            <a:avLst/>
          </a:prstGeom>
          <a:noFill/>
          <a:extLst>
            <a:ext uri="{909E8E84-426E-40DD-AFC4-6F175D3DCCD1}">
              <a14:hiddenFill xmlns:a14="http://schemas.microsoft.com/office/drawing/2010/main">
                <a:solidFill>
                  <a:srgbClr val="FFFFFF"/>
                </a:solidFill>
              </a14:hiddenFill>
            </a:ext>
          </a:extLst>
        </p:spPr>
      </p:pic>
      <p:pic>
        <p:nvPicPr>
          <p:cNvPr id="46" name="btnInknoeActivityCp2">
            <a:extLst>
              <a:ext uri="{FF2B5EF4-FFF2-40B4-BE49-F238E27FC236}">
                <a16:creationId xmlns:a16="http://schemas.microsoft.com/office/drawing/2014/main" id="{1741DF5B-737C-FC65-090D-DE37E08815DE}"/>
              </a:ext>
            </a:extLst>
          </p:cNvPr>
          <p:cNvPicPr>
            <a:picLocks noChangeAspect="1"/>
          </p:cNvPicPr>
          <p:nvPr>
            <p:custDataLst>
              <p:tags r:id="rId1"/>
            </p:custDataLst>
          </p:nvPr>
        </p:nvPicPr>
        <p:blipFill>
          <a:blip r:embed="rId10" r:link="rId11"/>
          <a:stretch>
            <a:fillRect/>
          </a:stretch>
        </p:blipFill>
        <p:spPr>
          <a:xfrm>
            <a:off x="6277267" y="4585914"/>
            <a:ext cx="1666536" cy="435761"/>
          </a:xfrm>
          <a:prstGeom prst="rect">
            <a:avLst/>
          </a:prstGeom>
        </p:spPr>
      </p:pic>
    </p:spTree>
    <p:extLst>
      <p:ext uri="{BB962C8B-B14F-4D97-AF65-F5344CB8AC3E}">
        <p14:creationId xmlns:p14="http://schemas.microsoft.com/office/powerpoint/2010/main" val="2183148815"/>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500" fill="hold"/>
                                        <p:tgtEl>
                                          <p:spTgt spid="32"/>
                                        </p:tgtEl>
                                        <p:attrNameLst>
                                          <p:attrName>ppt_w</p:attrName>
                                        </p:attrNameLst>
                                      </p:cBhvr>
                                      <p:tavLst>
                                        <p:tav tm="0">
                                          <p:val>
                                            <p:fltVal val="0"/>
                                          </p:val>
                                        </p:tav>
                                        <p:tav tm="100000">
                                          <p:val>
                                            <p:strVal val="#ppt_w"/>
                                          </p:val>
                                        </p:tav>
                                      </p:tavLst>
                                    </p:anim>
                                    <p:anim calcmode="lin" valueType="num">
                                      <p:cBhvr>
                                        <p:cTn id="13" dur="500" fill="hold"/>
                                        <p:tgtEl>
                                          <p:spTgt spid="32"/>
                                        </p:tgtEl>
                                        <p:attrNameLst>
                                          <p:attrName>ppt_h</p:attrName>
                                        </p:attrNameLst>
                                      </p:cBhvr>
                                      <p:tavLst>
                                        <p:tav tm="0">
                                          <p:val>
                                            <p:fltVal val="0"/>
                                          </p:val>
                                        </p:tav>
                                        <p:tav tm="100000">
                                          <p:val>
                                            <p:strVal val="#ppt_h"/>
                                          </p:val>
                                        </p:tav>
                                      </p:tavLst>
                                    </p:anim>
                                    <p:animEffect transition="in" filter="fade">
                                      <p:cBhvr>
                                        <p:cTn id="14" dur="500"/>
                                        <p:tgtEl>
                                          <p:spTgt spid="3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Effect transition="in" filter="fade">
                                      <p:cBhvr>
                                        <p:cTn id="19" dur="500"/>
                                        <p:tgtEl>
                                          <p:spTgt spid="3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p:cTn id="22" dur="500" fill="hold"/>
                                        <p:tgtEl>
                                          <p:spTgt spid="34"/>
                                        </p:tgtEl>
                                        <p:attrNameLst>
                                          <p:attrName>ppt_w</p:attrName>
                                        </p:attrNameLst>
                                      </p:cBhvr>
                                      <p:tavLst>
                                        <p:tav tm="0">
                                          <p:val>
                                            <p:fltVal val="0"/>
                                          </p:val>
                                        </p:tav>
                                        <p:tav tm="100000">
                                          <p:val>
                                            <p:strVal val="#ppt_w"/>
                                          </p:val>
                                        </p:tav>
                                      </p:tavLst>
                                    </p:anim>
                                    <p:anim calcmode="lin" valueType="num">
                                      <p:cBhvr>
                                        <p:cTn id="23" dur="500" fill="hold"/>
                                        <p:tgtEl>
                                          <p:spTgt spid="34"/>
                                        </p:tgtEl>
                                        <p:attrNameLst>
                                          <p:attrName>ppt_h</p:attrName>
                                        </p:attrNameLst>
                                      </p:cBhvr>
                                      <p:tavLst>
                                        <p:tav tm="0">
                                          <p:val>
                                            <p:fltVal val="0"/>
                                          </p:val>
                                        </p:tav>
                                        <p:tav tm="100000">
                                          <p:val>
                                            <p:strVal val="#ppt_h"/>
                                          </p:val>
                                        </p:tav>
                                      </p:tavLst>
                                    </p:anim>
                                    <p:animEffect transition="in" filter="fade">
                                      <p:cBhvr>
                                        <p:cTn id="24" dur="500"/>
                                        <p:tgtEl>
                                          <p:spTgt spid="3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pic>
        <p:nvPicPr>
          <p:cNvPr id="771" name="Google Shape;771;p55"/>
          <p:cNvPicPr preferRelativeResize="0"/>
          <p:nvPr/>
        </p:nvPicPr>
        <p:blipFill>
          <a:blip r:embed="rId3">
            <a:alphaModFix/>
          </a:blip>
          <a:stretch>
            <a:fillRect/>
          </a:stretch>
        </p:blipFill>
        <p:spPr>
          <a:xfrm>
            <a:off x="6332178" y="334751"/>
            <a:ext cx="2030269" cy="2109199"/>
          </a:xfrm>
          <a:prstGeom prst="rect">
            <a:avLst/>
          </a:prstGeom>
          <a:noFill/>
          <a:ln>
            <a:noFill/>
          </a:ln>
        </p:spPr>
      </p:pic>
      <p:pic>
        <p:nvPicPr>
          <p:cNvPr id="775" name="Google Shape;775;p55"/>
          <p:cNvPicPr preferRelativeResize="0"/>
          <p:nvPr/>
        </p:nvPicPr>
        <p:blipFill rotWithShape="1">
          <a:blip r:embed="rId4">
            <a:alphaModFix/>
          </a:blip>
          <a:srcRect r="19471" b="27166"/>
          <a:stretch/>
        </p:blipFill>
        <p:spPr>
          <a:xfrm>
            <a:off x="5065486" y="2551034"/>
            <a:ext cx="4078514" cy="2592465"/>
          </a:xfrm>
          <a:prstGeom prst="rect">
            <a:avLst/>
          </a:prstGeom>
          <a:noFill/>
          <a:ln>
            <a:noFill/>
          </a:ln>
        </p:spPr>
      </p:pic>
      <p:pic>
        <p:nvPicPr>
          <p:cNvPr id="776" name="Google Shape;776;p55"/>
          <p:cNvPicPr preferRelativeResize="0"/>
          <p:nvPr/>
        </p:nvPicPr>
        <p:blipFill rotWithShape="1">
          <a:blip r:embed="rId5">
            <a:alphaModFix/>
          </a:blip>
          <a:srcRect b="5150"/>
          <a:stretch/>
        </p:blipFill>
        <p:spPr>
          <a:xfrm>
            <a:off x="5862489" y="1420479"/>
            <a:ext cx="3037143" cy="3723020"/>
          </a:xfrm>
          <a:prstGeom prst="rect">
            <a:avLst/>
          </a:prstGeom>
          <a:noFill/>
          <a:ln>
            <a:noFill/>
          </a:ln>
        </p:spPr>
      </p:pic>
      <p:grpSp>
        <p:nvGrpSpPr>
          <p:cNvPr id="11" name="Group 10"/>
          <p:cNvGrpSpPr/>
          <p:nvPr/>
        </p:nvGrpSpPr>
        <p:grpSpPr>
          <a:xfrm>
            <a:off x="987401" y="1262302"/>
            <a:ext cx="4460527" cy="2275204"/>
            <a:chOff x="401290" y="2228155"/>
            <a:chExt cx="4955364" cy="1952545"/>
          </a:xfrm>
        </p:grpSpPr>
        <p:sp>
          <p:nvSpPr>
            <p:cNvPr id="12" name="Google Shape;660;p30"/>
            <p:cNvSpPr/>
            <p:nvPr/>
          </p:nvSpPr>
          <p:spPr>
            <a:xfrm>
              <a:off x="401290" y="2228155"/>
              <a:ext cx="4925742" cy="1921417"/>
            </a:xfrm>
            <a:prstGeom prst="roundRect">
              <a:avLst/>
            </a:prstGeom>
            <a:solidFill>
              <a:srgbClr val="FFEF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61;p30"/>
            <p:cNvSpPr/>
            <p:nvPr/>
          </p:nvSpPr>
          <p:spPr>
            <a:xfrm>
              <a:off x="430912" y="2259283"/>
              <a:ext cx="4925742" cy="1921417"/>
            </a:xfrm>
            <a:prstGeom prst="round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p:cNvSpPr txBox="1"/>
          <p:nvPr/>
        </p:nvSpPr>
        <p:spPr>
          <a:xfrm>
            <a:off x="1276183" y="1506252"/>
            <a:ext cx="3909626" cy="1823576"/>
          </a:xfrm>
          <a:prstGeom prst="rect">
            <a:avLst/>
          </a:prstGeom>
          <a:noFill/>
        </p:spPr>
        <p:txBody>
          <a:bodyPr wrap="square" rtlCol="0">
            <a:spAutoFit/>
          </a:bodyPr>
          <a:lstStyle/>
          <a:p>
            <a:pPr algn="ctr">
              <a:lnSpc>
                <a:spcPct val="150000"/>
              </a:lnSpc>
            </a:pPr>
            <a:r>
              <a:rPr lang="en-US" sz="2500" b="1">
                <a:solidFill>
                  <a:srgbClr val="FF3B3B"/>
                </a:solidFill>
              </a:rPr>
              <a:t>Trò chơi kết thúc, mời cả lớp cùng chuyển sang nội dung tiếp theo!</a:t>
            </a:r>
          </a:p>
        </p:txBody>
      </p:sp>
    </p:spTree>
    <p:extLst>
      <p:ext uri="{BB962C8B-B14F-4D97-AF65-F5344CB8AC3E}">
        <p14:creationId xmlns:p14="http://schemas.microsoft.com/office/powerpoint/2010/main" val="2027179597"/>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38"/>
          <p:cNvSpPr/>
          <p:nvPr/>
        </p:nvSpPr>
        <p:spPr>
          <a:xfrm rot="21350486">
            <a:off x="2019300" y="927054"/>
            <a:ext cx="4823931" cy="2501945"/>
          </a:xfrm>
          <a:custGeom>
            <a:avLst/>
            <a:gdLst/>
            <a:ahLst/>
            <a:cxnLst/>
            <a:rect l="l" t="t" r="r" b="b"/>
            <a:pathLst>
              <a:path w="54165" h="38579" extrusionOk="0">
                <a:moveTo>
                  <a:pt x="25930" y="0"/>
                </a:moveTo>
                <a:cubicBezTo>
                  <a:pt x="14898" y="0"/>
                  <a:pt x="8743" y="4401"/>
                  <a:pt x="8743" y="4401"/>
                </a:cubicBezTo>
                <a:cubicBezTo>
                  <a:pt x="115" y="9628"/>
                  <a:pt x="1" y="19329"/>
                  <a:pt x="2854" y="25400"/>
                </a:cubicBezTo>
                <a:cubicBezTo>
                  <a:pt x="5149" y="30241"/>
                  <a:pt x="11133" y="32841"/>
                  <a:pt x="11928" y="32841"/>
                </a:cubicBezTo>
                <a:cubicBezTo>
                  <a:pt x="11932" y="32841"/>
                  <a:pt x="11935" y="32841"/>
                  <a:pt x="11938" y="32841"/>
                </a:cubicBezTo>
                <a:cubicBezTo>
                  <a:pt x="12676" y="32841"/>
                  <a:pt x="11947" y="38578"/>
                  <a:pt x="14039" y="38578"/>
                </a:cubicBezTo>
                <a:cubicBezTo>
                  <a:pt x="14083" y="38578"/>
                  <a:pt x="14129" y="38576"/>
                  <a:pt x="14175" y="38570"/>
                </a:cubicBezTo>
                <a:cubicBezTo>
                  <a:pt x="16458" y="38319"/>
                  <a:pt x="21023" y="33526"/>
                  <a:pt x="21023" y="33526"/>
                </a:cubicBezTo>
                <a:cubicBezTo>
                  <a:pt x="21023" y="33526"/>
                  <a:pt x="23767" y="34313"/>
                  <a:pt x="28383" y="34313"/>
                </a:cubicBezTo>
                <a:cubicBezTo>
                  <a:pt x="31709" y="34313"/>
                  <a:pt x="36007" y="33904"/>
                  <a:pt x="40949" y="32499"/>
                </a:cubicBezTo>
                <a:cubicBezTo>
                  <a:pt x="53275" y="28984"/>
                  <a:pt x="54165" y="5017"/>
                  <a:pt x="35494" y="1046"/>
                </a:cubicBezTo>
                <a:cubicBezTo>
                  <a:pt x="31992" y="297"/>
                  <a:pt x="28796" y="0"/>
                  <a:pt x="259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p:cNvSpPr txBox="1"/>
          <p:nvPr/>
        </p:nvSpPr>
        <p:spPr>
          <a:xfrm>
            <a:off x="2768600" y="1744702"/>
            <a:ext cx="2565400" cy="553998"/>
          </a:xfrm>
          <a:prstGeom prst="rect">
            <a:avLst/>
          </a:prstGeom>
          <a:noFill/>
        </p:spPr>
        <p:txBody>
          <a:bodyPr wrap="square" rtlCol="0">
            <a:spAutoFit/>
          </a:bodyPr>
          <a:lstStyle/>
          <a:p>
            <a:pPr algn="ctr"/>
            <a:r>
              <a:rPr lang="en-US" sz="3000" b="1">
                <a:solidFill>
                  <a:schemeClr val="accent6"/>
                </a:solidFill>
              </a:rPr>
              <a:t>VẬN DỤNG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084" y="1327000"/>
            <a:ext cx="2826116" cy="3059955"/>
          </a:xfrm>
          <a:prstGeom prst="rect">
            <a:avLst/>
          </a:prstGeom>
        </p:spPr>
      </p:pic>
    </p:spTree>
    <p:extLst>
      <p:ext uri="{BB962C8B-B14F-4D97-AF65-F5344CB8AC3E}">
        <p14:creationId xmlns:p14="http://schemas.microsoft.com/office/powerpoint/2010/main" val="4020411653"/>
      </p:ext>
    </p:extLst>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38290"/>
            <a:ext cx="9144000" cy="553998"/>
          </a:xfrm>
          <a:prstGeom prst="rect">
            <a:avLst/>
          </a:prstGeom>
          <a:noFill/>
        </p:spPr>
        <p:txBody>
          <a:bodyPr wrap="square" rtlCol="0">
            <a:spAutoFit/>
          </a:bodyPr>
          <a:lstStyle/>
          <a:p>
            <a:pPr algn="ctr"/>
            <a:r>
              <a:rPr lang="en-US" sz="3000" b="1">
                <a:solidFill>
                  <a:srgbClr val="7030A0"/>
                </a:solidFill>
              </a:rPr>
              <a:t>KHỞI ĐỘNG</a:t>
            </a:r>
          </a:p>
        </p:txBody>
      </p:sp>
      <p:sp>
        <p:nvSpPr>
          <p:cNvPr id="7" name="TextBox 6"/>
          <p:cNvSpPr txBox="1"/>
          <p:nvPr/>
        </p:nvSpPr>
        <p:spPr>
          <a:xfrm>
            <a:off x="0" y="1551018"/>
            <a:ext cx="9144000" cy="400110"/>
          </a:xfrm>
          <a:prstGeom prst="rect">
            <a:avLst/>
          </a:prstGeom>
          <a:noFill/>
        </p:spPr>
        <p:txBody>
          <a:bodyPr wrap="square" rtlCol="0">
            <a:spAutoFit/>
          </a:bodyPr>
          <a:lstStyle/>
          <a:p>
            <a:pPr algn="ctr"/>
            <a:r>
              <a:rPr lang="en-US" sz="2000">
                <a:solidFill>
                  <a:srgbClr val="7030A0"/>
                </a:solidFill>
              </a:rPr>
              <a:t>Đọc tình huống phần Khởi động, Hoạt động 1 SGK tr.24-25 và trả lời câu hỏi:</a:t>
            </a:r>
            <a:endParaRPr lang="en-US" sz="2000" i="1">
              <a:solidFill>
                <a:srgbClr val="7030A0"/>
              </a:solidFill>
            </a:endParaRPr>
          </a:p>
        </p:txBody>
      </p:sp>
      <p:grpSp>
        <p:nvGrpSpPr>
          <p:cNvPr id="8" name="Group 7"/>
          <p:cNvGrpSpPr/>
          <p:nvPr/>
        </p:nvGrpSpPr>
        <p:grpSpPr>
          <a:xfrm>
            <a:off x="3129530" y="1071598"/>
            <a:ext cx="2884940" cy="400110"/>
            <a:chOff x="1001261" y="1461267"/>
            <a:chExt cx="2884940" cy="40011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1261" y="1515729"/>
              <a:ext cx="280989" cy="283816"/>
            </a:xfrm>
            <a:prstGeom prst="rect">
              <a:avLst/>
            </a:prstGeom>
          </p:spPr>
        </p:pic>
        <p:sp>
          <p:nvSpPr>
            <p:cNvPr id="10" name="Rectangle 9"/>
            <p:cNvSpPr/>
            <p:nvPr/>
          </p:nvSpPr>
          <p:spPr>
            <a:xfrm>
              <a:off x="1282251" y="1461267"/>
              <a:ext cx="2603950" cy="400110"/>
            </a:xfrm>
            <a:prstGeom prst="rect">
              <a:avLst/>
            </a:prstGeom>
          </p:spPr>
          <p:txBody>
            <a:bodyPr wrap="square">
              <a:spAutoFit/>
            </a:bodyPr>
            <a:lstStyle/>
            <a:p>
              <a:r>
                <a:rPr lang="en-US" sz="2000" b="1">
                  <a:solidFill>
                    <a:srgbClr val="002060"/>
                  </a:solidFill>
                  <a:latin typeface="Arial" panose="020B0604020202020204" pitchFamily="34" charset="0"/>
                  <a:cs typeface="Arial" panose="020B0604020202020204" pitchFamily="34" charset="0"/>
                </a:rPr>
                <a:t>Thảo luận nhóm đôi</a:t>
              </a:r>
              <a:endParaRPr lang="en-US" sz="2000" b="1" dirty="0">
                <a:solidFill>
                  <a:srgbClr val="002060"/>
                </a:solidFill>
                <a:latin typeface="Arial" panose="020B0604020202020204" pitchFamily="34" charset="0"/>
                <a:cs typeface="Arial" panose="020B0604020202020204" pitchFamily="34" charset="0"/>
              </a:endParaRPr>
            </a:p>
          </p:txBody>
        </p:sp>
      </p:grpSp>
      <p:pic>
        <p:nvPicPr>
          <p:cNvPr id="11" name="Picture 10"/>
          <p:cNvPicPr>
            <a:picLocks noChangeAspect="1"/>
          </p:cNvPicPr>
          <p:nvPr/>
        </p:nvPicPr>
        <p:blipFill>
          <a:blip r:embed="rId3"/>
          <a:stretch>
            <a:fillRect/>
          </a:stretch>
        </p:blipFill>
        <p:spPr>
          <a:xfrm>
            <a:off x="2616905" y="2092270"/>
            <a:ext cx="1591427" cy="2187611"/>
          </a:xfrm>
          <a:prstGeom prst="rect">
            <a:avLst/>
          </a:prstGeom>
          <a:ln>
            <a:solidFill>
              <a:srgbClr val="000000"/>
            </a:solidFill>
          </a:ln>
        </p:spPr>
      </p:pic>
      <p:pic>
        <p:nvPicPr>
          <p:cNvPr id="12" name="Picture 11"/>
          <p:cNvPicPr>
            <a:picLocks noChangeAspect="1"/>
          </p:cNvPicPr>
          <p:nvPr/>
        </p:nvPicPr>
        <p:blipFill>
          <a:blip r:embed="rId4"/>
          <a:stretch>
            <a:fillRect/>
          </a:stretch>
        </p:blipFill>
        <p:spPr>
          <a:xfrm>
            <a:off x="4386837" y="2092270"/>
            <a:ext cx="1581811" cy="2187612"/>
          </a:xfrm>
          <a:prstGeom prst="rect">
            <a:avLst/>
          </a:prstGeom>
          <a:ln>
            <a:solidFill>
              <a:srgbClr val="000000"/>
            </a:solidFill>
          </a:ln>
        </p:spPr>
      </p:pic>
      <p:sp>
        <p:nvSpPr>
          <p:cNvPr id="2" name="Rounded Rectangular Callout 1"/>
          <p:cNvSpPr/>
          <p:nvPr/>
        </p:nvSpPr>
        <p:spPr>
          <a:xfrm>
            <a:off x="496711" y="2092270"/>
            <a:ext cx="1840089" cy="982133"/>
          </a:xfrm>
          <a:prstGeom prst="wedgeRoundRectCallout">
            <a:avLst>
              <a:gd name="adj1" fmla="val 77940"/>
              <a:gd name="adj2" fmla="val 47558"/>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a:solidFill>
                  <a:srgbClr val="000000"/>
                </a:solidFill>
              </a:rPr>
              <a:t>Tác giả: Xuân Quỳnh.</a:t>
            </a:r>
          </a:p>
        </p:txBody>
      </p:sp>
      <p:sp>
        <p:nvSpPr>
          <p:cNvPr id="15" name="Rounded Rectangular Callout 14"/>
          <p:cNvSpPr/>
          <p:nvPr/>
        </p:nvSpPr>
        <p:spPr>
          <a:xfrm>
            <a:off x="6147153" y="2092269"/>
            <a:ext cx="2400255" cy="982133"/>
          </a:xfrm>
          <a:prstGeom prst="wedgeRoundRectCallout">
            <a:avLst>
              <a:gd name="adj1" fmla="val -68094"/>
              <a:gd name="adj2" fmla="val 15230"/>
              <a:gd name="adj3" fmla="val 16667"/>
            </a:avLst>
          </a:prstGeom>
          <a:solidFill>
            <a:schemeClr val="accent6"/>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ctr">
              <a:lnSpc>
                <a:spcPct val="150000"/>
              </a:lnSpc>
            </a:pPr>
            <a:r>
              <a:rPr lang="en-US" sz="2000">
                <a:solidFill>
                  <a:srgbClr val="000000"/>
                </a:solidFill>
              </a:rPr>
              <a:t>Tác giả: bạn Ngô Hà Trang, lớp 5A.</a:t>
            </a:r>
          </a:p>
        </p:txBody>
      </p:sp>
      <p:grpSp>
        <p:nvGrpSpPr>
          <p:cNvPr id="16" name="Group 15"/>
          <p:cNvGrpSpPr/>
          <p:nvPr/>
        </p:nvGrpSpPr>
        <p:grpSpPr>
          <a:xfrm>
            <a:off x="646924" y="4319404"/>
            <a:ext cx="7850152" cy="619618"/>
            <a:chOff x="951377" y="2545742"/>
            <a:chExt cx="7850152" cy="619618"/>
          </a:xfrm>
        </p:grpSpPr>
        <p:pic>
          <p:nvPicPr>
            <p:cNvPr id="17" name="Picture 2" descr="https://cdn-icons-png.flaticon.com/128/3248/324815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1377" y="2545742"/>
              <a:ext cx="619617" cy="619618"/>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1586027" y="2578552"/>
              <a:ext cx="7215502" cy="553998"/>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2000"/>
                <a:t>Phải g</a:t>
              </a:r>
              <a:r>
                <a:rPr lang="vi-VN" sz="2000"/>
                <a:t>hi rõ tên tác giả để người đọc biết thông tin do ai tạo ra.</a:t>
              </a:r>
              <a:endParaRPr lang="en-US" sz="2000"/>
            </a:p>
          </p:txBody>
        </p:sp>
      </p:grpSp>
    </p:spTree>
    <p:extLst>
      <p:ext uri="{BB962C8B-B14F-4D97-AF65-F5344CB8AC3E}">
        <p14:creationId xmlns:p14="http://schemas.microsoft.com/office/powerpoint/2010/main" val="13010681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scontent.fhan14-3.fna.fbcdn.net/v/t39.30808-6/407994439_743505207820568_7394727810704878825_n.jpg?_nc_cat=103&amp;ccb=1-7&amp;_nc_sid=6ee11a&amp;_nc_eui2=AeEzd3wCn8282FagBs3lYgkCCjBCmEnfinsKMEKYSd-KewtcOwTjpCWNR2CDvvw9Sj_aW7mjQIzoQks3U8n6yXln&amp;_nc_ohc=P4qrsw3xdfQQ7kNvgF0sPDA&amp;_nc_ht=scontent.fhan14-3.fna&amp;_nc_gid=AeD0IeppOsrfPkQifPuD139&amp;oh=00_AYDySVDOMZfLGJxfOAEXY16gc71ar2BUdmEVnHl9QzgMng&amp;oe=66EDA177"/>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41948" y="2280869"/>
            <a:ext cx="2604341" cy="261840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72979" y="405484"/>
            <a:ext cx="8517524" cy="1699939"/>
            <a:chOff x="144452" y="3744509"/>
            <a:chExt cx="8517524" cy="1699939"/>
          </a:xfrm>
        </p:grpSpPr>
        <p:sp>
          <p:nvSpPr>
            <p:cNvPr id="7" name="Rounded Rectangle 6"/>
            <p:cNvSpPr/>
            <p:nvPr/>
          </p:nvSpPr>
          <p:spPr>
            <a:xfrm>
              <a:off x="144452" y="3744509"/>
              <a:ext cx="8173310" cy="1654634"/>
            </a:xfrm>
            <a:prstGeom prst="roundRect">
              <a:avLst>
                <a:gd name="adj" fmla="val 12433"/>
              </a:avLst>
            </a:prstGeom>
            <a:solidFill>
              <a:schemeClr val="accent6"/>
            </a:solidFill>
            <a:ln w="28575">
              <a:solidFill>
                <a:srgbClr val="C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just">
                <a:lnSpc>
                  <a:spcPct val="150000"/>
                </a:lnSpc>
              </a:pPr>
              <a:r>
                <a:rPr lang="vi-VN" sz="2000">
                  <a:solidFill>
                    <a:srgbClr val="000000"/>
                  </a:solidFill>
                  <a:latin typeface="Arial (Body)"/>
                </a:rPr>
                <a:t>Trong bài trình chiếu về </a:t>
              </a:r>
              <a:r>
                <a:rPr lang="vi-VN" sz="2000" i="1">
                  <a:solidFill>
                    <a:srgbClr val="000000"/>
                  </a:solidFill>
                  <a:latin typeface="Arial (Body)"/>
                </a:rPr>
                <a:t>Ngày hội Trạng Nguyên nhỏ tuổi</a:t>
              </a:r>
              <a:r>
                <a:rPr lang="vi-VN" sz="2000">
                  <a:solidFill>
                    <a:srgbClr val="000000"/>
                  </a:solidFill>
                  <a:latin typeface="Arial (Body)"/>
                </a:rPr>
                <a:t>, các bạn đã sử dụng một số thông tin từ website </a:t>
              </a:r>
              <a:r>
                <a:rPr lang="vi-VN" sz="2000">
                  <a:solidFill>
                    <a:srgbClr val="C00000"/>
                  </a:solidFill>
                  <a:latin typeface="Arial (Body)"/>
                </a:rPr>
                <a:t>thieunien.vn</a:t>
              </a:r>
              <a:r>
                <a:rPr lang="vi-VN" sz="2000">
                  <a:solidFill>
                    <a:srgbClr val="000000"/>
                  </a:solidFill>
                  <a:latin typeface="Arial (Body)"/>
                </a:rPr>
                <a:t>. Theo em, các bạn cần làm gì để thể hiện sự tôn trọng bản quyền nội dung thông tin?</a:t>
              </a:r>
            </a:p>
          </p:txBody>
        </p:sp>
        <p:pic>
          <p:nvPicPr>
            <p:cNvPr id="8" name="Picture 50"/>
            <p:cNvPicPr>
              <a:picLocks noChangeAspect="1"/>
            </p:cNvPicPr>
            <p:nvPr/>
          </p:nvPicPr>
          <p:blipFill>
            <a:blip r:embed="rId3"/>
            <a:srcRect/>
            <a:stretch>
              <a:fillRect/>
            </a:stretch>
          </p:blipFill>
          <p:spPr>
            <a:xfrm rot="1094709">
              <a:off x="8143640" y="4582352"/>
              <a:ext cx="518336" cy="862096"/>
            </a:xfrm>
            <a:prstGeom prst="rect">
              <a:avLst/>
            </a:prstGeom>
          </p:spPr>
        </p:pic>
      </p:grpSp>
      <p:grpSp>
        <p:nvGrpSpPr>
          <p:cNvPr id="9" name="Group 8"/>
          <p:cNvGrpSpPr/>
          <p:nvPr/>
        </p:nvGrpSpPr>
        <p:grpSpPr>
          <a:xfrm>
            <a:off x="762009" y="2414716"/>
            <a:ext cx="4543918" cy="1067071"/>
            <a:chOff x="4168777" y="1790432"/>
            <a:chExt cx="4543918" cy="1067071"/>
          </a:xfrm>
        </p:grpSpPr>
        <p:grpSp>
          <p:nvGrpSpPr>
            <p:cNvPr id="12" name="Group 11">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4"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G</a:t>
                </a:r>
                <a:r>
                  <a:rPr lang="vi-VN" sz="2000">
                    <a:latin typeface="Arial" panose="020B0604020202020204" pitchFamily="34" charset="0"/>
                    <a:cs typeface="Arial" panose="020B0604020202020204" pitchFamily="34" charset="0"/>
                  </a:rPr>
                  <a:t>hi rõ tác giả của những bài viết </a:t>
                </a:r>
                <a:r>
                  <a:rPr lang="en-US" sz="2000">
                    <a:latin typeface="Arial" panose="020B0604020202020204" pitchFamily="34" charset="0"/>
                    <a:cs typeface="Arial" panose="020B0604020202020204" pitchFamily="34" charset="0"/>
                  </a:rPr>
                  <a:t>đã </a:t>
                </a:r>
                <a:r>
                  <a:rPr lang="vi-VN" sz="2000">
                    <a:latin typeface="Arial" panose="020B0604020202020204" pitchFamily="34" charset="0"/>
                    <a:cs typeface="Arial" panose="020B0604020202020204" pitchFamily="34" charset="0"/>
                  </a:rPr>
                  <a:t>lấy thông tin tham khảo.</a:t>
                </a:r>
                <a:endParaRPr lang="en-US" sz="2000">
                  <a:latin typeface="Arial" panose="020B0604020202020204" pitchFamily="34" charset="0"/>
                  <a:cs typeface="Arial" panose="020B0604020202020204" pitchFamily="34" charset="0"/>
                </a:endParaRPr>
              </a:p>
            </p:txBody>
          </p:sp>
        </p:grpSp>
        <p:pic>
          <p:nvPicPr>
            <p:cNvPr id="11"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grpSp>
        <p:nvGrpSpPr>
          <p:cNvPr id="16" name="Group 15"/>
          <p:cNvGrpSpPr/>
          <p:nvPr/>
        </p:nvGrpSpPr>
        <p:grpSpPr>
          <a:xfrm>
            <a:off x="762009" y="3722148"/>
            <a:ext cx="4543918" cy="1067071"/>
            <a:chOff x="4168777" y="1790432"/>
            <a:chExt cx="4543918" cy="1067071"/>
          </a:xfrm>
        </p:grpSpPr>
        <p:grpSp>
          <p:nvGrpSpPr>
            <p:cNvPr id="17" name="Group 16">
              <a:extLst>
                <a:ext uri="{FF2B5EF4-FFF2-40B4-BE49-F238E27FC236}">
                  <a16:creationId xmlns:a16="http://schemas.microsoft.com/office/drawing/2014/main" id="{85DC8F7E-0BEF-AC5F-2E28-6851D5DA3893}"/>
                </a:ext>
              </a:extLst>
            </p:cNvPr>
            <p:cNvGrpSpPr/>
            <p:nvPr/>
          </p:nvGrpSpPr>
          <p:grpSpPr>
            <a:xfrm>
              <a:off x="4626703" y="1790432"/>
              <a:ext cx="4085992" cy="1067071"/>
              <a:chOff x="2226952" y="1229932"/>
              <a:chExt cx="8574555" cy="2239276"/>
            </a:xfrm>
          </p:grpSpPr>
          <p:sp>
            <p:nvSpPr>
              <p:cNvPr id="19" name="Rectangle: Rounded Corners 21">
                <a:extLst>
                  <a:ext uri="{FF2B5EF4-FFF2-40B4-BE49-F238E27FC236}">
                    <a16:creationId xmlns:a16="http://schemas.microsoft.com/office/drawing/2014/main" id="{D8620CFA-4441-F1F7-0BC4-3EFF8C6564CE}"/>
                  </a:ext>
                </a:extLst>
              </p:cNvPr>
              <p:cNvSpPr/>
              <p:nvPr/>
            </p:nvSpPr>
            <p:spPr>
              <a:xfrm>
                <a:off x="2226952" y="1229932"/>
                <a:ext cx="8574555" cy="2239276"/>
              </a:xfrm>
              <a:prstGeom prst="roundRect">
                <a:avLst>
                  <a:gd name="adj" fmla="val 11684"/>
                </a:avLst>
              </a:prstGeom>
              <a:solidFill>
                <a:schemeClr val="accent4">
                  <a:lumMod val="40000"/>
                  <a:lumOff val="6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5952D2F-CEA0-DCA8-52D9-1F2A8DB29E9F}"/>
                  </a:ext>
                </a:extLst>
              </p:cNvPr>
              <p:cNvSpPr txBox="1"/>
              <p:nvPr/>
            </p:nvSpPr>
            <p:spPr>
              <a:xfrm>
                <a:off x="2504203" y="1240928"/>
                <a:ext cx="8120562" cy="2131395"/>
              </a:xfrm>
              <a:prstGeom prst="rect">
                <a:avLst/>
              </a:prstGeom>
              <a:noFill/>
            </p:spPr>
            <p:txBody>
              <a:bodyPr wrap="square">
                <a:spAutoFit/>
              </a:bodyPr>
              <a:lstStyle/>
              <a:p>
                <a:pPr algn="just">
                  <a:lnSpc>
                    <a:spcPct val="150000"/>
                  </a:lnSpc>
                </a:pPr>
                <a:r>
                  <a:rPr lang="en-US" sz="2000">
                    <a:latin typeface="Arial" panose="020B0604020202020204" pitchFamily="34" charset="0"/>
                    <a:cs typeface="Arial" panose="020B0604020202020204" pitchFamily="34" charset="0"/>
                  </a:rPr>
                  <a:t>Không rõ tác giả: ghi nguồn tin là website </a:t>
                </a:r>
                <a:r>
                  <a:rPr lang="en-US" sz="2000">
                    <a:solidFill>
                      <a:srgbClr val="C00000"/>
                    </a:solidFill>
                    <a:latin typeface="Arial" panose="020B0604020202020204" pitchFamily="34" charset="0"/>
                    <a:cs typeface="Arial" panose="020B0604020202020204" pitchFamily="34" charset="0"/>
                  </a:rPr>
                  <a:t>thieunien.vn</a:t>
                </a:r>
                <a:r>
                  <a:rPr lang="en-US" sz="2000">
                    <a:latin typeface="Arial" panose="020B0604020202020204" pitchFamily="34" charset="0"/>
                    <a:cs typeface="Arial" panose="020B0604020202020204" pitchFamily="34" charset="0"/>
                  </a:rPr>
                  <a:t>.</a:t>
                </a:r>
              </a:p>
            </p:txBody>
          </p:sp>
        </p:grpSp>
        <p:pic>
          <p:nvPicPr>
            <p:cNvPr id="18" name="Graphic 24" descr="Back with solid fill">
              <a:extLst>
                <a:ext uri="{FF2B5EF4-FFF2-40B4-BE49-F238E27FC236}">
                  <a16:creationId xmlns:a16="http://schemas.microsoft.com/office/drawing/2014/main" id="{D438E9D3-10A9-A4FB-AF8B-749408E0F2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794801" flipV="1">
              <a:off x="4168777" y="2006838"/>
              <a:ext cx="692865" cy="634259"/>
            </a:xfrm>
            <a:prstGeom prst="rect">
              <a:avLst/>
            </a:prstGeom>
          </p:spPr>
        </p:pic>
      </p:grpSp>
    </p:spTree>
    <p:extLst>
      <p:ext uri="{BB962C8B-B14F-4D97-AF65-F5344CB8AC3E}">
        <p14:creationId xmlns:p14="http://schemas.microsoft.com/office/powerpoint/2010/main" val="4164817384"/>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362"/>
                                        </p:tgtEl>
                                        <p:attrNameLst>
                                          <p:attrName>style.visibility</p:attrName>
                                        </p:attrNameLst>
                                      </p:cBhvr>
                                      <p:to>
                                        <p:strVal val="visible"/>
                                      </p:to>
                                    </p:set>
                                    <p:anim calcmode="lin" valueType="num">
                                      <p:cBhvr>
                                        <p:cTn id="12" dur="500" fill="hold"/>
                                        <p:tgtEl>
                                          <p:spTgt spid="15362"/>
                                        </p:tgtEl>
                                        <p:attrNameLst>
                                          <p:attrName>ppt_w</p:attrName>
                                        </p:attrNameLst>
                                      </p:cBhvr>
                                      <p:tavLst>
                                        <p:tav tm="0">
                                          <p:val>
                                            <p:fltVal val="0"/>
                                          </p:val>
                                        </p:tav>
                                        <p:tav tm="100000">
                                          <p:val>
                                            <p:strVal val="#ppt_w"/>
                                          </p:val>
                                        </p:tav>
                                      </p:tavLst>
                                    </p:anim>
                                    <p:anim calcmode="lin" valueType="num">
                                      <p:cBhvr>
                                        <p:cTn id="13" dur="500" fill="hold"/>
                                        <p:tgtEl>
                                          <p:spTgt spid="15362"/>
                                        </p:tgtEl>
                                        <p:attrNameLst>
                                          <p:attrName>ppt_h</p:attrName>
                                        </p:attrNameLst>
                                      </p:cBhvr>
                                      <p:tavLst>
                                        <p:tav tm="0">
                                          <p:val>
                                            <p:fltVal val="0"/>
                                          </p:val>
                                        </p:tav>
                                        <p:tav tm="100000">
                                          <p:val>
                                            <p:strVal val="#ppt_h"/>
                                          </p:val>
                                        </p:tav>
                                      </p:tavLst>
                                    </p:anim>
                                    <p:animEffect transition="in" filter="fade">
                                      <p:cBhvr>
                                        <p:cTn id="14" dur="500"/>
                                        <p:tgtEl>
                                          <p:spTgt spid="1536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0"/>
        <p:cNvGrpSpPr/>
        <p:nvPr/>
      </p:nvGrpSpPr>
      <p:grpSpPr>
        <a:xfrm>
          <a:off x="0" y="0"/>
          <a:ext cx="0" cy="0"/>
          <a:chOff x="0" y="0"/>
          <a:chExt cx="0" cy="0"/>
        </a:xfrm>
      </p:grpSpPr>
      <p:sp>
        <p:nvSpPr>
          <p:cNvPr id="2352" name="Google Shape;2352;p70"/>
          <p:cNvSpPr/>
          <p:nvPr/>
        </p:nvSpPr>
        <p:spPr>
          <a:xfrm>
            <a:off x="1892676" y="1362103"/>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70"/>
          <p:cNvSpPr/>
          <p:nvPr/>
        </p:nvSpPr>
        <p:spPr>
          <a:xfrm>
            <a:off x="5590840" y="1362104"/>
            <a:ext cx="1042655" cy="958873"/>
          </a:xfrm>
          <a:custGeom>
            <a:avLst/>
            <a:gdLst/>
            <a:ahLst/>
            <a:cxnLst/>
            <a:rect l="l" t="t" r="r" b="b"/>
            <a:pathLst>
              <a:path w="45629" h="37138" extrusionOk="0">
                <a:moveTo>
                  <a:pt x="21433" y="3174"/>
                </a:moveTo>
                <a:cubicBezTo>
                  <a:pt x="22141" y="3950"/>
                  <a:pt x="22187" y="4886"/>
                  <a:pt x="21981" y="5502"/>
                </a:cubicBezTo>
                <a:cubicBezTo>
                  <a:pt x="21822" y="5981"/>
                  <a:pt x="21502" y="6301"/>
                  <a:pt x="21182" y="6301"/>
                </a:cubicBezTo>
                <a:cubicBezTo>
                  <a:pt x="21045" y="6301"/>
                  <a:pt x="20863" y="6232"/>
                  <a:pt x="20703" y="6073"/>
                </a:cubicBezTo>
                <a:cubicBezTo>
                  <a:pt x="20452" y="5844"/>
                  <a:pt x="20315" y="5570"/>
                  <a:pt x="20315" y="5251"/>
                </a:cubicBezTo>
                <a:cubicBezTo>
                  <a:pt x="20338" y="4635"/>
                  <a:pt x="20749" y="3858"/>
                  <a:pt x="21433" y="3174"/>
                </a:cubicBezTo>
                <a:close/>
                <a:moveTo>
                  <a:pt x="32070" y="4383"/>
                </a:moveTo>
                <a:cubicBezTo>
                  <a:pt x="32892" y="5502"/>
                  <a:pt x="33120" y="6643"/>
                  <a:pt x="32686" y="7556"/>
                </a:cubicBezTo>
                <a:cubicBezTo>
                  <a:pt x="32390" y="8195"/>
                  <a:pt x="31773" y="8629"/>
                  <a:pt x="31134" y="8629"/>
                </a:cubicBezTo>
                <a:cubicBezTo>
                  <a:pt x="30883" y="8629"/>
                  <a:pt x="30632" y="8560"/>
                  <a:pt x="30404" y="8446"/>
                </a:cubicBezTo>
                <a:cubicBezTo>
                  <a:pt x="29879" y="8195"/>
                  <a:pt x="29810" y="7647"/>
                  <a:pt x="29856" y="7237"/>
                </a:cubicBezTo>
                <a:cubicBezTo>
                  <a:pt x="29925" y="6232"/>
                  <a:pt x="30723" y="4954"/>
                  <a:pt x="32070" y="4383"/>
                </a:cubicBezTo>
                <a:close/>
                <a:moveTo>
                  <a:pt x="9884" y="8446"/>
                </a:moveTo>
                <a:cubicBezTo>
                  <a:pt x="10957" y="9063"/>
                  <a:pt x="11482" y="10135"/>
                  <a:pt x="11436" y="10775"/>
                </a:cubicBezTo>
                <a:cubicBezTo>
                  <a:pt x="11390" y="11140"/>
                  <a:pt x="11208" y="11208"/>
                  <a:pt x="11002" y="11254"/>
                </a:cubicBezTo>
                <a:cubicBezTo>
                  <a:pt x="10843" y="11277"/>
                  <a:pt x="10683" y="11299"/>
                  <a:pt x="10546" y="11299"/>
                </a:cubicBezTo>
                <a:cubicBezTo>
                  <a:pt x="10066" y="11299"/>
                  <a:pt x="9884" y="11117"/>
                  <a:pt x="9793" y="11003"/>
                </a:cubicBezTo>
                <a:cubicBezTo>
                  <a:pt x="9496" y="10569"/>
                  <a:pt x="9542" y="9633"/>
                  <a:pt x="9884" y="8446"/>
                </a:cubicBezTo>
                <a:close/>
                <a:moveTo>
                  <a:pt x="38461" y="14016"/>
                </a:moveTo>
                <a:cubicBezTo>
                  <a:pt x="38872" y="14016"/>
                  <a:pt x="39397" y="14107"/>
                  <a:pt x="40013" y="14312"/>
                </a:cubicBezTo>
                <a:cubicBezTo>
                  <a:pt x="39465" y="15591"/>
                  <a:pt x="38689" y="16298"/>
                  <a:pt x="38301" y="16298"/>
                </a:cubicBezTo>
                <a:cubicBezTo>
                  <a:pt x="38256" y="16298"/>
                  <a:pt x="38233" y="16275"/>
                  <a:pt x="38187" y="16253"/>
                </a:cubicBezTo>
                <a:cubicBezTo>
                  <a:pt x="37617" y="15796"/>
                  <a:pt x="37274" y="14997"/>
                  <a:pt x="37434" y="14495"/>
                </a:cubicBezTo>
                <a:cubicBezTo>
                  <a:pt x="37548" y="14175"/>
                  <a:pt x="37891" y="14016"/>
                  <a:pt x="38461" y="14016"/>
                </a:cubicBezTo>
                <a:close/>
                <a:moveTo>
                  <a:pt x="5981" y="20224"/>
                </a:moveTo>
                <a:cubicBezTo>
                  <a:pt x="6939" y="20224"/>
                  <a:pt x="7373" y="20795"/>
                  <a:pt x="7373" y="21320"/>
                </a:cubicBezTo>
                <a:cubicBezTo>
                  <a:pt x="7373" y="21731"/>
                  <a:pt x="7122" y="22187"/>
                  <a:pt x="6392" y="22187"/>
                </a:cubicBezTo>
                <a:cubicBezTo>
                  <a:pt x="6095" y="22187"/>
                  <a:pt x="5753" y="22119"/>
                  <a:pt x="5410" y="21982"/>
                </a:cubicBezTo>
                <a:cubicBezTo>
                  <a:pt x="4885" y="21776"/>
                  <a:pt x="4360" y="21388"/>
                  <a:pt x="3881" y="20863"/>
                </a:cubicBezTo>
                <a:cubicBezTo>
                  <a:pt x="4360" y="20567"/>
                  <a:pt x="4908" y="20384"/>
                  <a:pt x="5501" y="20270"/>
                </a:cubicBezTo>
                <a:cubicBezTo>
                  <a:pt x="5661" y="20247"/>
                  <a:pt x="5844" y="20224"/>
                  <a:pt x="5981" y="20224"/>
                </a:cubicBezTo>
                <a:close/>
                <a:moveTo>
                  <a:pt x="38187" y="24881"/>
                </a:moveTo>
                <a:cubicBezTo>
                  <a:pt x="38301" y="24881"/>
                  <a:pt x="38416" y="24903"/>
                  <a:pt x="38507" y="24949"/>
                </a:cubicBezTo>
                <a:cubicBezTo>
                  <a:pt x="39032" y="25154"/>
                  <a:pt x="39922" y="26364"/>
                  <a:pt x="40287" y="27893"/>
                </a:cubicBezTo>
                <a:cubicBezTo>
                  <a:pt x="40059" y="27962"/>
                  <a:pt x="39831" y="27985"/>
                  <a:pt x="39625" y="27985"/>
                </a:cubicBezTo>
                <a:cubicBezTo>
                  <a:pt x="39511" y="27985"/>
                  <a:pt x="39397" y="27985"/>
                  <a:pt x="39306" y="27962"/>
                </a:cubicBezTo>
                <a:cubicBezTo>
                  <a:pt x="37731" y="27734"/>
                  <a:pt x="36886" y="27095"/>
                  <a:pt x="36955" y="26204"/>
                </a:cubicBezTo>
                <a:cubicBezTo>
                  <a:pt x="37000" y="25520"/>
                  <a:pt x="37594" y="24881"/>
                  <a:pt x="38187" y="24881"/>
                </a:cubicBezTo>
                <a:close/>
                <a:moveTo>
                  <a:pt x="14380" y="29514"/>
                </a:moveTo>
                <a:cubicBezTo>
                  <a:pt x="14791" y="29514"/>
                  <a:pt x="15020" y="29719"/>
                  <a:pt x="15088" y="30108"/>
                </a:cubicBezTo>
                <a:cubicBezTo>
                  <a:pt x="15225" y="30792"/>
                  <a:pt x="14746" y="31979"/>
                  <a:pt x="13353" y="32664"/>
                </a:cubicBezTo>
                <a:cubicBezTo>
                  <a:pt x="12897" y="31819"/>
                  <a:pt x="12806" y="30952"/>
                  <a:pt x="13079" y="30313"/>
                </a:cubicBezTo>
                <a:cubicBezTo>
                  <a:pt x="13262" y="29879"/>
                  <a:pt x="13627" y="29605"/>
                  <a:pt x="14129" y="29537"/>
                </a:cubicBezTo>
                <a:cubicBezTo>
                  <a:pt x="14221" y="29514"/>
                  <a:pt x="14289" y="29514"/>
                  <a:pt x="14380" y="29514"/>
                </a:cubicBezTo>
                <a:close/>
                <a:moveTo>
                  <a:pt x="28098" y="30359"/>
                </a:moveTo>
                <a:cubicBezTo>
                  <a:pt x="28190" y="30359"/>
                  <a:pt x="28258" y="30381"/>
                  <a:pt x="28327" y="30381"/>
                </a:cubicBezTo>
                <a:cubicBezTo>
                  <a:pt x="28692" y="30450"/>
                  <a:pt x="28783" y="30610"/>
                  <a:pt x="28829" y="30769"/>
                </a:cubicBezTo>
                <a:cubicBezTo>
                  <a:pt x="28966" y="31294"/>
                  <a:pt x="28601" y="32299"/>
                  <a:pt x="27596" y="33326"/>
                </a:cubicBezTo>
                <a:cubicBezTo>
                  <a:pt x="26866" y="32824"/>
                  <a:pt x="26546" y="32185"/>
                  <a:pt x="26706" y="31523"/>
                </a:cubicBezTo>
                <a:cubicBezTo>
                  <a:pt x="26866" y="30861"/>
                  <a:pt x="27459" y="30359"/>
                  <a:pt x="28098" y="30359"/>
                </a:cubicBezTo>
                <a:close/>
                <a:moveTo>
                  <a:pt x="26204" y="1142"/>
                </a:moveTo>
                <a:cubicBezTo>
                  <a:pt x="27277" y="1142"/>
                  <a:pt x="28304" y="1439"/>
                  <a:pt x="29240" y="1987"/>
                </a:cubicBezTo>
                <a:cubicBezTo>
                  <a:pt x="30039" y="2466"/>
                  <a:pt x="30723" y="2968"/>
                  <a:pt x="31294" y="3493"/>
                </a:cubicBezTo>
                <a:cubicBezTo>
                  <a:pt x="29719" y="4315"/>
                  <a:pt x="28829" y="5867"/>
                  <a:pt x="28715" y="7145"/>
                </a:cubicBezTo>
                <a:cubicBezTo>
                  <a:pt x="28623" y="8218"/>
                  <a:pt x="29057" y="9063"/>
                  <a:pt x="29902" y="9473"/>
                </a:cubicBezTo>
                <a:cubicBezTo>
                  <a:pt x="30290" y="9679"/>
                  <a:pt x="30701" y="9770"/>
                  <a:pt x="31134" y="9770"/>
                </a:cubicBezTo>
                <a:cubicBezTo>
                  <a:pt x="32207" y="9770"/>
                  <a:pt x="33234" y="9085"/>
                  <a:pt x="33714" y="8035"/>
                </a:cubicBezTo>
                <a:cubicBezTo>
                  <a:pt x="34010" y="7442"/>
                  <a:pt x="34444" y="5958"/>
                  <a:pt x="33257" y="4087"/>
                </a:cubicBezTo>
                <a:cubicBezTo>
                  <a:pt x="33380" y="4076"/>
                  <a:pt x="33504" y="4071"/>
                  <a:pt x="33628" y="4071"/>
                </a:cubicBezTo>
                <a:cubicBezTo>
                  <a:pt x="34848" y="4071"/>
                  <a:pt x="36156" y="4576"/>
                  <a:pt x="37503" y="5570"/>
                </a:cubicBezTo>
                <a:cubicBezTo>
                  <a:pt x="41086" y="8195"/>
                  <a:pt x="40767" y="11642"/>
                  <a:pt x="40379" y="13217"/>
                </a:cubicBezTo>
                <a:cubicBezTo>
                  <a:pt x="39648" y="12989"/>
                  <a:pt x="39009" y="12874"/>
                  <a:pt x="38461" y="12874"/>
                </a:cubicBezTo>
                <a:cubicBezTo>
                  <a:pt x="36955" y="12874"/>
                  <a:pt x="36475" y="13742"/>
                  <a:pt x="36361" y="14130"/>
                </a:cubicBezTo>
                <a:cubicBezTo>
                  <a:pt x="36019" y="15088"/>
                  <a:pt x="36521" y="16390"/>
                  <a:pt x="37503" y="17166"/>
                </a:cubicBezTo>
                <a:cubicBezTo>
                  <a:pt x="37731" y="17348"/>
                  <a:pt x="38005" y="17439"/>
                  <a:pt x="38301" y="17439"/>
                </a:cubicBezTo>
                <a:cubicBezTo>
                  <a:pt x="39306" y="17439"/>
                  <a:pt x="40379" y="16344"/>
                  <a:pt x="41086" y="14723"/>
                </a:cubicBezTo>
                <a:cubicBezTo>
                  <a:pt x="41314" y="14815"/>
                  <a:pt x="41543" y="14929"/>
                  <a:pt x="41794" y="15066"/>
                </a:cubicBezTo>
                <a:cubicBezTo>
                  <a:pt x="44145" y="16253"/>
                  <a:pt x="44464" y="18832"/>
                  <a:pt x="44441" y="20270"/>
                </a:cubicBezTo>
                <a:cubicBezTo>
                  <a:pt x="44396" y="23123"/>
                  <a:pt x="43049" y="26090"/>
                  <a:pt x="41314" y="27368"/>
                </a:cubicBezTo>
                <a:cubicBezTo>
                  <a:pt x="40881" y="25748"/>
                  <a:pt x="39899" y="24264"/>
                  <a:pt x="38941" y="23899"/>
                </a:cubicBezTo>
                <a:cubicBezTo>
                  <a:pt x="38689" y="23785"/>
                  <a:pt x="38438" y="23739"/>
                  <a:pt x="38187" y="23739"/>
                </a:cubicBezTo>
                <a:cubicBezTo>
                  <a:pt x="37000" y="23739"/>
                  <a:pt x="35905" y="24835"/>
                  <a:pt x="35813" y="26113"/>
                </a:cubicBezTo>
                <a:cubicBezTo>
                  <a:pt x="35768" y="26707"/>
                  <a:pt x="35882" y="28624"/>
                  <a:pt x="39123" y="29080"/>
                </a:cubicBezTo>
                <a:cubicBezTo>
                  <a:pt x="39283" y="29103"/>
                  <a:pt x="39465" y="29126"/>
                  <a:pt x="39625" y="29126"/>
                </a:cubicBezTo>
                <a:cubicBezTo>
                  <a:pt x="39899" y="29126"/>
                  <a:pt x="40150" y="29103"/>
                  <a:pt x="40424" y="29035"/>
                </a:cubicBezTo>
                <a:lnTo>
                  <a:pt x="40424" y="29035"/>
                </a:lnTo>
                <a:cubicBezTo>
                  <a:pt x="40447" y="29879"/>
                  <a:pt x="40264" y="30906"/>
                  <a:pt x="39557" y="31819"/>
                </a:cubicBezTo>
                <a:cubicBezTo>
                  <a:pt x="38507" y="33143"/>
                  <a:pt x="36612" y="33919"/>
                  <a:pt x="33873" y="34170"/>
                </a:cubicBezTo>
                <a:cubicBezTo>
                  <a:pt x="33206" y="34227"/>
                  <a:pt x="32578" y="34255"/>
                  <a:pt x="31991" y="34255"/>
                </a:cubicBezTo>
                <a:cubicBezTo>
                  <a:pt x="30671" y="34255"/>
                  <a:pt x="29561" y="34112"/>
                  <a:pt x="28692" y="33828"/>
                </a:cubicBezTo>
                <a:cubicBezTo>
                  <a:pt x="29719" y="32664"/>
                  <a:pt x="30198" y="31386"/>
                  <a:pt x="29925" y="30450"/>
                </a:cubicBezTo>
                <a:cubicBezTo>
                  <a:pt x="29742" y="29811"/>
                  <a:pt x="29217" y="29377"/>
                  <a:pt x="28532" y="29263"/>
                </a:cubicBezTo>
                <a:cubicBezTo>
                  <a:pt x="28395" y="29240"/>
                  <a:pt x="28235" y="29217"/>
                  <a:pt x="28098" y="29217"/>
                </a:cubicBezTo>
                <a:cubicBezTo>
                  <a:pt x="26934" y="29217"/>
                  <a:pt x="25884" y="30085"/>
                  <a:pt x="25588" y="31249"/>
                </a:cubicBezTo>
                <a:cubicBezTo>
                  <a:pt x="25382" y="32093"/>
                  <a:pt x="25611" y="33235"/>
                  <a:pt x="26706" y="34079"/>
                </a:cubicBezTo>
                <a:cubicBezTo>
                  <a:pt x="25542" y="34946"/>
                  <a:pt x="23488" y="35996"/>
                  <a:pt x="20361" y="35996"/>
                </a:cubicBezTo>
                <a:cubicBezTo>
                  <a:pt x="19973" y="35996"/>
                  <a:pt x="19562" y="35974"/>
                  <a:pt x="19174" y="35951"/>
                </a:cubicBezTo>
                <a:cubicBezTo>
                  <a:pt x="16983" y="35768"/>
                  <a:pt x="15134" y="34924"/>
                  <a:pt x="13992" y="33600"/>
                </a:cubicBezTo>
                <a:cubicBezTo>
                  <a:pt x="15704" y="32710"/>
                  <a:pt x="16435" y="31112"/>
                  <a:pt x="16229" y="29925"/>
                </a:cubicBezTo>
                <a:cubicBezTo>
                  <a:pt x="16048" y="28978"/>
                  <a:pt x="15315" y="28387"/>
                  <a:pt x="14361" y="28387"/>
                </a:cubicBezTo>
                <a:cubicBezTo>
                  <a:pt x="14234" y="28387"/>
                  <a:pt x="14103" y="28397"/>
                  <a:pt x="13970" y="28418"/>
                </a:cubicBezTo>
                <a:cubicBezTo>
                  <a:pt x="13057" y="28555"/>
                  <a:pt x="12372" y="29058"/>
                  <a:pt x="12029" y="29856"/>
                </a:cubicBezTo>
                <a:cubicBezTo>
                  <a:pt x="11641" y="30747"/>
                  <a:pt x="11733" y="31911"/>
                  <a:pt x="12258" y="33029"/>
                </a:cubicBezTo>
                <a:cubicBezTo>
                  <a:pt x="11824" y="33120"/>
                  <a:pt x="11345" y="33166"/>
                  <a:pt x="10843" y="33166"/>
                </a:cubicBezTo>
                <a:cubicBezTo>
                  <a:pt x="9838" y="33166"/>
                  <a:pt x="8697" y="32983"/>
                  <a:pt x="7464" y="32595"/>
                </a:cubicBezTo>
                <a:cubicBezTo>
                  <a:pt x="4178" y="31523"/>
                  <a:pt x="2009" y="29309"/>
                  <a:pt x="1530" y="26501"/>
                </a:cubicBezTo>
                <a:cubicBezTo>
                  <a:pt x="1187" y="24607"/>
                  <a:pt x="1735" y="22758"/>
                  <a:pt x="2968" y="21548"/>
                </a:cubicBezTo>
                <a:cubicBezTo>
                  <a:pt x="3584" y="22256"/>
                  <a:pt x="4292" y="22758"/>
                  <a:pt x="4999" y="23032"/>
                </a:cubicBezTo>
                <a:cubicBezTo>
                  <a:pt x="5479" y="23214"/>
                  <a:pt x="5958" y="23328"/>
                  <a:pt x="6392" y="23328"/>
                </a:cubicBezTo>
                <a:cubicBezTo>
                  <a:pt x="7784" y="23328"/>
                  <a:pt x="8514" y="22324"/>
                  <a:pt x="8514" y="21320"/>
                </a:cubicBezTo>
                <a:cubicBezTo>
                  <a:pt x="8514" y="20224"/>
                  <a:pt x="7647" y="19083"/>
                  <a:pt x="5981" y="19083"/>
                </a:cubicBezTo>
                <a:cubicBezTo>
                  <a:pt x="5775" y="19083"/>
                  <a:pt x="5547" y="19106"/>
                  <a:pt x="5296" y="19151"/>
                </a:cubicBezTo>
                <a:cubicBezTo>
                  <a:pt x="4520" y="19288"/>
                  <a:pt x="3812" y="19562"/>
                  <a:pt x="3173" y="19950"/>
                </a:cubicBezTo>
                <a:cubicBezTo>
                  <a:pt x="2009" y="18193"/>
                  <a:pt x="1484" y="15842"/>
                  <a:pt x="1827" y="13833"/>
                </a:cubicBezTo>
                <a:cubicBezTo>
                  <a:pt x="2146" y="11870"/>
                  <a:pt x="3287" y="10204"/>
                  <a:pt x="5091" y="9017"/>
                </a:cubicBezTo>
                <a:cubicBezTo>
                  <a:pt x="6157" y="8319"/>
                  <a:pt x="7193" y="7975"/>
                  <a:pt x="8140" y="7975"/>
                </a:cubicBezTo>
                <a:cubicBezTo>
                  <a:pt x="8369" y="7975"/>
                  <a:pt x="8593" y="7995"/>
                  <a:pt x="8811" y="8035"/>
                </a:cubicBezTo>
                <a:cubicBezTo>
                  <a:pt x="8469" y="9154"/>
                  <a:pt x="8195" y="10706"/>
                  <a:pt x="8857" y="11665"/>
                </a:cubicBezTo>
                <a:cubicBezTo>
                  <a:pt x="9108" y="12007"/>
                  <a:pt x="9610" y="12441"/>
                  <a:pt x="10546" y="12441"/>
                </a:cubicBezTo>
                <a:cubicBezTo>
                  <a:pt x="10751" y="12441"/>
                  <a:pt x="10980" y="12418"/>
                  <a:pt x="11208" y="12372"/>
                </a:cubicBezTo>
                <a:cubicBezTo>
                  <a:pt x="11984" y="12235"/>
                  <a:pt x="12486" y="11665"/>
                  <a:pt x="12577" y="10866"/>
                </a:cubicBezTo>
                <a:cubicBezTo>
                  <a:pt x="12669" y="9725"/>
                  <a:pt x="11824" y="8150"/>
                  <a:pt x="10249" y="7351"/>
                </a:cubicBezTo>
                <a:cubicBezTo>
                  <a:pt x="10249" y="7328"/>
                  <a:pt x="10249" y="7328"/>
                  <a:pt x="10249" y="7328"/>
                </a:cubicBezTo>
                <a:cubicBezTo>
                  <a:pt x="10249" y="7305"/>
                  <a:pt x="10318" y="6073"/>
                  <a:pt x="11025" y="4771"/>
                </a:cubicBezTo>
                <a:cubicBezTo>
                  <a:pt x="11938" y="3037"/>
                  <a:pt x="13513" y="2055"/>
                  <a:pt x="15682" y="1873"/>
                </a:cubicBezTo>
                <a:cubicBezTo>
                  <a:pt x="16163" y="1829"/>
                  <a:pt x="16624" y="1808"/>
                  <a:pt x="17062" y="1808"/>
                </a:cubicBezTo>
                <a:cubicBezTo>
                  <a:pt x="18472" y="1808"/>
                  <a:pt x="19644" y="2031"/>
                  <a:pt x="20498" y="2466"/>
                </a:cubicBezTo>
                <a:cubicBezTo>
                  <a:pt x="19653" y="3356"/>
                  <a:pt x="19197" y="4338"/>
                  <a:pt x="19174" y="5228"/>
                </a:cubicBezTo>
                <a:cubicBezTo>
                  <a:pt x="19174" y="5913"/>
                  <a:pt x="19448" y="6483"/>
                  <a:pt x="19950" y="6940"/>
                </a:cubicBezTo>
                <a:cubicBezTo>
                  <a:pt x="20338" y="7259"/>
                  <a:pt x="20749" y="7442"/>
                  <a:pt x="21182" y="7442"/>
                </a:cubicBezTo>
                <a:cubicBezTo>
                  <a:pt x="22004" y="7442"/>
                  <a:pt x="22735" y="6826"/>
                  <a:pt x="23054" y="5890"/>
                </a:cubicBezTo>
                <a:cubicBezTo>
                  <a:pt x="23374" y="4954"/>
                  <a:pt x="23328" y="3562"/>
                  <a:pt x="22301" y="2420"/>
                </a:cubicBezTo>
                <a:cubicBezTo>
                  <a:pt x="23465" y="1599"/>
                  <a:pt x="24857" y="1142"/>
                  <a:pt x="26204" y="1142"/>
                </a:cubicBezTo>
                <a:close/>
                <a:moveTo>
                  <a:pt x="26204" y="1"/>
                </a:moveTo>
                <a:cubicBezTo>
                  <a:pt x="24515" y="1"/>
                  <a:pt x="22803" y="617"/>
                  <a:pt x="21411" y="1667"/>
                </a:cubicBezTo>
                <a:cubicBezTo>
                  <a:pt x="20346" y="999"/>
                  <a:pt x="18881" y="660"/>
                  <a:pt x="17074" y="660"/>
                </a:cubicBezTo>
                <a:cubicBezTo>
                  <a:pt x="16595" y="660"/>
                  <a:pt x="16093" y="684"/>
                  <a:pt x="15567" y="731"/>
                </a:cubicBezTo>
                <a:cubicBezTo>
                  <a:pt x="10272" y="1211"/>
                  <a:pt x="9313" y="5684"/>
                  <a:pt x="9153" y="6940"/>
                </a:cubicBezTo>
                <a:cubicBezTo>
                  <a:pt x="8821" y="6867"/>
                  <a:pt x="8482" y="6831"/>
                  <a:pt x="8137" y="6831"/>
                </a:cubicBezTo>
                <a:cubicBezTo>
                  <a:pt x="6965" y="6831"/>
                  <a:pt x="5726" y="7247"/>
                  <a:pt x="4474" y="8058"/>
                </a:cubicBezTo>
                <a:cubicBezTo>
                  <a:pt x="2397" y="9428"/>
                  <a:pt x="1073" y="11345"/>
                  <a:pt x="685" y="13628"/>
                </a:cubicBezTo>
                <a:cubicBezTo>
                  <a:pt x="297" y="15979"/>
                  <a:pt x="891" y="18626"/>
                  <a:pt x="2260" y="20635"/>
                </a:cubicBezTo>
                <a:cubicBezTo>
                  <a:pt x="708" y="22096"/>
                  <a:pt x="1" y="24378"/>
                  <a:pt x="411" y="26707"/>
                </a:cubicBezTo>
                <a:cubicBezTo>
                  <a:pt x="959" y="29948"/>
                  <a:pt x="3424" y="32481"/>
                  <a:pt x="7122" y="33668"/>
                </a:cubicBezTo>
                <a:cubicBezTo>
                  <a:pt x="8469" y="34102"/>
                  <a:pt x="9701" y="34307"/>
                  <a:pt x="10843" y="34307"/>
                </a:cubicBezTo>
                <a:cubicBezTo>
                  <a:pt x="11573" y="34307"/>
                  <a:pt x="12258" y="34239"/>
                  <a:pt x="12874" y="34056"/>
                </a:cubicBezTo>
                <a:cubicBezTo>
                  <a:pt x="14198" y="35768"/>
                  <a:pt x="16412" y="36864"/>
                  <a:pt x="19082" y="37092"/>
                </a:cubicBezTo>
                <a:cubicBezTo>
                  <a:pt x="19493" y="37115"/>
                  <a:pt x="19927" y="37138"/>
                  <a:pt x="20361" y="37138"/>
                </a:cubicBezTo>
                <a:cubicBezTo>
                  <a:pt x="24150" y="37138"/>
                  <a:pt x="26546" y="35700"/>
                  <a:pt x="27779" y="34695"/>
                </a:cubicBezTo>
                <a:cubicBezTo>
                  <a:pt x="28853" y="35148"/>
                  <a:pt x="30272" y="35379"/>
                  <a:pt x="31990" y="35379"/>
                </a:cubicBezTo>
                <a:cubicBezTo>
                  <a:pt x="32610" y="35379"/>
                  <a:pt x="33269" y="35349"/>
                  <a:pt x="33965" y="35289"/>
                </a:cubicBezTo>
                <a:cubicBezTo>
                  <a:pt x="37023" y="35038"/>
                  <a:pt x="39214" y="34102"/>
                  <a:pt x="40447" y="32527"/>
                </a:cubicBezTo>
                <a:cubicBezTo>
                  <a:pt x="41497" y="31180"/>
                  <a:pt x="41657" y="29697"/>
                  <a:pt x="41543" y="28578"/>
                </a:cubicBezTo>
                <a:cubicBezTo>
                  <a:pt x="43779" y="27277"/>
                  <a:pt x="45537" y="23739"/>
                  <a:pt x="45583" y="20293"/>
                </a:cubicBezTo>
                <a:cubicBezTo>
                  <a:pt x="45628" y="17348"/>
                  <a:pt x="44464" y="15134"/>
                  <a:pt x="42319" y="14039"/>
                </a:cubicBezTo>
                <a:cubicBezTo>
                  <a:pt x="42022" y="13902"/>
                  <a:pt x="41725" y="13765"/>
                  <a:pt x="41451" y="13650"/>
                </a:cubicBezTo>
                <a:cubicBezTo>
                  <a:pt x="42182" y="10889"/>
                  <a:pt x="41702" y="7237"/>
                  <a:pt x="38187" y="4657"/>
                </a:cubicBezTo>
                <a:cubicBezTo>
                  <a:pt x="36635" y="3516"/>
                  <a:pt x="35106" y="2923"/>
                  <a:pt x="33622" y="2923"/>
                </a:cubicBezTo>
                <a:cubicBezTo>
                  <a:pt x="33234" y="2923"/>
                  <a:pt x="32846" y="2968"/>
                  <a:pt x="32458" y="3060"/>
                </a:cubicBezTo>
                <a:cubicBezTo>
                  <a:pt x="31773" y="2329"/>
                  <a:pt x="30906" y="1644"/>
                  <a:pt x="29833" y="1005"/>
                </a:cubicBezTo>
                <a:cubicBezTo>
                  <a:pt x="28715" y="343"/>
                  <a:pt x="27482" y="1"/>
                  <a:pt x="26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TextBox 21"/>
          <p:cNvSpPr txBox="1"/>
          <p:nvPr/>
        </p:nvSpPr>
        <p:spPr>
          <a:xfrm>
            <a:off x="0" y="334503"/>
            <a:ext cx="9144000" cy="553998"/>
          </a:xfrm>
          <a:prstGeom prst="rect">
            <a:avLst/>
          </a:prstGeom>
          <a:noFill/>
        </p:spPr>
        <p:txBody>
          <a:bodyPr wrap="square" rtlCol="0">
            <a:spAutoFit/>
          </a:bodyPr>
          <a:lstStyle/>
          <a:p>
            <a:pPr algn="ctr"/>
            <a:r>
              <a:rPr lang="en-US" sz="3000" b="1">
                <a:solidFill>
                  <a:srgbClr val="7030A0"/>
                </a:solidFill>
              </a:rPr>
              <a:t>DẶN DÒ VỀ NHÀ</a:t>
            </a:r>
          </a:p>
        </p:txBody>
      </p:sp>
      <p:sp>
        <p:nvSpPr>
          <p:cNvPr id="23" name="TextBox 22"/>
          <p:cNvSpPr txBox="1"/>
          <p:nvPr/>
        </p:nvSpPr>
        <p:spPr>
          <a:xfrm>
            <a:off x="1194472" y="2518676"/>
            <a:ext cx="2439065" cy="958660"/>
          </a:xfrm>
          <a:prstGeom prst="rect">
            <a:avLst/>
          </a:prstGeom>
          <a:noFill/>
        </p:spPr>
        <p:txBody>
          <a:bodyPr wrap="square" rtlCol="0">
            <a:spAutoFit/>
          </a:bodyPr>
          <a:lstStyle/>
          <a:p>
            <a:pPr algn="just">
              <a:lnSpc>
                <a:spcPct val="150000"/>
              </a:lnSpc>
            </a:pPr>
            <a:r>
              <a:rPr lang="vi-VN" sz="2000"/>
              <a:t>Ôn lại các kiến thức đã học ở Bài 5.</a:t>
            </a:r>
          </a:p>
        </p:txBody>
      </p:sp>
      <p:sp>
        <p:nvSpPr>
          <p:cNvPr id="24" name="TextBox 23"/>
          <p:cNvSpPr txBox="1"/>
          <p:nvPr/>
        </p:nvSpPr>
        <p:spPr>
          <a:xfrm>
            <a:off x="4126624" y="2518676"/>
            <a:ext cx="3971085" cy="1477328"/>
          </a:xfrm>
          <a:prstGeom prst="rect">
            <a:avLst/>
          </a:prstGeom>
          <a:noFill/>
        </p:spPr>
        <p:txBody>
          <a:bodyPr wrap="square" rtlCol="0">
            <a:spAutoFit/>
          </a:bodyPr>
          <a:lstStyle/>
          <a:p>
            <a:pPr algn="just">
              <a:lnSpc>
                <a:spcPct val="150000"/>
              </a:lnSpc>
            </a:pPr>
            <a:r>
              <a:rPr lang="vi-VN" sz="2000"/>
              <a:t>Đọc và chuẩn bị trước </a:t>
            </a:r>
            <a:r>
              <a:rPr lang="vi-VN" sz="2000" i="1"/>
              <a:t>Bài 6: Định dạng kí tự và bố trí hình ảnh trong văn bản</a:t>
            </a:r>
            <a:r>
              <a:rPr lang="vi-VN" sz="2000"/>
              <a:t>.</a:t>
            </a:r>
          </a:p>
        </p:txBody>
      </p:sp>
    </p:spTree>
    <p:extLst>
      <p:ext uri="{BB962C8B-B14F-4D97-AF65-F5344CB8AC3E}">
        <p14:creationId xmlns:p14="http://schemas.microsoft.com/office/powerpoint/2010/main" val="13346259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352"/>
                                        </p:tgtEl>
                                        <p:attrNameLst>
                                          <p:attrName>style.visibility</p:attrName>
                                        </p:attrNameLst>
                                      </p:cBhvr>
                                      <p:to>
                                        <p:strVal val="visible"/>
                                      </p:to>
                                    </p:set>
                                    <p:anim calcmode="lin" valueType="num">
                                      <p:cBhvr>
                                        <p:cTn id="12" dur="500" fill="hold"/>
                                        <p:tgtEl>
                                          <p:spTgt spid="2352"/>
                                        </p:tgtEl>
                                        <p:attrNameLst>
                                          <p:attrName>ppt_w</p:attrName>
                                        </p:attrNameLst>
                                      </p:cBhvr>
                                      <p:tavLst>
                                        <p:tav tm="0">
                                          <p:val>
                                            <p:fltVal val="0"/>
                                          </p:val>
                                        </p:tav>
                                        <p:tav tm="100000">
                                          <p:val>
                                            <p:strVal val="#ppt_w"/>
                                          </p:val>
                                        </p:tav>
                                      </p:tavLst>
                                    </p:anim>
                                    <p:anim calcmode="lin" valueType="num">
                                      <p:cBhvr>
                                        <p:cTn id="13" dur="500" fill="hold"/>
                                        <p:tgtEl>
                                          <p:spTgt spid="2352"/>
                                        </p:tgtEl>
                                        <p:attrNameLst>
                                          <p:attrName>ppt_h</p:attrName>
                                        </p:attrNameLst>
                                      </p:cBhvr>
                                      <p:tavLst>
                                        <p:tav tm="0">
                                          <p:val>
                                            <p:fltVal val="0"/>
                                          </p:val>
                                        </p:tav>
                                        <p:tav tm="100000">
                                          <p:val>
                                            <p:strVal val="#ppt_h"/>
                                          </p:val>
                                        </p:tav>
                                      </p:tavLst>
                                    </p:anim>
                                    <p:animEffect transition="in" filter="fade">
                                      <p:cBhvr>
                                        <p:cTn id="14" dur="500"/>
                                        <p:tgtEl>
                                          <p:spTgt spid="235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355"/>
                                        </p:tgtEl>
                                        <p:attrNameLst>
                                          <p:attrName>style.visibility</p:attrName>
                                        </p:attrNameLst>
                                      </p:cBhvr>
                                      <p:to>
                                        <p:strVal val="visible"/>
                                      </p:to>
                                    </p:set>
                                    <p:anim calcmode="lin" valueType="num">
                                      <p:cBhvr>
                                        <p:cTn id="17" dur="500" fill="hold"/>
                                        <p:tgtEl>
                                          <p:spTgt spid="2355"/>
                                        </p:tgtEl>
                                        <p:attrNameLst>
                                          <p:attrName>ppt_w</p:attrName>
                                        </p:attrNameLst>
                                      </p:cBhvr>
                                      <p:tavLst>
                                        <p:tav tm="0">
                                          <p:val>
                                            <p:fltVal val="0"/>
                                          </p:val>
                                        </p:tav>
                                        <p:tav tm="100000">
                                          <p:val>
                                            <p:strVal val="#ppt_w"/>
                                          </p:val>
                                        </p:tav>
                                      </p:tavLst>
                                    </p:anim>
                                    <p:anim calcmode="lin" valueType="num">
                                      <p:cBhvr>
                                        <p:cTn id="18" dur="500" fill="hold"/>
                                        <p:tgtEl>
                                          <p:spTgt spid="2355"/>
                                        </p:tgtEl>
                                        <p:attrNameLst>
                                          <p:attrName>ppt_h</p:attrName>
                                        </p:attrNameLst>
                                      </p:cBhvr>
                                      <p:tavLst>
                                        <p:tav tm="0">
                                          <p:val>
                                            <p:fltVal val="0"/>
                                          </p:val>
                                        </p:tav>
                                        <p:tav tm="100000">
                                          <p:val>
                                            <p:strVal val="#ppt_h"/>
                                          </p:val>
                                        </p:tav>
                                      </p:tavLst>
                                    </p:anim>
                                    <p:animEffect transition="in" filter="fade">
                                      <p:cBhvr>
                                        <p:cTn id="19" dur="500"/>
                                        <p:tgtEl>
                                          <p:spTgt spid="235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p:cTn id="22" dur="500" fill="hold"/>
                                        <p:tgtEl>
                                          <p:spTgt spid="24"/>
                                        </p:tgtEl>
                                        <p:attrNameLst>
                                          <p:attrName>ppt_w</p:attrName>
                                        </p:attrNameLst>
                                      </p:cBhvr>
                                      <p:tavLst>
                                        <p:tav tm="0">
                                          <p:val>
                                            <p:fltVal val="0"/>
                                          </p:val>
                                        </p:tav>
                                        <p:tav tm="100000">
                                          <p:val>
                                            <p:strVal val="#ppt_w"/>
                                          </p:val>
                                        </p:tav>
                                      </p:tavLst>
                                    </p:anim>
                                    <p:anim calcmode="lin" valueType="num">
                                      <p:cBhvr>
                                        <p:cTn id="23" dur="500" fill="hold"/>
                                        <p:tgtEl>
                                          <p:spTgt spid="24"/>
                                        </p:tgtEl>
                                        <p:attrNameLst>
                                          <p:attrName>ppt_h</p:attrName>
                                        </p:attrNameLst>
                                      </p:cBhvr>
                                      <p:tavLst>
                                        <p:tav tm="0">
                                          <p:val>
                                            <p:fltVal val="0"/>
                                          </p:val>
                                        </p:tav>
                                        <p:tav tm="100000">
                                          <p:val>
                                            <p:strVal val="#ppt_h"/>
                                          </p:val>
                                        </p:tav>
                                      </p:tavLst>
                                    </p:anim>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2" grpId="0" animBg="1"/>
      <p:bldP spid="2355" grpId="0" animBg="1"/>
      <p:bldP spid="23" grpId="0"/>
      <p:bldP spid="2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279"/>
        <p:cNvGrpSpPr/>
        <p:nvPr/>
      </p:nvGrpSpPr>
      <p:grpSpPr>
        <a:xfrm>
          <a:off x="0" y="0"/>
          <a:ext cx="0" cy="0"/>
          <a:chOff x="0" y="0"/>
          <a:chExt cx="0" cy="0"/>
        </a:xfrm>
      </p:grpSpPr>
      <p:grpSp>
        <p:nvGrpSpPr>
          <p:cNvPr id="2280" name="Google Shape;2280;p66"/>
          <p:cNvGrpSpPr/>
          <p:nvPr/>
        </p:nvGrpSpPr>
        <p:grpSpPr>
          <a:xfrm>
            <a:off x="727513" y="819551"/>
            <a:ext cx="7670263" cy="2948632"/>
            <a:chOff x="736862" y="868838"/>
            <a:chExt cx="7670263" cy="2948632"/>
          </a:xfrm>
        </p:grpSpPr>
        <p:sp>
          <p:nvSpPr>
            <p:cNvPr id="2281" name="Google Shape;2281;p66"/>
            <p:cNvSpPr/>
            <p:nvPr/>
          </p:nvSpPr>
          <p:spPr>
            <a:xfrm>
              <a:off x="3308487" y="994424"/>
              <a:ext cx="2526996" cy="1241587"/>
            </a:xfrm>
            <a:custGeom>
              <a:avLst/>
              <a:gdLst/>
              <a:ahLst/>
              <a:cxnLst/>
              <a:rect l="l" t="t" r="r" b="b"/>
              <a:pathLst>
                <a:path w="33965" h="16688" extrusionOk="0">
                  <a:moveTo>
                    <a:pt x="17381" y="1"/>
                  </a:moveTo>
                  <a:cubicBezTo>
                    <a:pt x="17355" y="1"/>
                    <a:pt x="17329" y="1"/>
                    <a:pt x="17302" y="2"/>
                  </a:cubicBezTo>
                  <a:cubicBezTo>
                    <a:pt x="13718" y="139"/>
                    <a:pt x="3470" y="11346"/>
                    <a:pt x="411" y="14793"/>
                  </a:cubicBezTo>
                  <a:cubicBezTo>
                    <a:pt x="0" y="15249"/>
                    <a:pt x="23" y="15980"/>
                    <a:pt x="502" y="16390"/>
                  </a:cubicBezTo>
                  <a:cubicBezTo>
                    <a:pt x="731" y="16596"/>
                    <a:pt x="982" y="16687"/>
                    <a:pt x="1256" y="16687"/>
                  </a:cubicBezTo>
                  <a:cubicBezTo>
                    <a:pt x="1575" y="16687"/>
                    <a:pt x="1895" y="16550"/>
                    <a:pt x="2123" y="16299"/>
                  </a:cubicBezTo>
                  <a:cubicBezTo>
                    <a:pt x="2146" y="16276"/>
                    <a:pt x="5341" y="12693"/>
                    <a:pt x="8879" y="9155"/>
                  </a:cubicBezTo>
                  <a:cubicBezTo>
                    <a:pt x="14837" y="3243"/>
                    <a:pt x="16777" y="2421"/>
                    <a:pt x="17279" y="2307"/>
                  </a:cubicBezTo>
                  <a:cubicBezTo>
                    <a:pt x="19790" y="4681"/>
                    <a:pt x="31431" y="14952"/>
                    <a:pt x="31933" y="15386"/>
                  </a:cubicBezTo>
                  <a:cubicBezTo>
                    <a:pt x="32154" y="15575"/>
                    <a:pt x="32423" y="15668"/>
                    <a:pt x="32691" y="15668"/>
                  </a:cubicBezTo>
                  <a:cubicBezTo>
                    <a:pt x="33006" y="15668"/>
                    <a:pt x="33319" y="15541"/>
                    <a:pt x="33553" y="15295"/>
                  </a:cubicBezTo>
                  <a:cubicBezTo>
                    <a:pt x="33964" y="14816"/>
                    <a:pt x="33919" y="14085"/>
                    <a:pt x="33439" y="13674"/>
                  </a:cubicBezTo>
                  <a:cubicBezTo>
                    <a:pt x="33325" y="13560"/>
                    <a:pt x="20794" y="2513"/>
                    <a:pt x="18694" y="504"/>
                  </a:cubicBezTo>
                  <a:cubicBezTo>
                    <a:pt x="18453" y="263"/>
                    <a:pt x="18022" y="1"/>
                    <a:pt x="173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66"/>
            <p:cNvSpPr/>
            <p:nvPr/>
          </p:nvSpPr>
          <p:spPr>
            <a:xfrm>
              <a:off x="4281562" y="868838"/>
              <a:ext cx="562166" cy="560530"/>
            </a:xfrm>
            <a:custGeom>
              <a:avLst/>
              <a:gdLst/>
              <a:ahLst/>
              <a:cxnLst/>
              <a:rect l="l" t="t" r="r" b="b"/>
              <a:pathLst>
                <a:path w="7556" h="7534" extrusionOk="0">
                  <a:moveTo>
                    <a:pt x="3789" y="1"/>
                  </a:moveTo>
                  <a:cubicBezTo>
                    <a:pt x="1689" y="1"/>
                    <a:pt x="0" y="1690"/>
                    <a:pt x="0" y="3767"/>
                  </a:cubicBezTo>
                  <a:cubicBezTo>
                    <a:pt x="0" y="5844"/>
                    <a:pt x="1689" y="7533"/>
                    <a:pt x="3789" y="7533"/>
                  </a:cubicBezTo>
                  <a:cubicBezTo>
                    <a:pt x="5866" y="7533"/>
                    <a:pt x="7555" y="5844"/>
                    <a:pt x="7555" y="3767"/>
                  </a:cubicBezTo>
                  <a:cubicBezTo>
                    <a:pt x="7555" y="1690"/>
                    <a:pt x="5866" y="1"/>
                    <a:pt x="3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66"/>
            <p:cNvSpPr/>
            <p:nvPr/>
          </p:nvSpPr>
          <p:spPr>
            <a:xfrm>
              <a:off x="736862" y="1903963"/>
              <a:ext cx="7670263" cy="1913507"/>
            </a:xfrm>
            <a:custGeom>
              <a:avLst/>
              <a:gdLst/>
              <a:ahLst/>
              <a:cxnLst/>
              <a:rect l="l" t="t" r="r" b="b"/>
              <a:pathLst>
                <a:path w="62017" h="18824" extrusionOk="0">
                  <a:moveTo>
                    <a:pt x="45121" y="1"/>
                  </a:moveTo>
                  <a:cubicBezTo>
                    <a:pt x="27469" y="1"/>
                    <a:pt x="1438" y="437"/>
                    <a:pt x="1438" y="437"/>
                  </a:cubicBezTo>
                  <a:cubicBezTo>
                    <a:pt x="1438" y="437"/>
                    <a:pt x="0" y="16780"/>
                    <a:pt x="1438" y="18195"/>
                  </a:cubicBezTo>
                  <a:cubicBezTo>
                    <a:pt x="1910" y="18667"/>
                    <a:pt x="8687" y="18824"/>
                    <a:pt x="17513" y="18824"/>
                  </a:cubicBezTo>
                  <a:cubicBezTo>
                    <a:pt x="35164" y="18824"/>
                    <a:pt x="61012" y="18195"/>
                    <a:pt x="61012" y="18195"/>
                  </a:cubicBezTo>
                  <a:cubicBezTo>
                    <a:pt x="61012" y="18195"/>
                    <a:pt x="62017" y="1441"/>
                    <a:pt x="61012" y="437"/>
                  </a:cubicBezTo>
                  <a:cubicBezTo>
                    <a:pt x="60678" y="110"/>
                    <a:pt x="53947" y="1"/>
                    <a:pt x="451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6" name="Google Shape;2286;p66"/>
          <p:cNvGrpSpPr/>
          <p:nvPr/>
        </p:nvGrpSpPr>
        <p:grpSpPr>
          <a:xfrm rot="8664101">
            <a:off x="5747445" y="524773"/>
            <a:ext cx="424207" cy="652805"/>
            <a:chOff x="8171376" y="373828"/>
            <a:chExt cx="654640" cy="1007416"/>
          </a:xfrm>
        </p:grpSpPr>
        <p:sp>
          <p:nvSpPr>
            <p:cNvPr id="2287" name="Google Shape;2287;p66"/>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66"/>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66"/>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66"/>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p:cNvSpPr txBox="1"/>
          <p:nvPr/>
        </p:nvSpPr>
        <p:spPr>
          <a:xfrm>
            <a:off x="0" y="1935099"/>
            <a:ext cx="9144000" cy="1608325"/>
          </a:xfrm>
          <a:prstGeom prst="rect">
            <a:avLst/>
          </a:prstGeom>
          <a:noFill/>
        </p:spPr>
        <p:txBody>
          <a:bodyPr wrap="square" rtlCol="0">
            <a:spAutoFit/>
          </a:bodyPr>
          <a:lstStyle/>
          <a:p>
            <a:pPr algn="ctr">
              <a:lnSpc>
                <a:spcPct val="150000"/>
              </a:lnSpc>
            </a:pPr>
            <a:r>
              <a:rPr lang="en-US" sz="3500" b="1">
                <a:solidFill>
                  <a:schemeClr val="accent6"/>
                </a:solidFill>
              </a:rPr>
              <a:t>CẢM ƠN CÁC EM ĐÃ </a:t>
            </a:r>
          </a:p>
          <a:p>
            <a:pPr algn="ctr">
              <a:lnSpc>
                <a:spcPct val="150000"/>
              </a:lnSpc>
            </a:pPr>
            <a:r>
              <a:rPr lang="en-US" sz="3500" b="1">
                <a:solidFill>
                  <a:schemeClr val="accent6"/>
                </a:solidFill>
              </a:rPr>
              <a:t>CHÚ Ý LẮNG NGHE BÀI GIẢNG!</a:t>
            </a:r>
          </a:p>
        </p:txBody>
      </p:sp>
    </p:spTree>
    <p:extLst>
      <p:ext uri="{BB962C8B-B14F-4D97-AF65-F5344CB8AC3E}">
        <p14:creationId xmlns:p14="http://schemas.microsoft.com/office/powerpoint/2010/main" val="2833913568"/>
      </p:ext>
    </p:extLst>
  </p:cSld>
  <p:clrMapOvr>
    <a:masterClrMapping/>
  </p:clrMapOvr>
  <mc:AlternateContent xmlns:mc="http://schemas.openxmlformats.org/markup-compatibility/2006" xmlns:p15="http://schemas.microsoft.com/office/powerpoint/2012/main">
    <mc:Choice Requires="p15">
      <p:transition spd="med">
        <p15:prstTrans prst="peelOff"/>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6" name="TextBox 25"/>
          <p:cNvSpPr txBox="1"/>
          <p:nvPr/>
        </p:nvSpPr>
        <p:spPr>
          <a:xfrm>
            <a:off x="0" y="551071"/>
            <a:ext cx="9144000" cy="553998"/>
          </a:xfrm>
          <a:prstGeom prst="rect">
            <a:avLst/>
          </a:prstGeom>
          <a:noFill/>
        </p:spPr>
        <p:txBody>
          <a:bodyPr wrap="square" rtlCol="0">
            <a:spAutoFit/>
          </a:bodyPr>
          <a:lstStyle/>
          <a:p>
            <a:pPr algn="ctr"/>
            <a:r>
              <a:rPr lang="en-US" sz="3000" b="1">
                <a:solidFill>
                  <a:srgbClr val="7030A0"/>
                </a:solidFill>
              </a:rPr>
              <a:t>NỘI DUNG BÀI HỌC</a:t>
            </a:r>
          </a:p>
        </p:txBody>
      </p:sp>
      <p:grpSp>
        <p:nvGrpSpPr>
          <p:cNvPr id="9" name="Group 8"/>
          <p:cNvGrpSpPr/>
          <p:nvPr/>
        </p:nvGrpSpPr>
        <p:grpSpPr>
          <a:xfrm>
            <a:off x="2948403" y="1370250"/>
            <a:ext cx="2625545" cy="2561671"/>
            <a:chOff x="2948403" y="1370250"/>
            <a:chExt cx="2625545" cy="2561671"/>
          </a:xfrm>
        </p:grpSpPr>
        <p:grpSp>
          <p:nvGrpSpPr>
            <p:cNvPr id="2235" name="Google Shape;2235;p64"/>
            <p:cNvGrpSpPr/>
            <p:nvPr/>
          </p:nvGrpSpPr>
          <p:grpSpPr>
            <a:xfrm>
              <a:off x="2948403" y="1370250"/>
              <a:ext cx="2625545" cy="2561671"/>
              <a:chOff x="3295529" y="1294050"/>
              <a:chExt cx="2552942" cy="2561671"/>
            </a:xfrm>
          </p:grpSpPr>
          <p:sp>
            <p:nvSpPr>
              <p:cNvPr id="2236" name="Google Shape;2236;p64"/>
              <p:cNvSpPr/>
              <p:nvPr/>
            </p:nvSpPr>
            <p:spPr>
              <a:xfrm rot="10800000" flipH="1">
                <a:off x="3388402" y="1350770"/>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64"/>
              <p:cNvSpPr/>
              <p:nvPr/>
            </p:nvSpPr>
            <p:spPr>
              <a:xfrm>
                <a:off x="329552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64"/>
              <p:cNvSpPr/>
              <p:nvPr/>
            </p:nvSpPr>
            <p:spPr>
              <a:xfrm>
                <a:off x="531852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Box 26"/>
            <p:cNvSpPr txBox="1"/>
            <p:nvPr/>
          </p:nvSpPr>
          <p:spPr>
            <a:xfrm>
              <a:off x="3241074" y="1703824"/>
              <a:ext cx="2040200" cy="1477328"/>
            </a:xfrm>
            <a:prstGeom prst="rect">
              <a:avLst/>
            </a:prstGeom>
            <a:noFill/>
          </p:spPr>
          <p:txBody>
            <a:bodyPr wrap="square" rtlCol="0">
              <a:spAutoFit/>
            </a:bodyPr>
            <a:lstStyle/>
            <a:p>
              <a:pPr algn="ctr">
                <a:lnSpc>
                  <a:spcPct val="150000"/>
                </a:lnSpc>
              </a:pPr>
              <a:r>
                <a:rPr lang="vi-VN" sz="2000" b="1">
                  <a:solidFill>
                    <a:schemeClr val="accent6"/>
                  </a:solidFill>
                </a:rPr>
                <a:t>2. Truy cập và bảo mật nội dung thông tin</a:t>
              </a:r>
            </a:p>
          </p:txBody>
        </p:sp>
      </p:grpSp>
      <p:grpSp>
        <p:nvGrpSpPr>
          <p:cNvPr id="10" name="Group 9"/>
          <p:cNvGrpSpPr/>
          <p:nvPr/>
        </p:nvGrpSpPr>
        <p:grpSpPr>
          <a:xfrm>
            <a:off x="5790180" y="1370250"/>
            <a:ext cx="2889736" cy="2561671"/>
            <a:chOff x="5790180" y="1370250"/>
            <a:chExt cx="2889736" cy="2561671"/>
          </a:xfrm>
        </p:grpSpPr>
        <p:grpSp>
          <p:nvGrpSpPr>
            <p:cNvPr id="2239" name="Google Shape;2239;p64"/>
            <p:cNvGrpSpPr/>
            <p:nvPr/>
          </p:nvGrpSpPr>
          <p:grpSpPr>
            <a:xfrm>
              <a:off x="5790180" y="1370250"/>
              <a:ext cx="2889736" cy="2561671"/>
              <a:chOff x="6081999" y="1294050"/>
              <a:chExt cx="2552942" cy="2561671"/>
            </a:xfrm>
          </p:grpSpPr>
          <p:sp>
            <p:nvSpPr>
              <p:cNvPr id="2240" name="Google Shape;2240;p64"/>
              <p:cNvSpPr/>
              <p:nvPr/>
            </p:nvSpPr>
            <p:spPr>
              <a:xfrm>
                <a:off x="6118254"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64"/>
              <p:cNvSpPr/>
              <p:nvPr/>
            </p:nvSpPr>
            <p:spPr>
              <a:xfrm>
                <a:off x="60819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64"/>
              <p:cNvSpPr/>
              <p:nvPr/>
            </p:nvSpPr>
            <p:spPr>
              <a:xfrm>
                <a:off x="81049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TextBox 27"/>
            <p:cNvSpPr txBox="1"/>
            <p:nvPr/>
          </p:nvSpPr>
          <p:spPr>
            <a:xfrm>
              <a:off x="6063173" y="1706492"/>
              <a:ext cx="2215571" cy="1938992"/>
            </a:xfrm>
            <a:prstGeom prst="rect">
              <a:avLst/>
            </a:prstGeom>
            <a:noFill/>
          </p:spPr>
          <p:txBody>
            <a:bodyPr wrap="square" rtlCol="0">
              <a:spAutoFit/>
            </a:bodyPr>
            <a:lstStyle/>
            <a:p>
              <a:pPr algn="ctr">
                <a:lnSpc>
                  <a:spcPct val="150000"/>
                </a:lnSpc>
              </a:pPr>
              <a:r>
                <a:rPr lang="vi-VN" sz="2000" b="1">
                  <a:solidFill>
                    <a:schemeClr val="accent6"/>
                  </a:solidFill>
                </a:rPr>
                <a:t>3. Tôn trọng tính riêng tư và bản quyền nội dung thông tin</a:t>
              </a:r>
            </a:p>
          </p:txBody>
        </p:sp>
      </p:grpSp>
      <p:grpSp>
        <p:nvGrpSpPr>
          <p:cNvPr id="8" name="Group 7"/>
          <p:cNvGrpSpPr/>
          <p:nvPr/>
        </p:nvGrpSpPr>
        <p:grpSpPr>
          <a:xfrm>
            <a:off x="724399" y="1370250"/>
            <a:ext cx="2133101" cy="2561671"/>
            <a:chOff x="724399" y="1370250"/>
            <a:chExt cx="2133101" cy="2561671"/>
          </a:xfrm>
        </p:grpSpPr>
        <p:grpSp>
          <p:nvGrpSpPr>
            <p:cNvPr id="2231" name="Google Shape;2231;p64"/>
            <p:cNvGrpSpPr/>
            <p:nvPr/>
          </p:nvGrpSpPr>
          <p:grpSpPr>
            <a:xfrm>
              <a:off x="724399" y="1370250"/>
              <a:ext cx="2133101" cy="2561671"/>
              <a:chOff x="622799" y="1294050"/>
              <a:chExt cx="2552942" cy="2561671"/>
            </a:xfrm>
          </p:grpSpPr>
          <p:sp>
            <p:nvSpPr>
              <p:cNvPr id="2232" name="Google Shape;2232;p64"/>
              <p:cNvSpPr/>
              <p:nvPr/>
            </p:nvSpPr>
            <p:spPr>
              <a:xfrm>
                <a:off x="658550" y="1350776"/>
                <a:ext cx="2367194" cy="2441955"/>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64"/>
              <p:cNvSpPr/>
              <p:nvPr/>
            </p:nvSpPr>
            <p:spPr>
              <a:xfrm>
                <a:off x="622799" y="129405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64"/>
              <p:cNvSpPr/>
              <p:nvPr/>
            </p:nvSpPr>
            <p:spPr>
              <a:xfrm>
                <a:off x="2645799" y="3381800"/>
                <a:ext cx="529942" cy="473921"/>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TextBox 28"/>
            <p:cNvSpPr txBox="1"/>
            <p:nvPr/>
          </p:nvSpPr>
          <p:spPr>
            <a:xfrm>
              <a:off x="849231" y="1703824"/>
              <a:ext cx="1787980" cy="1477328"/>
            </a:xfrm>
            <a:prstGeom prst="rect">
              <a:avLst/>
            </a:prstGeom>
            <a:noFill/>
          </p:spPr>
          <p:txBody>
            <a:bodyPr wrap="square" rtlCol="0">
              <a:spAutoFit/>
            </a:bodyPr>
            <a:lstStyle/>
            <a:p>
              <a:pPr algn="ctr">
                <a:lnSpc>
                  <a:spcPct val="150000"/>
                </a:lnSpc>
              </a:pPr>
              <a:r>
                <a:rPr lang="en-US" sz="2000" b="1">
                  <a:solidFill>
                    <a:schemeClr val="accent6"/>
                  </a:solidFill>
                </a:rPr>
                <a:t>1. Bản quyền nội dung thông tin</a:t>
              </a:r>
              <a:endParaRPr lang="vi-VN" sz="2000" b="1">
                <a:solidFill>
                  <a:schemeClr val="accent6"/>
                </a:solidFill>
              </a:endParaRPr>
            </a:p>
          </p:txBody>
        </p:sp>
      </p:grpSp>
      <p:pic>
        <p:nvPicPr>
          <p:cNvPr id="30" name="Google Shape;218;p3"/>
          <p:cNvPicPr preferRelativeResize="0"/>
          <p:nvPr/>
        </p:nvPicPr>
        <p:blipFill rotWithShape="1">
          <a:blip r:embed="rId3">
            <a:alphaModFix/>
            <a:duotone>
              <a:schemeClr val="bg2">
                <a:shade val="45000"/>
                <a:satMod val="135000"/>
              </a:schemeClr>
              <a:prstClr val="white"/>
            </a:duotone>
          </a:blip>
          <a:srcRect/>
          <a:stretch/>
        </p:blipFill>
        <p:spPr>
          <a:xfrm>
            <a:off x="7320897" y="4502407"/>
            <a:ext cx="1518330" cy="393877"/>
          </a:xfrm>
          <a:prstGeom prst="rect">
            <a:avLst/>
          </a:prstGeom>
          <a:noFill/>
          <a:ln>
            <a:noFill/>
          </a:ln>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grpSp>
        <p:nvGrpSpPr>
          <p:cNvPr id="913" name="Google Shape;913;p40"/>
          <p:cNvGrpSpPr/>
          <p:nvPr/>
        </p:nvGrpSpPr>
        <p:grpSpPr>
          <a:xfrm>
            <a:off x="1822646" y="2358140"/>
            <a:ext cx="5591829" cy="1799633"/>
            <a:chOff x="2191200" y="2617700"/>
            <a:chExt cx="5591829" cy="1799633"/>
          </a:xfrm>
        </p:grpSpPr>
        <p:sp>
          <p:nvSpPr>
            <p:cNvPr id="914" name="Google Shape;914;p40"/>
            <p:cNvSpPr/>
            <p:nvPr/>
          </p:nvSpPr>
          <p:spPr>
            <a:xfrm>
              <a:off x="2191200" y="2643000"/>
              <a:ext cx="5395946" cy="1696480"/>
            </a:xfrm>
            <a:custGeom>
              <a:avLst/>
              <a:gdLst/>
              <a:ahLst/>
              <a:cxnLst/>
              <a:rect l="l" t="t" r="r" b="b"/>
              <a:pathLst>
                <a:path w="62928" h="16722" extrusionOk="0">
                  <a:moveTo>
                    <a:pt x="44104" y="1"/>
                  </a:moveTo>
                  <a:cubicBezTo>
                    <a:pt x="26671" y="1"/>
                    <a:pt x="2762" y="514"/>
                    <a:pt x="2762" y="514"/>
                  </a:cubicBezTo>
                  <a:cubicBezTo>
                    <a:pt x="0" y="583"/>
                    <a:pt x="685" y="16195"/>
                    <a:pt x="2306" y="16583"/>
                  </a:cubicBezTo>
                  <a:cubicBezTo>
                    <a:pt x="2729" y="16686"/>
                    <a:pt x="7162" y="16722"/>
                    <a:pt x="13451" y="16722"/>
                  </a:cubicBezTo>
                  <a:cubicBezTo>
                    <a:pt x="27438" y="16722"/>
                    <a:pt x="50609" y="16546"/>
                    <a:pt x="59296" y="16546"/>
                  </a:cubicBezTo>
                  <a:cubicBezTo>
                    <a:pt x="61434" y="16546"/>
                    <a:pt x="62694" y="16557"/>
                    <a:pt x="62724" y="16583"/>
                  </a:cubicBezTo>
                  <a:cubicBezTo>
                    <a:pt x="62725" y="16584"/>
                    <a:pt x="62726" y="16585"/>
                    <a:pt x="62727" y="16585"/>
                  </a:cubicBezTo>
                  <a:cubicBezTo>
                    <a:pt x="62927" y="16585"/>
                    <a:pt x="62720" y="2059"/>
                    <a:pt x="61971" y="674"/>
                  </a:cubicBezTo>
                  <a:cubicBezTo>
                    <a:pt x="61699" y="164"/>
                    <a:pt x="53930" y="1"/>
                    <a:pt x="4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0"/>
            <p:cNvSpPr/>
            <p:nvPr/>
          </p:nvSpPr>
          <p:spPr>
            <a:xfrm>
              <a:off x="2218440" y="2617700"/>
              <a:ext cx="632704" cy="521275"/>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0"/>
            <p:cNvSpPr/>
            <p:nvPr/>
          </p:nvSpPr>
          <p:spPr>
            <a:xfrm>
              <a:off x="7092516" y="3862440"/>
              <a:ext cx="690513" cy="554893"/>
            </a:xfrm>
            <a:custGeom>
              <a:avLst/>
              <a:gdLst/>
              <a:ahLst/>
              <a:cxnLst/>
              <a:rect l="l" t="t" r="r" b="b"/>
              <a:pathLst>
                <a:path w="9787" h="8752" extrusionOk="0">
                  <a:moveTo>
                    <a:pt x="6829" y="1"/>
                  </a:moveTo>
                  <a:cubicBezTo>
                    <a:pt x="6818" y="1"/>
                    <a:pt x="6809" y="1"/>
                    <a:pt x="6800" y="2"/>
                  </a:cubicBezTo>
                  <a:cubicBezTo>
                    <a:pt x="6275" y="94"/>
                    <a:pt x="545" y="4590"/>
                    <a:pt x="249" y="5754"/>
                  </a:cubicBezTo>
                  <a:cubicBezTo>
                    <a:pt x="1" y="6727"/>
                    <a:pt x="1139" y="8752"/>
                    <a:pt x="2266" y="8752"/>
                  </a:cubicBezTo>
                  <a:cubicBezTo>
                    <a:pt x="2488" y="8752"/>
                    <a:pt x="2709" y="8673"/>
                    <a:pt x="2919" y="8493"/>
                  </a:cubicBezTo>
                  <a:cubicBezTo>
                    <a:pt x="2919" y="8493"/>
                    <a:pt x="9424" y="3677"/>
                    <a:pt x="9607" y="2764"/>
                  </a:cubicBezTo>
                  <a:cubicBezTo>
                    <a:pt x="9786" y="1867"/>
                    <a:pt x="7410" y="1"/>
                    <a:pt x="68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40"/>
          <p:cNvSpPr/>
          <p:nvPr/>
        </p:nvSpPr>
        <p:spPr>
          <a:xfrm>
            <a:off x="3922350" y="783513"/>
            <a:ext cx="1299300" cy="12993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0"/>
          <p:cNvSpPr txBox="1">
            <a:spLocks noGrp="1"/>
          </p:cNvSpPr>
          <p:nvPr>
            <p:ph type="title"/>
          </p:nvPr>
        </p:nvSpPr>
        <p:spPr>
          <a:xfrm>
            <a:off x="2428800" y="2660075"/>
            <a:ext cx="42864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solidFill>
                  <a:schemeClr val="lt1"/>
                </a:solidFill>
              </a:rPr>
              <a:t> </a:t>
            </a:r>
            <a:endParaRPr>
              <a:solidFill>
                <a:schemeClr val="lt1"/>
              </a:solidFill>
            </a:endParaRPr>
          </a:p>
        </p:txBody>
      </p:sp>
      <p:sp>
        <p:nvSpPr>
          <p:cNvPr id="919" name="Google Shape;919;p40"/>
          <p:cNvSpPr txBox="1">
            <a:spLocks noGrp="1"/>
          </p:cNvSpPr>
          <p:nvPr>
            <p:ph type="title" idx="2"/>
          </p:nvPr>
        </p:nvSpPr>
        <p:spPr>
          <a:xfrm>
            <a:off x="3972000" y="1012263"/>
            <a:ext cx="1200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1"/>
                </a:solidFill>
              </a:rPr>
              <a:t>01</a:t>
            </a:r>
            <a:endParaRPr>
              <a:solidFill>
                <a:schemeClr val="lt1"/>
              </a:solidFill>
            </a:endParaRPr>
          </a:p>
        </p:txBody>
      </p:sp>
      <p:grpSp>
        <p:nvGrpSpPr>
          <p:cNvPr id="921" name="Google Shape;921;p40"/>
          <p:cNvGrpSpPr/>
          <p:nvPr/>
        </p:nvGrpSpPr>
        <p:grpSpPr>
          <a:xfrm flipH="1">
            <a:off x="6913850" y="783513"/>
            <a:ext cx="874020" cy="841788"/>
            <a:chOff x="163588" y="2381551"/>
            <a:chExt cx="737694" cy="710550"/>
          </a:xfrm>
        </p:grpSpPr>
        <p:sp>
          <p:nvSpPr>
            <p:cNvPr id="922" name="Google Shape;922;p40"/>
            <p:cNvSpPr/>
            <p:nvPr/>
          </p:nvSpPr>
          <p:spPr>
            <a:xfrm>
              <a:off x="597313" y="2840092"/>
              <a:ext cx="239509" cy="252009"/>
            </a:xfrm>
            <a:custGeom>
              <a:avLst/>
              <a:gdLst/>
              <a:ahLst/>
              <a:cxnLst/>
              <a:rect l="l" t="t" r="r" b="b"/>
              <a:pathLst>
                <a:path w="5135" h="5403" extrusionOk="0">
                  <a:moveTo>
                    <a:pt x="3695" y="1"/>
                  </a:moveTo>
                  <a:cubicBezTo>
                    <a:pt x="3562" y="1"/>
                    <a:pt x="3448" y="111"/>
                    <a:pt x="3334" y="179"/>
                  </a:cubicBezTo>
                  <a:cubicBezTo>
                    <a:pt x="3334" y="205"/>
                    <a:pt x="3308" y="205"/>
                    <a:pt x="3308" y="230"/>
                  </a:cubicBezTo>
                  <a:cubicBezTo>
                    <a:pt x="3283" y="217"/>
                    <a:pt x="3258" y="211"/>
                    <a:pt x="3236" y="211"/>
                  </a:cubicBezTo>
                  <a:cubicBezTo>
                    <a:pt x="3214" y="211"/>
                    <a:pt x="3196" y="217"/>
                    <a:pt x="3183" y="230"/>
                  </a:cubicBezTo>
                  <a:cubicBezTo>
                    <a:pt x="2156" y="856"/>
                    <a:pt x="1128" y="1458"/>
                    <a:pt x="100" y="2084"/>
                  </a:cubicBezTo>
                  <a:cubicBezTo>
                    <a:pt x="25" y="2134"/>
                    <a:pt x="0" y="2285"/>
                    <a:pt x="75" y="2360"/>
                  </a:cubicBezTo>
                  <a:cubicBezTo>
                    <a:pt x="1153" y="3388"/>
                    <a:pt x="2381" y="4240"/>
                    <a:pt x="3735" y="4891"/>
                  </a:cubicBezTo>
                  <a:cubicBezTo>
                    <a:pt x="4110" y="5067"/>
                    <a:pt x="4511" y="5242"/>
                    <a:pt x="4912" y="5393"/>
                  </a:cubicBezTo>
                  <a:cubicBezTo>
                    <a:pt x="4929" y="5399"/>
                    <a:pt x="4946" y="5402"/>
                    <a:pt x="4962" y="5402"/>
                  </a:cubicBezTo>
                  <a:cubicBezTo>
                    <a:pt x="5063" y="5402"/>
                    <a:pt x="5135" y="5275"/>
                    <a:pt x="5113" y="5167"/>
                  </a:cubicBezTo>
                  <a:cubicBezTo>
                    <a:pt x="4988" y="4390"/>
                    <a:pt x="4837" y="3613"/>
                    <a:pt x="4687" y="2836"/>
                  </a:cubicBezTo>
                  <a:lnTo>
                    <a:pt x="4486" y="1683"/>
                  </a:lnTo>
                  <a:cubicBezTo>
                    <a:pt x="4461" y="1483"/>
                    <a:pt x="4411" y="1282"/>
                    <a:pt x="4386" y="1082"/>
                  </a:cubicBezTo>
                  <a:cubicBezTo>
                    <a:pt x="4336" y="931"/>
                    <a:pt x="4336" y="731"/>
                    <a:pt x="4261" y="580"/>
                  </a:cubicBezTo>
                  <a:cubicBezTo>
                    <a:pt x="4211" y="455"/>
                    <a:pt x="4136" y="355"/>
                    <a:pt x="4035" y="280"/>
                  </a:cubicBezTo>
                  <a:cubicBezTo>
                    <a:pt x="4010" y="205"/>
                    <a:pt x="4010" y="154"/>
                    <a:pt x="3960" y="79"/>
                  </a:cubicBezTo>
                  <a:cubicBezTo>
                    <a:pt x="3885" y="29"/>
                    <a:pt x="3810" y="4"/>
                    <a:pt x="3735" y="4"/>
                  </a:cubicBezTo>
                  <a:cubicBezTo>
                    <a:pt x="3721" y="2"/>
                    <a:pt x="3708" y="1"/>
                    <a:pt x="36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0"/>
            <p:cNvSpPr/>
            <p:nvPr/>
          </p:nvSpPr>
          <p:spPr>
            <a:xfrm>
              <a:off x="721195" y="2593074"/>
              <a:ext cx="180087" cy="207046"/>
            </a:xfrm>
            <a:custGeom>
              <a:avLst/>
              <a:gdLst/>
              <a:ahLst/>
              <a:cxnLst/>
              <a:rect l="l" t="t" r="r" b="b"/>
              <a:pathLst>
                <a:path w="3861" h="4439" extrusionOk="0">
                  <a:moveTo>
                    <a:pt x="2915" y="0"/>
                  </a:moveTo>
                  <a:cubicBezTo>
                    <a:pt x="2800" y="0"/>
                    <a:pt x="2713" y="99"/>
                    <a:pt x="2607" y="162"/>
                  </a:cubicBezTo>
                  <a:cubicBezTo>
                    <a:pt x="2482" y="237"/>
                    <a:pt x="2357" y="338"/>
                    <a:pt x="2231" y="413"/>
                  </a:cubicBezTo>
                  <a:cubicBezTo>
                    <a:pt x="1730" y="764"/>
                    <a:pt x="1229" y="1089"/>
                    <a:pt x="728" y="1440"/>
                  </a:cubicBezTo>
                  <a:cubicBezTo>
                    <a:pt x="502" y="1591"/>
                    <a:pt x="176" y="1741"/>
                    <a:pt x="76" y="2017"/>
                  </a:cubicBezTo>
                  <a:cubicBezTo>
                    <a:pt x="1" y="2192"/>
                    <a:pt x="76" y="2368"/>
                    <a:pt x="176" y="2468"/>
                  </a:cubicBezTo>
                  <a:cubicBezTo>
                    <a:pt x="176" y="2518"/>
                    <a:pt x="201" y="2593"/>
                    <a:pt x="277" y="2618"/>
                  </a:cubicBezTo>
                  <a:cubicBezTo>
                    <a:pt x="1354" y="3245"/>
                    <a:pt x="2482" y="3846"/>
                    <a:pt x="3585" y="4423"/>
                  </a:cubicBezTo>
                  <a:cubicBezTo>
                    <a:pt x="3612" y="4434"/>
                    <a:pt x="3640" y="4439"/>
                    <a:pt x="3667" y="4439"/>
                  </a:cubicBezTo>
                  <a:cubicBezTo>
                    <a:pt x="3768" y="4439"/>
                    <a:pt x="3861" y="4371"/>
                    <a:pt x="3861" y="4272"/>
                  </a:cubicBezTo>
                  <a:cubicBezTo>
                    <a:pt x="3735" y="3095"/>
                    <a:pt x="3560" y="1917"/>
                    <a:pt x="3309" y="739"/>
                  </a:cubicBezTo>
                  <a:cubicBezTo>
                    <a:pt x="3284" y="588"/>
                    <a:pt x="3259" y="438"/>
                    <a:pt x="3209" y="313"/>
                  </a:cubicBezTo>
                  <a:cubicBezTo>
                    <a:pt x="3184" y="187"/>
                    <a:pt x="3134" y="37"/>
                    <a:pt x="2983" y="12"/>
                  </a:cubicBezTo>
                  <a:cubicBezTo>
                    <a:pt x="2959" y="4"/>
                    <a:pt x="2937" y="0"/>
                    <a:pt x="2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0"/>
            <p:cNvSpPr/>
            <p:nvPr/>
          </p:nvSpPr>
          <p:spPr>
            <a:xfrm>
              <a:off x="399737" y="2620546"/>
              <a:ext cx="204341" cy="232979"/>
            </a:xfrm>
            <a:custGeom>
              <a:avLst/>
              <a:gdLst/>
              <a:ahLst/>
              <a:cxnLst/>
              <a:rect l="l" t="t" r="r" b="b"/>
              <a:pathLst>
                <a:path w="4381" h="4995" extrusionOk="0">
                  <a:moveTo>
                    <a:pt x="3132" y="0"/>
                  </a:moveTo>
                  <a:cubicBezTo>
                    <a:pt x="3099" y="0"/>
                    <a:pt x="3065" y="8"/>
                    <a:pt x="3033" y="24"/>
                  </a:cubicBezTo>
                  <a:cubicBezTo>
                    <a:pt x="2031" y="500"/>
                    <a:pt x="1053" y="1027"/>
                    <a:pt x="126" y="1628"/>
                  </a:cubicBezTo>
                  <a:cubicBezTo>
                    <a:pt x="1" y="1704"/>
                    <a:pt x="26" y="1854"/>
                    <a:pt x="101" y="1904"/>
                  </a:cubicBezTo>
                  <a:cubicBezTo>
                    <a:pt x="51" y="1954"/>
                    <a:pt x="51" y="2029"/>
                    <a:pt x="51" y="2105"/>
                  </a:cubicBezTo>
                  <a:cubicBezTo>
                    <a:pt x="101" y="2380"/>
                    <a:pt x="427" y="2556"/>
                    <a:pt x="652" y="2706"/>
                  </a:cubicBezTo>
                  <a:cubicBezTo>
                    <a:pt x="928" y="2907"/>
                    <a:pt x="1179" y="3082"/>
                    <a:pt x="1454" y="3282"/>
                  </a:cubicBezTo>
                  <a:cubicBezTo>
                    <a:pt x="2031" y="3658"/>
                    <a:pt x="2582" y="4009"/>
                    <a:pt x="3158" y="4385"/>
                  </a:cubicBezTo>
                  <a:cubicBezTo>
                    <a:pt x="3459" y="4586"/>
                    <a:pt x="3785" y="4786"/>
                    <a:pt x="4111" y="4962"/>
                  </a:cubicBezTo>
                  <a:cubicBezTo>
                    <a:pt x="4145" y="4984"/>
                    <a:pt x="4177" y="4994"/>
                    <a:pt x="4207" y="4994"/>
                  </a:cubicBezTo>
                  <a:cubicBezTo>
                    <a:pt x="4310" y="4994"/>
                    <a:pt x="4381" y="4878"/>
                    <a:pt x="4361" y="4761"/>
                  </a:cubicBezTo>
                  <a:cubicBezTo>
                    <a:pt x="4161" y="3558"/>
                    <a:pt x="3885" y="2330"/>
                    <a:pt x="3585" y="1152"/>
                  </a:cubicBezTo>
                  <a:cubicBezTo>
                    <a:pt x="3484" y="801"/>
                    <a:pt x="3384" y="450"/>
                    <a:pt x="3284" y="125"/>
                  </a:cubicBezTo>
                  <a:cubicBezTo>
                    <a:pt x="3267" y="39"/>
                    <a:pt x="3203"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0"/>
            <p:cNvSpPr/>
            <p:nvPr/>
          </p:nvSpPr>
          <p:spPr>
            <a:xfrm>
              <a:off x="300389" y="2813132"/>
              <a:ext cx="213949" cy="193613"/>
            </a:xfrm>
            <a:custGeom>
              <a:avLst/>
              <a:gdLst/>
              <a:ahLst/>
              <a:cxnLst/>
              <a:rect l="l" t="t" r="r" b="b"/>
              <a:pathLst>
                <a:path w="4587" h="4151" extrusionOk="0">
                  <a:moveTo>
                    <a:pt x="2907" y="0"/>
                  </a:moveTo>
                  <a:cubicBezTo>
                    <a:pt x="2876" y="0"/>
                    <a:pt x="2843" y="9"/>
                    <a:pt x="2807" y="31"/>
                  </a:cubicBezTo>
                  <a:cubicBezTo>
                    <a:pt x="2782" y="56"/>
                    <a:pt x="2732" y="81"/>
                    <a:pt x="2682" y="106"/>
                  </a:cubicBezTo>
                  <a:cubicBezTo>
                    <a:pt x="2666" y="57"/>
                    <a:pt x="2607" y="19"/>
                    <a:pt x="2547" y="19"/>
                  </a:cubicBezTo>
                  <a:cubicBezTo>
                    <a:pt x="2515" y="19"/>
                    <a:pt x="2483" y="30"/>
                    <a:pt x="2456" y="56"/>
                  </a:cubicBezTo>
                  <a:cubicBezTo>
                    <a:pt x="1679" y="582"/>
                    <a:pt x="877" y="1133"/>
                    <a:pt x="100" y="1685"/>
                  </a:cubicBezTo>
                  <a:cubicBezTo>
                    <a:pt x="25" y="1735"/>
                    <a:pt x="0" y="1835"/>
                    <a:pt x="25" y="1910"/>
                  </a:cubicBezTo>
                  <a:cubicBezTo>
                    <a:pt x="25" y="1986"/>
                    <a:pt x="25" y="2061"/>
                    <a:pt x="100" y="2111"/>
                  </a:cubicBezTo>
                  <a:cubicBezTo>
                    <a:pt x="151" y="2136"/>
                    <a:pt x="176" y="2136"/>
                    <a:pt x="201" y="2161"/>
                  </a:cubicBezTo>
                  <a:cubicBezTo>
                    <a:pt x="201" y="2211"/>
                    <a:pt x="226" y="2261"/>
                    <a:pt x="251" y="2286"/>
                  </a:cubicBezTo>
                  <a:cubicBezTo>
                    <a:pt x="280" y="2316"/>
                    <a:pt x="318" y="2328"/>
                    <a:pt x="360" y="2328"/>
                  </a:cubicBezTo>
                  <a:cubicBezTo>
                    <a:pt x="389" y="2328"/>
                    <a:pt x="420" y="2322"/>
                    <a:pt x="451" y="2311"/>
                  </a:cubicBezTo>
                  <a:cubicBezTo>
                    <a:pt x="1329" y="2838"/>
                    <a:pt x="2231" y="3314"/>
                    <a:pt x="3158" y="3740"/>
                  </a:cubicBezTo>
                  <a:cubicBezTo>
                    <a:pt x="3409" y="3865"/>
                    <a:pt x="3684" y="4016"/>
                    <a:pt x="3960" y="4091"/>
                  </a:cubicBezTo>
                  <a:cubicBezTo>
                    <a:pt x="4052" y="4128"/>
                    <a:pt x="4157" y="4151"/>
                    <a:pt x="4266" y="4151"/>
                  </a:cubicBezTo>
                  <a:cubicBezTo>
                    <a:pt x="4306" y="4151"/>
                    <a:pt x="4346" y="4148"/>
                    <a:pt x="4386" y="4141"/>
                  </a:cubicBezTo>
                  <a:cubicBezTo>
                    <a:pt x="4562" y="4066"/>
                    <a:pt x="4587" y="3890"/>
                    <a:pt x="4512" y="3740"/>
                  </a:cubicBezTo>
                  <a:cubicBezTo>
                    <a:pt x="4311" y="3189"/>
                    <a:pt x="4060" y="2612"/>
                    <a:pt x="3835" y="2061"/>
                  </a:cubicBezTo>
                  <a:cubicBezTo>
                    <a:pt x="3584" y="1409"/>
                    <a:pt x="3334" y="783"/>
                    <a:pt x="3083" y="131"/>
                  </a:cubicBezTo>
                  <a:cubicBezTo>
                    <a:pt x="3047" y="59"/>
                    <a:pt x="2985" y="0"/>
                    <a:pt x="29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0"/>
            <p:cNvSpPr/>
            <p:nvPr/>
          </p:nvSpPr>
          <p:spPr>
            <a:xfrm>
              <a:off x="565736" y="2381551"/>
              <a:ext cx="156672" cy="220293"/>
            </a:xfrm>
            <a:custGeom>
              <a:avLst/>
              <a:gdLst/>
              <a:ahLst/>
              <a:cxnLst/>
              <a:rect l="l" t="t" r="r" b="b"/>
              <a:pathLst>
                <a:path w="3359" h="4723" extrusionOk="0">
                  <a:moveTo>
                    <a:pt x="2633" y="1"/>
                  </a:moveTo>
                  <a:cubicBezTo>
                    <a:pt x="2599" y="1"/>
                    <a:pt x="2566" y="13"/>
                    <a:pt x="2532" y="35"/>
                  </a:cubicBezTo>
                  <a:cubicBezTo>
                    <a:pt x="1655" y="462"/>
                    <a:pt x="828" y="1038"/>
                    <a:pt x="76" y="1715"/>
                  </a:cubicBezTo>
                  <a:cubicBezTo>
                    <a:pt x="0" y="1790"/>
                    <a:pt x="26" y="1890"/>
                    <a:pt x="76" y="1965"/>
                  </a:cubicBezTo>
                  <a:cubicBezTo>
                    <a:pt x="903" y="2918"/>
                    <a:pt x="1780" y="3820"/>
                    <a:pt x="2707" y="4647"/>
                  </a:cubicBezTo>
                  <a:cubicBezTo>
                    <a:pt x="2735" y="4688"/>
                    <a:pt x="2770" y="4707"/>
                    <a:pt x="2809" y="4707"/>
                  </a:cubicBezTo>
                  <a:cubicBezTo>
                    <a:pt x="2840" y="4707"/>
                    <a:pt x="2874" y="4695"/>
                    <a:pt x="2908" y="4672"/>
                  </a:cubicBezTo>
                  <a:cubicBezTo>
                    <a:pt x="2933" y="4697"/>
                    <a:pt x="2958" y="4722"/>
                    <a:pt x="3008" y="4722"/>
                  </a:cubicBezTo>
                  <a:cubicBezTo>
                    <a:pt x="3359" y="4697"/>
                    <a:pt x="3284" y="4171"/>
                    <a:pt x="3284" y="3945"/>
                  </a:cubicBezTo>
                  <a:cubicBezTo>
                    <a:pt x="3259" y="3619"/>
                    <a:pt x="3259" y="3294"/>
                    <a:pt x="3234" y="2943"/>
                  </a:cubicBezTo>
                  <a:cubicBezTo>
                    <a:pt x="3183" y="2291"/>
                    <a:pt x="3133" y="1614"/>
                    <a:pt x="3058" y="963"/>
                  </a:cubicBezTo>
                  <a:cubicBezTo>
                    <a:pt x="3008" y="637"/>
                    <a:pt x="3008" y="286"/>
                    <a:pt x="2757" y="61"/>
                  </a:cubicBezTo>
                  <a:cubicBezTo>
                    <a:pt x="2716" y="19"/>
                    <a:pt x="2675" y="1"/>
                    <a:pt x="26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0"/>
            <p:cNvSpPr/>
            <p:nvPr/>
          </p:nvSpPr>
          <p:spPr>
            <a:xfrm>
              <a:off x="349457" y="2391439"/>
              <a:ext cx="139181" cy="155506"/>
            </a:xfrm>
            <a:custGeom>
              <a:avLst/>
              <a:gdLst/>
              <a:ahLst/>
              <a:cxnLst/>
              <a:rect l="l" t="t" r="r" b="b"/>
              <a:pathLst>
                <a:path w="2984" h="3334" extrusionOk="0">
                  <a:moveTo>
                    <a:pt x="1920" y="1"/>
                  </a:moveTo>
                  <a:cubicBezTo>
                    <a:pt x="1833" y="1"/>
                    <a:pt x="1746" y="50"/>
                    <a:pt x="1680" y="99"/>
                  </a:cubicBezTo>
                  <a:cubicBezTo>
                    <a:pt x="1429" y="275"/>
                    <a:pt x="1179" y="500"/>
                    <a:pt x="928" y="701"/>
                  </a:cubicBezTo>
                  <a:cubicBezTo>
                    <a:pt x="703" y="901"/>
                    <a:pt x="452" y="1102"/>
                    <a:pt x="201" y="1277"/>
                  </a:cubicBezTo>
                  <a:cubicBezTo>
                    <a:pt x="76" y="1377"/>
                    <a:pt x="1" y="1528"/>
                    <a:pt x="76" y="1678"/>
                  </a:cubicBezTo>
                  <a:cubicBezTo>
                    <a:pt x="126" y="1803"/>
                    <a:pt x="251" y="1879"/>
                    <a:pt x="352" y="1954"/>
                  </a:cubicBezTo>
                  <a:cubicBezTo>
                    <a:pt x="552" y="2154"/>
                    <a:pt x="778" y="2305"/>
                    <a:pt x="1003" y="2455"/>
                  </a:cubicBezTo>
                  <a:cubicBezTo>
                    <a:pt x="1530" y="2806"/>
                    <a:pt x="2081" y="3082"/>
                    <a:pt x="2683" y="3282"/>
                  </a:cubicBezTo>
                  <a:lnTo>
                    <a:pt x="2708" y="3282"/>
                  </a:lnTo>
                  <a:cubicBezTo>
                    <a:pt x="2742" y="3317"/>
                    <a:pt x="2785" y="3333"/>
                    <a:pt x="2827" y="3333"/>
                  </a:cubicBezTo>
                  <a:cubicBezTo>
                    <a:pt x="2908" y="3333"/>
                    <a:pt x="2983" y="3272"/>
                    <a:pt x="2983" y="3157"/>
                  </a:cubicBezTo>
                  <a:cubicBezTo>
                    <a:pt x="2983" y="2856"/>
                    <a:pt x="2883" y="2580"/>
                    <a:pt x="2808" y="2280"/>
                  </a:cubicBezTo>
                  <a:cubicBezTo>
                    <a:pt x="2708" y="1979"/>
                    <a:pt x="2607" y="1653"/>
                    <a:pt x="2532" y="1352"/>
                  </a:cubicBezTo>
                  <a:lnTo>
                    <a:pt x="2257" y="450"/>
                  </a:lnTo>
                  <a:cubicBezTo>
                    <a:pt x="2231" y="300"/>
                    <a:pt x="2206" y="124"/>
                    <a:pt x="2056" y="49"/>
                  </a:cubicBezTo>
                  <a:cubicBezTo>
                    <a:pt x="2013" y="14"/>
                    <a:pt x="1966" y="1"/>
                    <a:pt x="19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0"/>
            <p:cNvSpPr/>
            <p:nvPr/>
          </p:nvSpPr>
          <p:spPr>
            <a:xfrm>
              <a:off x="163588" y="2568214"/>
              <a:ext cx="147344" cy="164601"/>
            </a:xfrm>
            <a:custGeom>
              <a:avLst/>
              <a:gdLst/>
              <a:ahLst/>
              <a:cxnLst/>
              <a:rect l="l" t="t" r="r" b="b"/>
              <a:pathLst>
                <a:path w="3159" h="3529" extrusionOk="0">
                  <a:moveTo>
                    <a:pt x="2085" y="0"/>
                  </a:moveTo>
                  <a:cubicBezTo>
                    <a:pt x="2016" y="0"/>
                    <a:pt x="1945" y="23"/>
                    <a:pt x="1881" y="69"/>
                  </a:cubicBezTo>
                  <a:cubicBezTo>
                    <a:pt x="1555" y="294"/>
                    <a:pt x="1229" y="545"/>
                    <a:pt x="953" y="795"/>
                  </a:cubicBezTo>
                  <a:cubicBezTo>
                    <a:pt x="627" y="1096"/>
                    <a:pt x="327" y="1422"/>
                    <a:pt x="76" y="1773"/>
                  </a:cubicBezTo>
                  <a:cubicBezTo>
                    <a:pt x="1" y="1848"/>
                    <a:pt x="1" y="1948"/>
                    <a:pt x="76" y="2023"/>
                  </a:cubicBezTo>
                  <a:cubicBezTo>
                    <a:pt x="803" y="2650"/>
                    <a:pt x="1680" y="3051"/>
                    <a:pt x="2532" y="3452"/>
                  </a:cubicBezTo>
                  <a:cubicBezTo>
                    <a:pt x="2557" y="3465"/>
                    <a:pt x="2582" y="3471"/>
                    <a:pt x="2607" y="3471"/>
                  </a:cubicBezTo>
                  <a:cubicBezTo>
                    <a:pt x="2632" y="3471"/>
                    <a:pt x="2658" y="3465"/>
                    <a:pt x="2683" y="3452"/>
                  </a:cubicBezTo>
                  <a:cubicBezTo>
                    <a:pt x="2747" y="3501"/>
                    <a:pt x="2823" y="3528"/>
                    <a:pt x="2895" y="3528"/>
                  </a:cubicBezTo>
                  <a:cubicBezTo>
                    <a:pt x="2934" y="3528"/>
                    <a:pt x="2973" y="3520"/>
                    <a:pt x="3008" y="3502"/>
                  </a:cubicBezTo>
                  <a:cubicBezTo>
                    <a:pt x="3109" y="3477"/>
                    <a:pt x="3159" y="3402"/>
                    <a:pt x="3134" y="3302"/>
                  </a:cubicBezTo>
                  <a:cubicBezTo>
                    <a:pt x="3033" y="2450"/>
                    <a:pt x="2833" y="1622"/>
                    <a:pt x="2582" y="795"/>
                  </a:cubicBezTo>
                  <a:cubicBezTo>
                    <a:pt x="2532" y="595"/>
                    <a:pt x="2482" y="394"/>
                    <a:pt x="2382" y="194"/>
                  </a:cubicBezTo>
                  <a:cubicBezTo>
                    <a:pt x="2318" y="67"/>
                    <a:pt x="2205" y="0"/>
                    <a:pt x="20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40"/>
          <p:cNvGrpSpPr/>
          <p:nvPr/>
        </p:nvGrpSpPr>
        <p:grpSpPr>
          <a:xfrm>
            <a:off x="2384846" y="1056009"/>
            <a:ext cx="424207" cy="652806"/>
            <a:chOff x="8171376" y="373828"/>
            <a:chExt cx="654640" cy="1007416"/>
          </a:xfrm>
        </p:grpSpPr>
        <p:sp>
          <p:nvSpPr>
            <p:cNvPr id="930" name="Google Shape;930;p40"/>
            <p:cNvSpPr/>
            <p:nvPr/>
          </p:nvSpPr>
          <p:spPr>
            <a:xfrm>
              <a:off x="8550653" y="373828"/>
              <a:ext cx="229161" cy="256088"/>
            </a:xfrm>
            <a:custGeom>
              <a:avLst/>
              <a:gdLst/>
              <a:ahLst/>
              <a:cxnLst/>
              <a:rect l="l" t="t" r="r" b="b"/>
              <a:pathLst>
                <a:path w="6468" h="7228" extrusionOk="0">
                  <a:moveTo>
                    <a:pt x="3355" y="0"/>
                  </a:moveTo>
                  <a:cubicBezTo>
                    <a:pt x="3315" y="0"/>
                    <a:pt x="3274" y="1"/>
                    <a:pt x="3234" y="3"/>
                  </a:cubicBezTo>
                  <a:cubicBezTo>
                    <a:pt x="2382" y="3"/>
                    <a:pt x="1505" y="354"/>
                    <a:pt x="903" y="981"/>
                  </a:cubicBezTo>
                  <a:cubicBezTo>
                    <a:pt x="302" y="1557"/>
                    <a:pt x="1" y="2410"/>
                    <a:pt x="51" y="3237"/>
                  </a:cubicBezTo>
                  <a:cubicBezTo>
                    <a:pt x="1" y="3788"/>
                    <a:pt x="76" y="4339"/>
                    <a:pt x="251" y="4841"/>
                  </a:cubicBezTo>
                  <a:cubicBezTo>
                    <a:pt x="477" y="5592"/>
                    <a:pt x="928" y="6269"/>
                    <a:pt x="1555" y="6720"/>
                  </a:cubicBezTo>
                  <a:cubicBezTo>
                    <a:pt x="2025" y="7059"/>
                    <a:pt x="2593" y="7228"/>
                    <a:pt x="3165" y="7228"/>
                  </a:cubicBezTo>
                  <a:cubicBezTo>
                    <a:pt x="3356" y="7228"/>
                    <a:pt x="3547" y="7209"/>
                    <a:pt x="3735" y="7171"/>
                  </a:cubicBezTo>
                  <a:cubicBezTo>
                    <a:pt x="4487" y="7021"/>
                    <a:pt x="5214" y="6595"/>
                    <a:pt x="5690" y="5994"/>
                  </a:cubicBezTo>
                  <a:cubicBezTo>
                    <a:pt x="6216" y="5342"/>
                    <a:pt x="6467" y="4490"/>
                    <a:pt x="6442" y="3663"/>
                  </a:cubicBezTo>
                  <a:cubicBezTo>
                    <a:pt x="6417" y="2811"/>
                    <a:pt x="6116" y="1958"/>
                    <a:pt x="5590" y="1257"/>
                  </a:cubicBezTo>
                  <a:cubicBezTo>
                    <a:pt x="5339" y="881"/>
                    <a:pt x="5013" y="555"/>
                    <a:pt x="4612" y="329"/>
                  </a:cubicBezTo>
                  <a:cubicBezTo>
                    <a:pt x="4245" y="123"/>
                    <a:pt x="3794" y="0"/>
                    <a:pt x="3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0"/>
            <p:cNvSpPr/>
            <p:nvPr/>
          </p:nvSpPr>
          <p:spPr>
            <a:xfrm>
              <a:off x="8662249" y="792855"/>
              <a:ext cx="96795" cy="108983"/>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0"/>
            <p:cNvSpPr/>
            <p:nvPr/>
          </p:nvSpPr>
          <p:spPr>
            <a:xfrm>
              <a:off x="8596842" y="1123206"/>
              <a:ext cx="229174" cy="258038"/>
            </a:xfrm>
            <a:custGeom>
              <a:avLst/>
              <a:gdLst/>
              <a:ahLst/>
              <a:cxnLst/>
              <a:rect l="l" t="t" r="r" b="b"/>
              <a:pathLst>
                <a:path w="2732" h="3076" extrusionOk="0">
                  <a:moveTo>
                    <a:pt x="1379" y="0"/>
                  </a:moveTo>
                  <a:cubicBezTo>
                    <a:pt x="1003" y="0"/>
                    <a:pt x="627" y="150"/>
                    <a:pt x="376" y="426"/>
                  </a:cubicBezTo>
                  <a:cubicBezTo>
                    <a:pt x="125" y="677"/>
                    <a:pt x="0" y="1028"/>
                    <a:pt x="0" y="1379"/>
                  </a:cubicBezTo>
                  <a:cubicBezTo>
                    <a:pt x="0" y="1604"/>
                    <a:pt x="25" y="1855"/>
                    <a:pt x="100" y="2055"/>
                  </a:cubicBezTo>
                  <a:cubicBezTo>
                    <a:pt x="201" y="2381"/>
                    <a:pt x="376" y="2657"/>
                    <a:pt x="652" y="2857"/>
                  </a:cubicBezTo>
                  <a:cubicBezTo>
                    <a:pt x="862" y="3010"/>
                    <a:pt x="1102" y="3076"/>
                    <a:pt x="1349" y="3076"/>
                  </a:cubicBezTo>
                  <a:cubicBezTo>
                    <a:pt x="1425" y="3076"/>
                    <a:pt x="1502" y="3070"/>
                    <a:pt x="1579" y="3058"/>
                  </a:cubicBezTo>
                  <a:cubicBezTo>
                    <a:pt x="1905" y="2983"/>
                    <a:pt x="2206" y="2807"/>
                    <a:pt x="2406" y="2556"/>
                  </a:cubicBezTo>
                  <a:cubicBezTo>
                    <a:pt x="2632" y="2281"/>
                    <a:pt x="2732" y="1905"/>
                    <a:pt x="2732" y="1554"/>
                  </a:cubicBezTo>
                  <a:cubicBezTo>
                    <a:pt x="2707" y="1203"/>
                    <a:pt x="2582" y="827"/>
                    <a:pt x="2356" y="526"/>
                  </a:cubicBezTo>
                  <a:cubicBezTo>
                    <a:pt x="2256" y="376"/>
                    <a:pt x="2130" y="251"/>
                    <a:pt x="1955" y="150"/>
                  </a:cubicBezTo>
                  <a:cubicBezTo>
                    <a:pt x="1780" y="50"/>
                    <a:pt x="1579" y="0"/>
                    <a:pt x="13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0"/>
            <p:cNvSpPr/>
            <p:nvPr/>
          </p:nvSpPr>
          <p:spPr>
            <a:xfrm>
              <a:off x="8171376" y="744922"/>
              <a:ext cx="301679" cy="336807"/>
            </a:xfrm>
            <a:custGeom>
              <a:avLst/>
              <a:gdLst/>
              <a:ahLst/>
              <a:cxnLst/>
              <a:rect l="l" t="t" r="r" b="b"/>
              <a:pathLst>
                <a:path w="5565" h="6213" extrusionOk="0">
                  <a:moveTo>
                    <a:pt x="2783" y="0"/>
                  </a:moveTo>
                  <a:cubicBezTo>
                    <a:pt x="2056" y="0"/>
                    <a:pt x="1304" y="326"/>
                    <a:pt x="778" y="852"/>
                  </a:cubicBezTo>
                  <a:cubicBezTo>
                    <a:pt x="276" y="1353"/>
                    <a:pt x="1" y="2080"/>
                    <a:pt x="51" y="2807"/>
                  </a:cubicBezTo>
                  <a:cubicBezTo>
                    <a:pt x="1" y="3258"/>
                    <a:pt x="76" y="3734"/>
                    <a:pt x="226" y="4185"/>
                  </a:cubicBezTo>
                  <a:cubicBezTo>
                    <a:pt x="427" y="4812"/>
                    <a:pt x="803" y="5389"/>
                    <a:pt x="1354" y="5764"/>
                  </a:cubicBezTo>
                  <a:cubicBezTo>
                    <a:pt x="1769" y="6066"/>
                    <a:pt x="2241" y="6212"/>
                    <a:pt x="2727" y="6212"/>
                  </a:cubicBezTo>
                  <a:cubicBezTo>
                    <a:pt x="2887" y="6212"/>
                    <a:pt x="3048" y="6196"/>
                    <a:pt x="3209" y="6165"/>
                  </a:cubicBezTo>
                  <a:cubicBezTo>
                    <a:pt x="3860" y="6040"/>
                    <a:pt x="4487" y="5664"/>
                    <a:pt x="4888" y="5138"/>
                  </a:cubicBezTo>
                  <a:cubicBezTo>
                    <a:pt x="5339" y="4587"/>
                    <a:pt x="5565" y="3860"/>
                    <a:pt x="5539" y="3158"/>
                  </a:cubicBezTo>
                  <a:cubicBezTo>
                    <a:pt x="5514" y="2406"/>
                    <a:pt x="5264" y="1679"/>
                    <a:pt x="4813" y="1078"/>
                  </a:cubicBezTo>
                  <a:cubicBezTo>
                    <a:pt x="4587" y="777"/>
                    <a:pt x="4311" y="501"/>
                    <a:pt x="3986" y="301"/>
                  </a:cubicBezTo>
                  <a:cubicBezTo>
                    <a:pt x="3610" y="100"/>
                    <a:pt x="3209" y="0"/>
                    <a:pt x="27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TextBox 23"/>
          <p:cNvSpPr txBox="1"/>
          <p:nvPr/>
        </p:nvSpPr>
        <p:spPr>
          <a:xfrm>
            <a:off x="0" y="2503660"/>
            <a:ext cx="9144000" cy="1391728"/>
          </a:xfrm>
          <a:prstGeom prst="rect">
            <a:avLst/>
          </a:prstGeom>
          <a:noFill/>
        </p:spPr>
        <p:txBody>
          <a:bodyPr wrap="square" rtlCol="0">
            <a:spAutoFit/>
          </a:bodyPr>
          <a:lstStyle/>
          <a:p>
            <a:pPr algn="ctr">
              <a:lnSpc>
                <a:spcPct val="150000"/>
              </a:lnSpc>
            </a:pPr>
            <a:r>
              <a:rPr lang="en-US" sz="3000" b="1">
                <a:solidFill>
                  <a:schemeClr val="accent6"/>
                </a:solidFill>
              </a:rPr>
              <a:t>BẢN QUYỀN </a:t>
            </a:r>
          </a:p>
          <a:p>
            <a:pPr algn="ctr">
              <a:lnSpc>
                <a:spcPct val="150000"/>
              </a:lnSpc>
            </a:pPr>
            <a:r>
              <a:rPr lang="en-US" sz="3000" b="1">
                <a:solidFill>
                  <a:schemeClr val="accent6"/>
                </a:solidFill>
              </a:rPr>
              <a:t>NỘI DUNG THÔNG TIN</a:t>
            </a:r>
            <a:endParaRPr lang="vi-VN" sz="3000" b="1">
              <a:solidFill>
                <a:schemeClr val="accent6"/>
              </a:solidFill>
            </a:endParaRPr>
          </a:p>
        </p:txBody>
      </p:sp>
    </p:spTree>
  </p:cSld>
  <p:clrMapOvr>
    <a:masterClrMapping/>
  </p:clrMapOvr>
  <p:transition spd="med">
    <p:blinds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1012620" y="988017"/>
            <a:ext cx="6636159" cy="2007767"/>
            <a:chOff x="139904" y="901373"/>
            <a:chExt cx="6636159" cy="2007767"/>
          </a:xfrm>
        </p:grpSpPr>
        <p:sp>
          <p:nvSpPr>
            <p:cNvPr id="24" name="Rounded Rectangle 23"/>
            <p:cNvSpPr/>
            <p:nvPr/>
          </p:nvSpPr>
          <p:spPr>
            <a:xfrm>
              <a:off x="1022609" y="1334671"/>
              <a:ext cx="5753454" cy="1574469"/>
            </a:xfrm>
            <a:prstGeom prst="roundRect">
              <a:avLst>
                <a:gd name="adj" fmla="val 13020"/>
              </a:avLst>
            </a:prstGeom>
            <a:solidFill>
              <a:schemeClr val="accent6"/>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     Nêu thêm ví dụ về nội dung thông tin, chỉ rõ tác giả của nội dung thông tin, qua đó nhận biết khái niệm bản quyền nội dung thông tin.</a:t>
              </a:r>
              <a:endParaRPr lang="vi-VN" sz="2000">
                <a:solidFill>
                  <a:srgbClr val="000000"/>
                </a:solidFill>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829063">
              <a:off x="139904" y="901373"/>
              <a:ext cx="1528945" cy="1477780"/>
            </a:xfrm>
            <a:prstGeom prst="rect">
              <a:avLst/>
            </a:prstGeom>
          </p:spPr>
        </p:pic>
      </p:grpSp>
      <p:pic>
        <p:nvPicPr>
          <p:cNvPr id="26" name="Picture 2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10998" y="3110084"/>
            <a:ext cx="4922003" cy="2768627"/>
          </a:xfrm>
          <a:prstGeom prst="rect">
            <a:avLst/>
          </a:prstGeom>
        </p:spPr>
      </p:pic>
      <p:grpSp>
        <p:nvGrpSpPr>
          <p:cNvPr id="28" name="Group 27">
            <a:extLst>
              <a:ext uri="{FF2B5EF4-FFF2-40B4-BE49-F238E27FC236}">
                <a16:creationId xmlns:a16="http://schemas.microsoft.com/office/drawing/2014/main" id="{39338A61-E650-D252-D6E7-F65D7ED84A95}"/>
              </a:ext>
            </a:extLst>
          </p:cNvPr>
          <p:cNvGrpSpPr/>
          <p:nvPr/>
        </p:nvGrpSpPr>
        <p:grpSpPr>
          <a:xfrm>
            <a:off x="3066499" y="581099"/>
            <a:ext cx="3010999" cy="542968"/>
            <a:chOff x="-609601" y="391227"/>
            <a:chExt cx="4027714" cy="542968"/>
          </a:xfrm>
        </p:grpSpPr>
        <p:sp>
          <p:nvSpPr>
            <p:cNvPr id="29" name="Rectangle: Rounded Corners 5">
              <a:extLst>
                <a:ext uri="{FF2B5EF4-FFF2-40B4-BE49-F238E27FC236}">
                  <a16:creationId xmlns:a16="http://schemas.microsoft.com/office/drawing/2014/main" id="{2019DC16-A4CD-93F9-4B2B-24CA3B797C60}"/>
                </a:ext>
              </a:extLst>
            </p:cNvPr>
            <p:cNvSpPr/>
            <p:nvPr/>
          </p:nvSpPr>
          <p:spPr>
            <a:xfrm>
              <a:off x="-609601" y="391227"/>
              <a:ext cx="4027714" cy="542968"/>
            </a:xfrm>
            <a:prstGeom prst="roundRect">
              <a:avLst>
                <a:gd name="adj" fmla="val 50000"/>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3694298-C4C1-D112-BA12-E25BD7A9DC18}"/>
                </a:ext>
              </a:extLst>
            </p:cNvPr>
            <p:cNvSpPr txBox="1"/>
            <p:nvPr/>
          </p:nvSpPr>
          <p:spPr>
            <a:xfrm>
              <a:off x="-609600" y="462656"/>
              <a:ext cx="4027713" cy="400110"/>
            </a:xfrm>
            <a:prstGeom prst="rect">
              <a:avLst/>
            </a:prstGeom>
            <a:noFill/>
          </p:spPr>
          <p:txBody>
            <a:bodyPr wrap="square" rtlCol="0">
              <a:spAutoFit/>
            </a:bodyPr>
            <a:lstStyle/>
            <a:p>
              <a:pPr algn="ctr"/>
              <a:r>
                <a:rPr lang="en-US" sz="2000" b="1">
                  <a:solidFill>
                    <a:srgbClr val="FFFFFF"/>
                  </a:solidFill>
                </a:rPr>
                <a:t>THẢO LUẬN NHÓM</a:t>
              </a:r>
            </a:p>
          </p:txBody>
        </p:sp>
      </p:grpSp>
    </p:spTree>
    <p:extLst>
      <p:ext uri="{BB962C8B-B14F-4D97-AF65-F5344CB8AC3E}">
        <p14:creationId xmlns:p14="http://schemas.microsoft.com/office/powerpoint/2010/main" val="164348938"/>
      </p:ext>
    </p:extLst>
  </p:cSld>
  <p:clrMapOvr>
    <a:masterClrMapping/>
  </p:clrMapOvr>
  <p:transition spd="med">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500" fill="hold"/>
                                        <p:tgtEl>
                                          <p:spTgt spid="23"/>
                                        </p:tgtEl>
                                        <p:attrNameLst>
                                          <p:attrName>ppt_w</p:attrName>
                                        </p:attrNameLst>
                                      </p:cBhvr>
                                      <p:tavLst>
                                        <p:tav tm="0">
                                          <p:val>
                                            <p:fltVal val="0"/>
                                          </p:val>
                                        </p:tav>
                                        <p:tav tm="100000">
                                          <p:val>
                                            <p:strVal val="#ppt_w"/>
                                          </p:val>
                                        </p:tav>
                                      </p:tavLst>
                                    </p:anim>
                                    <p:anim calcmode="lin" valueType="num">
                                      <p:cBhvr>
                                        <p:cTn id="8" dur="500" fill="hold"/>
                                        <p:tgtEl>
                                          <p:spTgt spid="23"/>
                                        </p:tgtEl>
                                        <p:attrNameLst>
                                          <p:attrName>ppt_h</p:attrName>
                                        </p:attrNameLst>
                                      </p:cBhvr>
                                      <p:tavLst>
                                        <p:tav tm="0">
                                          <p:val>
                                            <p:fltVal val="0"/>
                                          </p:val>
                                        </p:tav>
                                        <p:tav tm="100000">
                                          <p:val>
                                            <p:strVal val="#ppt_h"/>
                                          </p:val>
                                        </p:tav>
                                      </p:tavLst>
                                    </p:anim>
                                    <p:animEffect transition="in" filter="fade">
                                      <p:cBhvr>
                                        <p:cTn id="9" dur="500"/>
                                        <p:tgtEl>
                                          <p:spTgt spid="23"/>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up)">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ssets2.htv.com.vn/Images/.NEWZ/08.2023/31/Loan/4f9c_tuyen-ngon-doc-l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4552" y="383571"/>
            <a:ext cx="1649598" cy="2541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e/ea/Van_Gogh_-_Starry_Night_-_Google_Art_Project.jpg/1200px-Van_Gogh_-_Starry_Night_-_Google_Art_Projec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457" y="504888"/>
            <a:ext cx="2186618" cy="173107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5521069" y="2520195"/>
            <a:ext cx="2205700" cy="1739790"/>
          </a:xfrm>
          <a:prstGeom prst="rect">
            <a:avLst/>
          </a:prstGeom>
        </p:spPr>
      </p:pic>
      <p:sp>
        <p:nvSpPr>
          <p:cNvPr id="5" name="Rounded Rectangle 4"/>
          <p:cNvSpPr/>
          <p:nvPr/>
        </p:nvSpPr>
        <p:spPr>
          <a:xfrm>
            <a:off x="255245" y="2570953"/>
            <a:ext cx="3288212" cy="1079531"/>
          </a:xfrm>
          <a:prstGeom prst="roundRect">
            <a:avLst>
              <a:gd name="adj" fmla="val 16172"/>
            </a:avLst>
          </a:prstGeom>
          <a:solidFill>
            <a:schemeClr val="accent4">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Bản “Tuyên ngôn độc lập” của Chủ tịch Hồ Chí Minh.</a:t>
            </a:r>
            <a:endParaRPr lang="vi-VN" sz="2000">
              <a:solidFill>
                <a:srgbClr val="000000"/>
              </a:solidFill>
            </a:endParaRPr>
          </a:p>
        </p:txBody>
      </p:sp>
      <p:sp>
        <p:nvSpPr>
          <p:cNvPr id="6" name="Rounded Rectangle 5"/>
          <p:cNvSpPr/>
          <p:nvPr/>
        </p:nvSpPr>
        <p:spPr>
          <a:xfrm>
            <a:off x="5521069" y="629707"/>
            <a:ext cx="3288212" cy="1481434"/>
          </a:xfrm>
          <a:prstGeom prst="roundRect">
            <a:avLst>
              <a:gd name="adj" fmla="val 16172"/>
            </a:avLst>
          </a:prstGeom>
          <a:solidFill>
            <a:schemeClr val="accent1">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rgbClr val="000000"/>
                </a:solidFill>
              </a:rPr>
              <a:t>Bức tranh “Đêm đầy sao (The Starry Night)” của hoạ sĩ Vincent van Gogh.</a:t>
            </a:r>
            <a:endParaRPr lang="vi-VN" sz="2000">
              <a:solidFill>
                <a:srgbClr val="000000"/>
              </a:solidFill>
            </a:endParaRPr>
          </a:p>
        </p:txBody>
      </p:sp>
      <p:sp>
        <p:nvSpPr>
          <p:cNvPr id="7" name="Rounded Rectangle 6"/>
          <p:cNvSpPr/>
          <p:nvPr/>
        </p:nvSpPr>
        <p:spPr>
          <a:xfrm>
            <a:off x="4874494" y="3831856"/>
            <a:ext cx="3498850" cy="1079531"/>
          </a:xfrm>
          <a:prstGeom prst="roundRect">
            <a:avLst>
              <a:gd name="adj" fmla="val 16172"/>
            </a:avLst>
          </a:prstGeom>
          <a:solidFill>
            <a:schemeClr val="accent2">
              <a:lumMod val="20000"/>
              <a:lumOff val="80000"/>
            </a:schemeClr>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Bài hát “Em yêu trường em” của nhạc sĩ Hoàng Vân.</a:t>
            </a:r>
          </a:p>
        </p:txBody>
      </p:sp>
    </p:spTree>
    <p:extLst>
      <p:ext uri="{BB962C8B-B14F-4D97-AF65-F5344CB8AC3E}">
        <p14:creationId xmlns:p14="http://schemas.microsoft.com/office/powerpoint/2010/main" val="25431253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heel(1)">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out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818960" y="886797"/>
            <a:ext cx="4694847" cy="1477328"/>
            <a:chOff x="605200" y="2456835"/>
            <a:chExt cx="4694847" cy="1477328"/>
          </a:xfrm>
        </p:grpSpPr>
        <p:sp>
          <p:nvSpPr>
            <p:cNvPr id="6" name="TextBox 5"/>
            <p:cNvSpPr txBox="1"/>
            <p:nvPr/>
          </p:nvSpPr>
          <p:spPr>
            <a:xfrm>
              <a:off x="605200" y="2456835"/>
              <a:ext cx="4694847" cy="1477328"/>
            </a:xfrm>
            <a:prstGeom prst="rect">
              <a:avLst/>
            </a:prstGeom>
            <a:noFill/>
          </p:spPr>
          <p:txBody>
            <a:bodyPr wrap="square" rtlCol="0">
              <a:spAutoFit/>
            </a:bodyPr>
            <a:lstStyle/>
            <a:p>
              <a:pPr lvl="1" algn="just">
                <a:lnSpc>
                  <a:spcPct val="150000"/>
                </a:lnSpc>
              </a:pPr>
              <a:r>
                <a:rPr lang="en-US" sz="2000"/>
                <a:t>    </a:t>
              </a:r>
              <a:r>
                <a:rPr lang="vi-VN" sz="2000"/>
                <a:t>Nội dung thông tin được thể hiện dưới dạng văn bản, hình ảnh, âm thanh hay đa phương tiện,…</a:t>
              </a:r>
              <a:endParaRPr lang="en-US" sz="2000"/>
            </a:p>
          </p:txBody>
        </p:sp>
        <p:pic>
          <p:nvPicPr>
            <p:cNvPr id="7"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3818960" y="2364125"/>
            <a:ext cx="4694847" cy="1938992"/>
            <a:chOff x="605200" y="2456835"/>
            <a:chExt cx="4694847" cy="1938992"/>
          </a:xfrm>
        </p:grpSpPr>
        <p:sp>
          <p:nvSpPr>
            <p:cNvPr id="9" name="TextBox 8"/>
            <p:cNvSpPr txBox="1"/>
            <p:nvPr/>
          </p:nvSpPr>
          <p:spPr>
            <a:xfrm>
              <a:off x="605201" y="2456835"/>
              <a:ext cx="4694846" cy="1938992"/>
            </a:xfrm>
            <a:prstGeom prst="rect">
              <a:avLst/>
            </a:prstGeom>
            <a:noFill/>
          </p:spPr>
          <p:txBody>
            <a:bodyPr wrap="square" rtlCol="0">
              <a:spAutoFit/>
            </a:bodyPr>
            <a:lstStyle/>
            <a:p>
              <a:pPr lvl="1" algn="just">
                <a:lnSpc>
                  <a:spcPct val="150000"/>
                </a:lnSpc>
              </a:pPr>
              <a:r>
                <a:rPr lang="en-US" sz="2000"/>
                <a:t>    </a:t>
              </a:r>
              <a:r>
                <a:rPr lang="vi-VN" sz="2000"/>
                <a:t>Tác giả (cá nhân hoặc tổ chức sở hữu nội dung thông tin) có quyền cho hoặc không cho phép người khác sử dụng nội dung thông tin của mình.</a:t>
              </a:r>
              <a:endParaRPr lang="en-US" sz="2000"/>
            </a:p>
          </p:txBody>
        </p:sp>
        <p:pic>
          <p:nvPicPr>
            <p:cNvPr id="10" name="Picture 4" descr="https://cdn-icons-png.flaticon.com/128/2377/237787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5200" y="2569210"/>
              <a:ext cx="329248" cy="329248"/>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https://www.netabooks.vn/Data/Sites/1/Product/26027/tho-xuan-dieu.jpg"/>
          <p:cNvPicPr>
            <a:picLocks noChangeAspect="1" noChangeArrowheads="1"/>
          </p:cNvPicPr>
          <p:nvPr/>
        </p:nvPicPr>
        <p:blipFill rotWithShape="1">
          <a:blip r:embed="rId3">
            <a:extLst>
              <a:ext uri="{28A0092B-C50C-407E-A947-70E740481C1C}">
                <a14:useLocalDpi xmlns:a14="http://schemas.microsoft.com/office/drawing/2010/main" val="0"/>
              </a:ext>
            </a:extLst>
          </a:blip>
          <a:srcRect l="20669" r="20121" b="5088"/>
          <a:stretch/>
        </p:blipFill>
        <p:spPr bwMode="auto">
          <a:xfrm rot="21307838">
            <a:off x="874145" y="476085"/>
            <a:ext cx="1626163" cy="26067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0/0f/1665_Girl_with_a_Pearl_Earring.jpg/800px-1665_Girl_with_a_Pearl_Earring.jpg"/>
          <p:cNvPicPr>
            <a:picLocks noChangeAspect="1" noChangeArrowheads="1"/>
          </p:cNvPicPr>
          <p:nvPr/>
        </p:nvPicPr>
        <p:blipFill rotWithShape="1">
          <a:blip r:embed="rId4">
            <a:extLst>
              <a:ext uri="{28A0092B-C50C-407E-A947-70E740481C1C}">
                <a14:useLocalDpi xmlns:a14="http://schemas.microsoft.com/office/drawing/2010/main" val="0"/>
              </a:ext>
            </a:extLst>
          </a:blip>
          <a:srcRect l="16666"/>
          <a:stretch/>
        </p:blipFill>
        <p:spPr bwMode="auto">
          <a:xfrm rot="426886">
            <a:off x="1700866" y="2455087"/>
            <a:ext cx="1611086" cy="2288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576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052"/>
                                        </p:tgtEl>
                                        <p:attrNameLst>
                                          <p:attrName>style.visibility</p:attrName>
                                        </p:attrNameLst>
                                      </p:cBhvr>
                                      <p:to>
                                        <p:strVal val="visible"/>
                                      </p:to>
                                    </p:set>
                                    <p:anim calcmode="lin" valueType="num">
                                      <p:cBhvr>
                                        <p:cTn id="16" dur="500" fill="hold"/>
                                        <p:tgtEl>
                                          <p:spTgt spid="2052"/>
                                        </p:tgtEl>
                                        <p:attrNameLst>
                                          <p:attrName>ppt_w</p:attrName>
                                        </p:attrNameLst>
                                      </p:cBhvr>
                                      <p:tavLst>
                                        <p:tav tm="0">
                                          <p:val>
                                            <p:fltVal val="0"/>
                                          </p:val>
                                        </p:tav>
                                        <p:tav tm="100000">
                                          <p:val>
                                            <p:strVal val="#ppt_w"/>
                                          </p:val>
                                        </p:tav>
                                      </p:tavLst>
                                    </p:anim>
                                    <p:anim calcmode="lin" valueType="num">
                                      <p:cBhvr>
                                        <p:cTn id="17" dur="500" fill="hold"/>
                                        <p:tgtEl>
                                          <p:spTgt spid="2052"/>
                                        </p:tgtEl>
                                        <p:attrNameLst>
                                          <p:attrName>ppt_h</p:attrName>
                                        </p:attrNameLst>
                                      </p:cBhvr>
                                      <p:tavLst>
                                        <p:tav tm="0">
                                          <p:val>
                                            <p:fltVal val="0"/>
                                          </p:val>
                                        </p:tav>
                                        <p:tav tm="100000">
                                          <p:val>
                                            <p:strVal val="#ppt_h"/>
                                          </p:val>
                                        </p:tav>
                                      </p:tavLst>
                                    </p:anim>
                                    <p:animEffect transition="in" filter="fade">
                                      <p:cBhvr>
                                        <p:cTn id="18" dur="500"/>
                                        <p:tgtEl>
                                          <p:spTgt spid="2052"/>
                                        </p:tgtEl>
                                      </p:cBhvr>
                                    </p:animEffect>
                                  </p:child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WordCloud&quot;,&quot;ActivityType&quot;:2,&quot;Width&quot;:0.0,&quot;Height&quot;:0.0,&quot;Graphics&quot;:null,&quot;ActivityBase&quot;:{&quot;$type&quot;:&quot;ClassPoint2.Core.DTO.Activities.WordCloudActivity, ClassPoint2.Core&quot;,&quot;numOfSubmissionsAllowed&quot;:5,&quot;activityId&quot;:null,&quot;activityType&quot;:&quot;Word Cloud&quot;,&quot;countdown&quot;:0,&quot;StartWithSlide&quot;:false,&quot;CanMinimize&quot;:false,&quot;CanCountDown&quot;:false},&quot;IsLocked&quot;:false,&quot;IsMappedFromCp1&quot;:false,&quot;IsQuizMode&quot;:false}"/>
</p:tagLst>
</file>

<file path=ppt/tags/tag10.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C&quot;]},&quot;isQuizMode&quot;:true,&quot;correctPoints&quot;:3,&quot;correctSpeedBonus&quot;:null,&quot;HasCorrectAnswers&quot;:true,&quot;activityId&quot;:&quot;mq20241107072959179XNMV&quot;,&quot;activityType&quot;:&quot;Multiple Choice&quot;,&quot;countdown&quot;:15,&quot;StartWithSlide&quot;:false,&quot;CanMinimize&quot;:true,&quot;CanCountDown&quot;:true},&quot;IsLocked&quot;:false,&quot;IsMappedFromCp1&quot;:false,&quot;IsQuizMode&quot;:true}"/>
</p:tagLst>
</file>

<file path=ppt/tags/tag2.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D&quot;]},&quot;isQuizMode&quot;:true,&quot;correctPoints&quot;:3,&quot;correctSpeedBonus&quot;:null,&quot;HasCorrectAnswers&quot;:true,&quot;activityId&quot;:&quot;mq20241107071058900TQFQ&quot;,&quot;activityType&quot;:&quot;Multiple Choice&quot;,&quot;countdown&quot;:20,&quot;StartWithSlide&quot;:false,&quot;CanMinimize&quot;:true,&quot;CanCountDown&quot;:true},&quot;IsLocked&quot;:false,&quot;IsMappedFromCp1&quot;:false,&quot;IsQuizMode&quot;:true}"/>
</p:tagLst>
</file>

<file path=ppt/tags/tag3.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lideDrawing&quot;,&quot;ActivityType&quot;:3,&quot;Width&quot;:0.0,&quot;Height&quot;:0.0,&quot;Graphics&quot;:null,&quot;ActivityBase&quot;:{&quot;$type&quot;:&quot;ClassPoint2.Core.DTO.Activities.SlideDrawingActivity, ClassPoint2.Core&quot;,&quot;isNamesHidden&quot;:false,&quot;activityId&quot;:&quot;sd20241107071532677ARXO&quot;,&quot;activityType&quot;:&quot;Slide Drawing&quot;,&quot;countdown&quot;:20,&quot;StartWithSlide&quot;:false,&quot;CanMinimize&quot;:true,&quot;CanCountDown&quot;:true},&quot;IsLocked&quot;:false,&quot;IsMappedFromCp1&quot;:false,&quot;IsQuizMode&quot;:false}"/>
</p:tagLst>
</file>

<file path=ppt/tags/tag4.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SlideDrawing&quot;,&quot;ActivityType&quot;:3,&quot;Width&quot;:0.0,&quot;Height&quot;:0.0,&quot;Graphics&quot;:null,&quot;ActivityBase&quot;:{&quot;$type&quot;:&quot;ClassPoint2.Core.DTO.Activities.SlideDrawingActivity, ClassPoint2.Core&quot;,&quot;isNamesHidden&quot;:false,&quot;activityId&quot;:&quot;sd20241107072204114XXRO&quot;,&quot;activityType&quot;:&quot;Slide Drawing&quot;,&quot;countdown&quot;:20,&quot;StartWithSlide&quot;:false,&quot;CanMinimize&quot;:true,&quot;CanCountDown&quot;:true},&quot;IsLocked&quot;:false,&quot;IsMappedFromCp1&quot;:false,&quot;IsQuizMode&quot;:false}"/>
</p:tagLst>
</file>

<file path=ppt/tags/tag5.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D&quot;]},&quot;isQuizMode&quot;:true,&quot;correctPoints&quot;:3,&quot;correctSpeedBonus&quot;:null,&quot;HasCorrectAnswers&quot;:true,&quot;activityId&quot;:&quot;mq20241107072418653DWEV&quot;,&quot;activityType&quot;:&quot;Multiple Choice&quot;,&quot;countdown&quot;:15,&quot;StartWithSlide&quot;:false,&quot;CanMinimize&quot;:true,&quot;CanCountDown&quot;:true},&quot;IsLocked&quot;:false,&quot;IsMappedFromCp1&quot;:false,&quot;IsQuizMode&quot;:true}"/>
</p:tagLst>
</file>

<file path=ppt/tags/tag6.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A&quot;]},&quot;isQuizMode&quot;:true,&quot;correctPoints&quot;:3,&quot;correctSpeedBonus&quot;:null,&quot;HasCorrectAnswers&quot;:true,&quot;activityId&quot;:&quot;mq20241107072516530NKSA&quot;,&quot;activityType&quot;:&quot;Multiple Choice&quot;,&quot;countdown&quot;:15,&quot;StartWithSlide&quot;:false,&quot;CanMinimize&quot;:true,&quot;CanCountDown&quot;:true},&quot;IsLocked&quot;:false,&quot;IsMappedFromCp1&quot;:false,&quot;IsQuizMode&quot;:true}"/>
</p:tagLst>
</file>

<file path=ppt/tags/tag7.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C&quot;]},&quot;isQuizMode&quot;:true,&quot;correctPoints&quot;:3,&quot;correctSpeedBonus&quot;:null,&quot;HasCorrectAnswers&quot;:true,&quot;activityId&quot;:&quot;mq20241107072648229MUER&quot;,&quot;activityType&quot;:&quot;Multiple Choice&quot;,&quot;countdown&quot;:15,&quot;StartWithSlide&quot;:false,&quot;CanMinimize&quot;:true,&quot;CanCountDown&quot;:true},&quot;IsLocked&quot;:false,&quot;IsMappedFromCp1&quot;:false,&quot;IsQuizMode&quot;:true}"/>
</p:tagLst>
</file>

<file path=ppt/tags/tag8.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D&quot;]},&quot;isQuizMode&quot;:true,&quot;correctPoints&quot;:3,&quot;correctSpeedBonus&quot;:null,&quot;HasCorrectAnswers&quot;:true,&quot;activityId&quot;:&quot;mq20241107072752636XDJL&quot;,&quot;activityType&quot;:&quot;Multiple Choice&quot;,&quot;countdown&quot;:15,&quot;StartWithSlide&quot;:false,&quot;CanMinimize&quot;:true,&quot;CanCountDown&quot;:true},&quot;IsLocked&quot;:false,&quot;IsMappedFromCp1&quot;:false,&quot;IsQuizMode&quot;:true}"/>
</p:tagLst>
</file>

<file path=ppt/tags/tag9.xml><?xml version="1.0" encoding="utf-8"?>
<p:tagLst xmlns:a="http://schemas.openxmlformats.org/drawingml/2006/main" xmlns:r="http://schemas.openxmlformats.org/officeDocument/2006/relationships" xmlns:p="http://schemas.openxmlformats.org/presentationml/2006/main">
  <p:tag name="ACTIVITYMODEL" val="{&quot;$type&quot;:&quot;ClassPoint2.Core.Model.Activity, ClassPoint2.Core&quot;,&quot;ActivityId&quot;:null,&quot;Name&quot;:&quot;MultipleChoice&quot;,&quot;ActivityType&quot;:0,&quot;Width&quot;:0.0,&quot;Height&quot;:0.0,&quot;Graphics&quot;:null,&quot;ActivityBase&quot;:{&quot;$type&quot;:&quot;ClassPoint2.Core.DTO.Activities.MultipleChoiceActivity, ClassPoint2.Core&quot;,&quot;mcChoices&quot;:{&quot;$type&quot;:&quot;System.Collections.Generic.List`1[[System.String, mscorlib]], mscorlib&quot;,&quot;$values&quot;:[&quot;A&quot;,&quot;B&quot;,&quot;C&quot;,&quot;D&quot;]},&quot;mcIsAllowSelectMultiple&quot;:false,&quot;mcCorrectAnswers&quot;:{&quot;$type&quot;:&quot;System.Collections.Generic.List`1[[System.String, mscorlib]], mscorlib&quot;,&quot;$values&quot;:[&quot;B&quot;]},&quot;isQuizMode&quot;:true,&quot;correctPoints&quot;:3,&quot;correctSpeedBonus&quot;:null,&quot;HasCorrectAnswers&quot;:true,&quot;activityId&quot;:&quot;mq20241107072844923ISAV&quot;,&quot;activityType&quot;:&quot;Multiple Choice&quot;,&quot;countdown&quot;:15,&quot;StartWithSlide&quot;:false,&quot;CanMinimize&quot;:true,&quot;CanCountDown&quot;:true},&quot;IsLocked&quot;:false,&quot;IsMappedFromCp1&quot;:false,&quot;IsQuizMode&quot;:true}"/>
</p:tagLst>
</file>

<file path=ppt/theme/theme1.xml><?xml version="1.0" encoding="utf-8"?>
<a:theme xmlns:a="http://schemas.openxmlformats.org/drawingml/2006/main" name="Calendar &amp; Weather Subject for Pre-K: Months of The Year By Slidesgo">
  <a:themeElements>
    <a:clrScheme name="Simple Light">
      <a:dk1>
        <a:srgbClr val="3D878F"/>
      </a:dk1>
      <a:lt1>
        <a:srgbClr val="F4F2E1"/>
      </a:lt1>
      <a:dk2>
        <a:srgbClr val="2F2D26"/>
      </a:dk2>
      <a:lt2>
        <a:srgbClr val="BBB9B6"/>
      </a:lt2>
      <a:accent1>
        <a:srgbClr val="85C7BA"/>
      </a:accent1>
      <a:accent2>
        <a:srgbClr val="E19F96"/>
      </a:accent2>
      <a:accent3>
        <a:srgbClr val="E99158"/>
      </a:accent3>
      <a:accent4>
        <a:srgbClr val="F5D153"/>
      </a:accent4>
      <a:accent5>
        <a:srgbClr val="FFFFFF"/>
      </a:accent5>
      <a:accent6>
        <a:srgbClr val="FFFFFF"/>
      </a:accent6>
      <a:hlink>
        <a:srgbClr val="2F2D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TotalTime>
  <Words>2260</Words>
  <Application>Microsoft Office PowerPoint</Application>
  <PresentationFormat>On-screen Show (16:9)</PresentationFormat>
  <Paragraphs>186</Paragraphs>
  <Slides>42</Slides>
  <Notes>20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Arial (Body)</vt:lpstr>
      <vt:lpstr>Calibri</vt:lpstr>
      <vt:lpstr>Nunito Black</vt:lpstr>
      <vt:lpstr>Manjari</vt:lpstr>
      <vt:lpstr>Arial</vt:lpstr>
      <vt:lpstr>Roboto Condensed Light</vt:lpstr>
      <vt:lpstr>PT Sans</vt:lpstr>
      <vt:lpstr>Calendar &amp; Weather Subject for Pre-K: Months of The Year By Slidesgo</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 &amp; Weather Subject for Pre-K:</dc:title>
  <dc:creator>Acer</dc:creator>
  <cp:lastModifiedBy>Administrator</cp:lastModifiedBy>
  <cp:revision>32</cp:revision>
  <dcterms:modified xsi:type="dcterms:W3CDTF">2024-11-07T07:55:16Z</dcterms:modified>
</cp:coreProperties>
</file>