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4"/>
  </p:notesMasterIdLst>
  <p:sldIdLst>
    <p:sldId id="256" r:id="rId2"/>
    <p:sldId id="262" r:id="rId3"/>
    <p:sldId id="259" r:id="rId4"/>
    <p:sldId id="257" r:id="rId5"/>
    <p:sldId id="260" r:id="rId6"/>
    <p:sldId id="268" r:id="rId7"/>
    <p:sldId id="293" r:id="rId8"/>
    <p:sldId id="294" r:id="rId9"/>
    <p:sldId id="295" r:id="rId10"/>
    <p:sldId id="296" r:id="rId11"/>
    <p:sldId id="297" r:id="rId12"/>
    <p:sldId id="300" r:id="rId13"/>
    <p:sldId id="299" r:id="rId14"/>
    <p:sldId id="266" r:id="rId15"/>
    <p:sldId id="258" r:id="rId16"/>
    <p:sldId id="302" r:id="rId17"/>
    <p:sldId id="269" r:id="rId18"/>
    <p:sldId id="271" r:id="rId19"/>
    <p:sldId id="279" r:id="rId20"/>
    <p:sldId id="261" r:id="rId21"/>
    <p:sldId id="263" r:id="rId22"/>
    <p:sldId id="303" r:id="rId23"/>
    <p:sldId id="304" r:id="rId24"/>
    <p:sldId id="305" r:id="rId25"/>
    <p:sldId id="306" r:id="rId26"/>
    <p:sldId id="307" r:id="rId27"/>
    <p:sldId id="308" r:id="rId28"/>
    <p:sldId id="309" r:id="rId29"/>
    <p:sldId id="264" r:id="rId30"/>
    <p:sldId id="270" r:id="rId31"/>
    <p:sldId id="277" r:id="rId32"/>
    <p:sldId id="265" r:id="rId33"/>
  </p:sldIdLst>
  <p:sldSz cx="9144000" cy="5143500" type="screen16x9"/>
  <p:notesSz cx="6858000" cy="9144000"/>
  <p:embeddedFontLst>
    <p:embeddedFont>
      <p:font typeface="Montserrat" panose="020B0604020202020204" charset="0"/>
      <p:regular r:id="rId35"/>
      <p:bold r:id="rId36"/>
      <p:italic r:id="rId37"/>
      <p:boldItalic r:id="rId38"/>
    </p:embeddedFont>
    <p:embeddedFont>
      <p:font typeface="Barlow Semi Condensed" panose="020B0604020202020204" charset="0"/>
      <p:regular r:id="rId39"/>
      <p:bold r:id="rId40"/>
      <p:italic r:id="rId41"/>
      <p:boldItalic r:id="rId42"/>
    </p:embeddedFont>
    <p:embeddedFont>
      <p:font typeface="Passion One" panose="020B0604020202020204" charset="0"/>
      <p:regular r:id="rId43"/>
      <p:bold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CB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E0E05A-8259-43BE-BF32-73EADAC3ED5F}">
  <a:tblStyle styleId="{CAE0E05A-8259-43BE-BF32-73EADAC3ED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596658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241503b742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1241503b742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4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124174b691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124174b691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15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124174b6915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124174b691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97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g124174b6915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7" name="Google Shape;2217;g124174b6915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36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124174b6915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124174b6915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030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124174b6915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124174b6915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454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 bấm</a:t>
            </a:r>
            <a:r>
              <a:rPr lang="en-US" baseline="0" smtClean="0"/>
              <a:t> vào các ngôi sao để mở câu hỏi, bấm mũi tên để chuyển sang nội dung tiếp theo.</a:t>
            </a:r>
            <a:endParaRPr lang="en-US"/>
          </a:p>
        </p:txBody>
      </p:sp>
    </p:spTree>
    <p:extLst>
      <p:ext uri="{BB962C8B-B14F-4D97-AF65-F5344CB8AC3E}">
        <p14:creationId xmlns:p14="http://schemas.microsoft.com/office/powerpoint/2010/main" val="221505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124174b6915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124174b6915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84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124174b6915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124174b6915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850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124174b6915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0" name="Google Shape;2080;g124174b6915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54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124174b691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124174b691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59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241503b742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241503b74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30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241503b74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241503b74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16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24174b691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124174b691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30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24174b691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24174b691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90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24174b6915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24174b6915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6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24174b691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24174b691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48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124174b6915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124174b6915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98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24174b691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24174b691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80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8125" y="-68125"/>
            <a:ext cx="9289800" cy="5270700"/>
            <a:chOff x="-68125" y="-68125"/>
            <a:chExt cx="9289800" cy="5270700"/>
          </a:xfrm>
        </p:grpSpPr>
        <p:grpSp>
          <p:nvGrpSpPr>
            <p:cNvPr id="10" name="Google Shape;10;p2"/>
            <p:cNvGrpSpPr/>
            <p:nvPr/>
          </p:nvGrpSpPr>
          <p:grpSpPr>
            <a:xfrm>
              <a:off x="0" y="613935"/>
              <a:ext cx="9143997" cy="4392066"/>
              <a:chOff x="0" y="613935"/>
              <a:chExt cx="9143997" cy="4392066"/>
            </a:xfrm>
          </p:grpSpPr>
          <p:sp>
            <p:nvSpPr>
              <p:cNvPr id="11" name="Google Shape;11;p2"/>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125" y="-68125"/>
              <a:ext cx="9289800" cy="5270700"/>
              <a:chOff x="-68125" y="-68125"/>
              <a:chExt cx="9289800" cy="5270700"/>
            </a:xfrm>
          </p:grpSpPr>
          <p:cxnSp>
            <p:nvCxnSpPr>
              <p:cNvPr id="31" name="Google Shape;31;p2"/>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32" name="Google Shape;32;p2"/>
              <p:cNvGrpSpPr/>
              <p:nvPr/>
            </p:nvGrpSpPr>
            <p:grpSpPr>
              <a:xfrm>
                <a:off x="-68125" y="-68125"/>
                <a:ext cx="9289800" cy="5270700"/>
                <a:chOff x="-68125" y="-68125"/>
                <a:chExt cx="9289800" cy="5270700"/>
              </a:xfrm>
            </p:grpSpPr>
            <p:sp>
              <p:nvSpPr>
                <p:cNvPr id="33" name="Google Shape;33;p2"/>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34;p2"/>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38" name="Google Shape;38;p2"/>
          <p:cNvSpPr txBox="1">
            <a:spLocks noGrp="1"/>
          </p:cNvSpPr>
          <p:nvPr>
            <p:ph type="ctrTitle"/>
          </p:nvPr>
        </p:nvSpPr>
        <p:spPr>
          <a:xfrm>
            <a:off x="1538250" y="2781026"/>
            <a:ext cx="6067500" cy="3570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2600">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txBox="1">
            <a:spLocks noGrp="1"/>
          </p:cNvSpPr>
          <p:nvPr>
            <p:ph type="subTitle" idx="1"/>
          </p:nvPr>
        </p:nvSpPr>
        <p:spPr>
          <a:xfrm>
            <a:off x="2062500" y="3371775"/>
            <a:ext cx="5019000" cy="474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a:lnSpc>
                <a:spcPct val="100000"/>
              </a:lnSpc>
              <a:spcBef>
                <a:spcPts val="0"/>
              </a:spcBef>
              <a:spcAft>
                <a:spcPts val="0"/>
              </a:spcAft>
              <a:buSzPts val="2800"/>
              <a:buNone/>
              <a:defRPr sz="20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0" name="Google Shape;40;p2"/>
          <p:cNvGrpSpPr/>
          <p:nvPr/>
        </p:nvGrpSpPr>
        <p:grpSpPr>
          <a:xfrm>
            <a:off x="311700" y="245650"/>
            <a:ext cx="691800" cy="168900"/>
            <a:chOff x="311700" y="245650"/>
            <a:chExt cx="691800" cy="168900"/>
          </a:xfrm>
        </p:grpSpPr>
        <p:sp>
          <p:nvSpPr>
            <p:cNvPr id="41" name="Google Shape;41;p2"/>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2"/>
        <p:cNvGrpSpPr/>
        <p:nvPr/>
      </p:nvGrpSpPr>
      <p:grpSpPr>
        <a:xfrm>
          <a:off x="0" y="0"/>
          <a:ext cx="0" cy="0"/>
          <a:chOff x="0" y="0"/>
          <a:chExt cx="0" cy="0"/>
        </a:xfrm>
      </p:grpSpPr>
      <p:grpSp>
        <p:nvGrpSpPr>
          <p:cNvPr id="453" name="Google Shape;453;p13"/>
          <p:cNvGrpSpPr/>
          <p:nvPr/>
        </p:nvGrpSpPr>
        <p:grpSpPr>
          <a:xfrm>
            <a:off x="-68125" y="-68125"/>
            <a:ext cx="9289800" cy="5270700"/>
            <a:chOff x="-68125" y="-68125"/>
            <a:chExt cx="9289800" cy="5270700"/>
          </a:xfrm>
        </p:grpSpPr>
        <p:grpSp>
          <p:nvGrpSpPr>
            <p:cNvPr id="454" name="Google Shape;454;p13"/>
            <p:cNvGrpSpPr/>
            <p:nvPr/>
          </p:nvGrpSpPr>
          <p:grpSpPr>
            <a:xfrm>
              <a:off x="60800" y="580575"/>
              <a:ext cx="9033300" cy="4510075"/>
              <a:chOff x="60800" y="580575"/>
              <a:chExt cx="9033300" cy="4510075"/>
            </a:xfrm>
          </p:grpSpPr>
          <p:cxnSp>
            <p:nvCxnSpPr>
              <p:cNvPr id="455" name="Google Shape;455;p13"/>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6" name="Google Shape;456;p13"/>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7" name="Google Shape;457;p13"/>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8" name="Google Shape;458;p13"/>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9" name="Google Shape;459;p13"/>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0" name="Google Shape;460;p13"/>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1" name="Google Shape;461;p13"/>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2" name="Google Shape;462;p13"/>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3" name="Google Shape;463;p13"/>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4" name="Google Shape;464;p13"/>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5" name="Google Shape;465;p13"/>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6" name="Google Shape;466;p13"/>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7" name="Google Shape;467;p13"/>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8" name="Google Shape;468;p13"/>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9" name="Google Shape;469;p13"/>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0" name="Google Shape;470;p13"/>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1" name="Google Shape;471;p13"/>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2" name="Google Shape;472;p13"/>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3" name="Google Shape;473;p13"/>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4" name="Google Shape;474;p13"/>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5" name="Google Shape;475;p13"/>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6" name="Google Shape;476;p13"/>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7" name="Google Shape;477;p13"/>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8" name="Google Shape;478;p13"/>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479" name="Google Shape;479;p13"/>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480" name="Google Shape;480;p13"/>
            <p:cNvGrpSpPr/>
            <p:nvPr/>
          </p:nvGrpSpPr>
          <p:grpSpPr>
            <a:xfrm>
              <a:off x="-68125" y="-68125"/>
              <a:ext cx="9289800" cy="5270700"/>
              <a:chOff x="-68125" y="-68125"/>
              <a:chExt cx="9289800" cy="5270700"/>
            </a:xfrm>
          </p:grpSpPr>
          <p:sp>
            <p:nvSpPr>
              <p:cNvPr id="481" name="Google Shape;481;p13"/>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2" name="Google Shape;482;p1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3" name="Google Shape;483;p1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4" name="Google Shape;484;p1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5" name="Google Shape;485;p1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486" name="Google Shape;486;p13"/>
          <p:cNvSpPr txBox="1">
            <a:spLocks noGrp="1"/>
          </p:cNvSpPr>
          <p:nvPr>
            <p:ph type="title"/>
          </p:nvPr>
        </p:nvSpPr>
        <p:spPr>
          <a:xfrm>
            <a:off x="1101875" y="696825"/>
            <a:ext cx="4535700" cy="572700"/>
          </a:xfrm>
          <a:prstGeom prst="rect">
            <a:avLst/>
          </a:prstGeom>
        </p:spPr>
        <p:txBody>
          <a:bodyPr spcFirstLastPara="1" wrap="square" lIns="0" tIns="0" rIns="0" bIns="0" anchor="t" anchorCtr="0">
            <a:noAutofit/>
          </a:bodyPr>
          <a:lstStyle>
            <a:lvl1pPr lvl="0">
              <a:spcBef>
                <a:spcPts val="0"/>
              </a:spcBef>
              <a:spcAft>
                <a:spcPts val="0"/>
              </a:spcAft>
              <a:buSzPts val="3500"/>
              <a:buNone/>
              <a:defRPr/>
            </a:lvl1pPr>
            <a:lvl2pPr lvl="1" algn="ctr">
              <a:spcBef>
                <a:spcPts val="0"/>
              </a:spcBef>
              <a:spcAft>
                <a:spcPts val="0"/>
              </a:spcAft>
              <a:buSzPts val="2800"/>
              <a:buFont typeface="Passion One"/>
              <a:buNone/>
              <a:defRPr>
                <a:latin typeface="Passion One"/>
                <a:ea typeface="Passion One"/>
                <a:cs typeface="Passion One"/>
                <a:sym typeface="Passion One"/>
              </a:defRPr>
            </a:lvl2pPr>
            <a:lvl3pPr lvl="2" algn="ctr">
              <a:spcBef>
                <a:spcPts val="0"/>
              </a:spcBef>
              <a:spcAft>
                <a:spcPts val="0"/>
              </a:spcAft>
              <a:buSzPts val="2800"/>
              <a:buFont typeface="Passion One"/>
              <a:buNone/>
              <a:defRPr>
                <a:latin typeface="Passion One"/>
                <a:ea typeface="Passion One"/>
                <a:cs typeface="Passion One"/>
                <a:sym typeface="Passion One"/>
              </a:defRPr>
            </a:lvl3pPr>
            <a:lvl4pPr lvl="3" algn="ctr">
              <a:spcBef>
                <a:spcPts val="0"/>
              </a:spcBef>
              <a:spcAft>
                <a:spcPts val="0"/>
              </a:spcAft>
              <a:buSzPts val="2800"/>
              <a:buFont typeface="Passion One"/>
              <a:buNone/>
              <a:defRPr>
                <a:latin typeface="Passion One"/>
                <a:ea typeface="Passion One"/>
                <a:cs typeface="Passion One"/>
                <a:sym typeface="Passion One"/>
              </a:defRPr>
            </a:lvl4pPr>
            <a:lvl5pPr lvl="4" algn="ctr">
              <a:spcBef>
                <a:spcPts val="0"/>
              </a:spcBef>
              <a:spcAft>
                <a:spcPts val="0"/>
              </a:spcAft>
              <a:buSzPts val="2800"/>
              <a:buFont typeface="Passion One"/>
              <a:buNone/>
              <a:defRPr>
                <a:latin typeface="Passion One"/>
                <a:ea typeface="Passion One"/>
                <a:cs typeface="Passion One"/>
                <a:sym typeface="Passion One"/>
              </a:defRPr>
            </a:lvl5pPr>
            <a:lvl6pPr lvl="5" algn="ctr">
              <a:spcBef>
                <a:spcPts val="0"/>
              </a:spcBef>
              <a:spcAft>
                <a:spcPts val="0"/>
              </a:spcAft>
              <a:buSzPts val="2800"/>
              <a:buFont typeface="Passion One"/>
              <a:buNone/>
              <a:defRPr>
                <a:latin typeface="Passion One"/>
                <a:ea typeface="Passion One"/>
                <a:cs typeface="Passion One"/>
                <a:sym typeface="Passion One"/>
              </a:defRPr>
            </a:lvl6pPr>
            <a:lvl7pPr lvl="6" algn="ctr">
              <a:spcBef>
                <a:spcPts val="0"/>
              </a:spcBef>
              <a:spcAft>
                <a:spcPts val="0"/>
              </a:spcAft>
              <a:buSzPts val="2800"/>
              <a:buFont typeface="Passion One"/>
              <a:buNone/>
              <a:defRPr>
                <a:latin typeface="Passion One"/>
                <a:ea typeface="Passion One"/>
                <a:cs typeface="Passion One"/>
                <a:sym typeface="Passion One"/>
              </a:defRPr>
            </a:lvl7pPr>
            <a:lvl8pPr lvl="7" algn="ctr">
              <a:spcBef>
                <a:spcPts val="0"/>
              </a:spcBef>
              <a:spcAft>
                <a:spcPts val="0"/>
              </a:spcAft>
              <a:buSzPts val="2800"/>
              <a:buFont typeface="Passion One"/>
              <a:buNone/>
              <a:defRPr>
                <a:latin typeface="Passion One"/>
                <a:ea typeface="Passion One"/>
                <a:cs typeface="Passion One"/>
                <a:sym typeface="Passion One"/>
              </a:defRPr>
            </a:lvl8pPr>
            <a:lvl9pPr lvl="8" algn="ctr">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487" name="Google Shape;487;p13"/>
          <p:cNvSpPr txBox="1">
            <a:spLocks noGrp="1"/>
          </p:cNvSpPr>
          <p:nvPr>
            <p:ph type="title" idx="2" hasCustomPrompt="1"/>
          </p:nvPr>
        </p:nvSpPr>
        <p:spPr>
          <a:xfrm flipH="1">
            <a:off x="1101866" y="167000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88" name="Google Shape;488;p13"/>
          <p:cNvSpPr txBox="1">
            <a:spLocks noGrp="1"/>
          </p:cNvSpPr>
          <p:nvPr>
            <p:ph type="subTitle" idx="1"/>
          </p:nvPr>
        </p:nvSpPr>
        <p:spPr>
          <a:xfrm>
            <a:off x="2066925"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89" name="Google Shape;489;p13"/>
          <p:cNvSpPr txBox="1">
            <a:spLocks noGrp="1"/>
          </p:cNvSpPr>
          <p:nvPr>
            <p:ph type="subTitle" idx="3"/>
          </p:nvPr>
        </p:nvSpPr>
        <p:spPr>
          <a:xfrm>
            <a:off x="2066925"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0" name="Google Shape;490;p13"/>
          <p:cNvSpPr txBox="1">
            <a:spLocks noGrp="1"/>
          </p:cNvSpPr>
          <p:nvPr>
            <p:ph type="title" idx="4" hasCustomPrompt="1"/>
          </p:nvPr>
        </p:nvSpPr>
        <p:spPr>
          <a:xfrm flipH="1">
            <a:off x="1101866" y="2707275"/>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1" name="Google Shape;491;p13"/>
          <p:cNvSpPr txBox="1">
            <a:spLocks noGrp="1"/>
          </p:cNvSpPr>
          <p:nvPr>
            <p:ph type="subTitle" idx="5"/>
          </p:nvPr>
        </p:nvSpPr>
        <p:spPr>
          <a:xfrm>
            <a:off x="2066925"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2" name="Google Shape;492;p13"/>
          <p:cNvSpPr txBox="1">
            <a:spLocks noGrp="1"/>
          </p:cNvSpPr>
          <p:nvPr>
            <p:ph type="subTitle" idx="6"/>
          </p:nvPr>
        </p:nvSpPr>
        <p:spPr>
          <a:xfrm>
            <a:off x="2066925"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3" name="Google Shape;493;p13"/>
          <p:cNvSpPr txBox="1">
            <a:spLocks noGrp="1"/>
          </p:cNvSpPr>
          <p:nvPr>
            <p:ph type="title" idx="7" hasCustomPrompt="1"/>
          </p:nvPr>
        </p:nvSpPr>
        <p:spPr>
          <a:xfrm flipH="1">
            <a:off x="1101866" y="374455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4" name="Google Shape;494;p13"/>
          <p:cNvSpPr txBox="1">
            <a:spLocks noGrp="1"/>
          </p:cNvSpPr>
          <p:nvPr>
            <p:ph type="subTitle" idx="8"/>
          </p:nvPr>
        </p:nvSpPr>
        <p:spPr>
          <a:xfrm>
            <a:off x="2066925"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5" name="Google Shape;495;p13"/>
          <p:cNvSpPr txBox="1">
            <a:spLocks noGrp="1"/>
          </p:cNvSpPr>
          <p:nvPr>
            <p:ph type="subTitle" idx="9"/>
          </p:nvPr>
        </p:nvSpPr>
        <p:spPr>
          <a:xfrm>
            <a:off x="2066925"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6" name="Google Shape;496;p13"/>
          <p:cNvSpPr txBox="1">
            <a:spLocks noGrp="1"/>
          </p:cNvSpPr>
          <p:nvPr>
            <p:ph type="title" idx="13" hasCustomPrompt="1"/>
          </p:nvPr>
        </p:nvSpPr>
        <p:spPr>
          <a:xfrm flipH="1">
            <a:off x="4926441" y="167000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7" name="Google Shape;497;p13"/>
          <p:cNvSpPr txBox="1">
            <a:spLocks noGrp="1"/>
          </p:cNvSpPr>
          <p:nvPr>
            <p:ph type="subTitle" idx="14"/>
          </p:nvPr>
        </p:nvSpPr>
        <p:spPr>
          <a:xfrm>
            <a:off x="5891500"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8" name="Google Shape;498;p13"/>
          <p:cNvSpPr txBox="1">
            <a:spLocks noGrp="1"/>
          </p:cNvSpPr>
          <p:nvPr>
            <p:ph type="subTitle" idx="15"/>
          </p:nvPr>
        </p:nvSpPr>
        <p:spPr>
          <a:xfrm>
            <a:off x="5891500"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9" name="Google Shape;499;p13"/>
          <p:cNvSpPr txBox="1">
            <a:spLocks noGrp="1"/>
          </p:cNvSpPr>
          <p:nvPr>
            <p:ph type="title" idx="16" hasCustomPrompt="1"/>
          </p:nvPr>
        </p:nvSpPr>
        <p:spPr>
          <a:xfrm flipH="1">
            <a:off x="4926441" y="2707275"/>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0" name="Google Shape;500;p13"/>
          <p:cNvSpPr txBox="1">
            <a:spLocks noGrp="1"/>
          </p:cNvSpPr>
          <p:nvPr>
            <p:ph type="subTitle" idx="17"/>
          </p:nvPr>
        </p:nvSpPr>
        <p:spPr>
          <a:xfrm>
            <a:off x="5891500"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1" name="Google Shape;501;p13"/>
          <p:cNvSpPr txBox="1">
            <a:spLocks noGrp="1"/>
          </p:cNvSpPr>
          <p:nvPr>
            <p:ph type="subTitle" idx="18"/>
          </p:nvPr>
        </p:nvSpPr>
        <p:spPr>
          <a:xfrm>
            <a:off x="5891500"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502" name="Google Shape;502;p13"/>
          <p:cNvSpPr txBox="1">
            <a:spLocks noGrp="1"/>
          </p:cNvSpPr>
          <p:nvPr>
            <p:ph type="title" idx="19" hasCustomPrompt="1"/>
          </p:nvPr>
        </p:nvSpPr>
        <p:spPr>
          <a:xfrm flipH="1">
            <a:off x="4926441" y="374455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3" name="Google Shape;503;p13"/>
          <p:cNvSpPr txBox="1">
            <a:spLocks noGrp="1"/>
          </p:cNvSpPr>
          <p:nvPr>
            <p:ph type="subTitle" idx="20"/>
          </p:nvPr>
        </p:nvSpPr>
        <p:spPr>
          <a:xfrm>
            <a:off x="5891500"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4" name="Google Shape;504;p13"/>
          <p:cNvSpPr txBox="1">
            <a:spLocks noGrp="1"/>
          </p:cNvSpPr>
          <p:nvPr>
            <p:ph type="subTitle" idx="21"/>
          </p:nvPr>
        </p:nvSpPr>
        <p:spPr>
          <a:xfrm>
            <a:off x="5891500"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505" name="Google Shape;505;p13"/>
          <p:cNvGrpSpPr/>
          <p:nvPr/>
        </p:nvGrpSpPr>
        <p:grpSpPr>
          <a:xfrm>
            <a:off x="311700" y="245650"/>
            <a:ext cx="691800" cy="168900"/>
            <a:chOff x="311700" y="245650"/>
            <a:chExt cx="691800" cy="168900"/>
          </a:xfrm>
        </p:grpSpPr>
        <p:sp>
          <p:nvSpPr>
            <p:cNvPr id="506" name="Google Shape;506;p1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3"/>
          <p:cNvSpPr/>
          <p:nvPr/>
        </p:nvSpPr>
        <p:spPr>
          <a:xfrm>
            <a:off x="8401950" y="14011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816225" y="37097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264125" y="205722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01350" y="28525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62025" y="148095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14"/>
        <p:cNvGrpSpPr/>
        <p:nvPr/>
      </p:nvGrpSpPr>
      <p:grpSpPr>
        <a:xfrm>
          <a:off x="0" y="0"/>
          <a:ext cx="0" cy="0"/>
          <a:chOff x="0" y="0"/>
          <a:chExt cx="0" cy="0"/>
        </a:xfrm>
      </p:grpSpPr>
      <p:grpSp>
        <p:nvGrpSpPr>
          <p:cNvPr id="515" name="Google Shape;515;p14"/>
          <p:cNvGrpSpPr/>
          <p:nvPr/>
        </p:nvGrpSpPr>
        <p:grpSpPr>
          <a:xfrm>
            <a:off x="-68125" y="-68125"/>
            <a:ext cx="9289800" cy="5270700"/>
            <a:chOff x="-68125" y="-68125"/>
            <a:chExt cx="9289800" cy="5270700"/>
          </a:xfrm>
        </p:grpSpPr>
        <p:grpSp>
          <p:nvGrpSpPr>
            <p:cNvPr id="516" name="Google Shape;516;p14"/>
            <p:cNvGrpSpPr/>
            <p:nvPr/>
          </p:nvGrpSpPr>
          <p:grpSpPr>
            <a:xfrm>
              <a:off x="60800" y="580575"/>
              <a:ext cx="9033300" cy="4510075"/>
              <a:chOff x="60800" y="580575"/>
              <a:chExt cx="9033300" cy="4510075"/>
            </a:xfrm>
          </p:grpSpPr>
          <p:cxnSp>
            <p:nvCxnSpPr>
              <p:cNvPr id="517" name="Google Shape;517;p1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8" name="Google Shape;518;p1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9" name="Google Shape;519;p1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0" name="Google Shape;520;p1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1" name="Google Shape;521;p1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2" name="Google Shape;522;p1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3" name="Google Shape;523;p1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4" name="Google Shape;524;p1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5" name="Google Shape;525;p1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6" name="Google Shape;526;p1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7" name="Google Shape;527;p1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8" name="Google Shape;528;p1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9" name="Google Shape;529;p1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0" name="Google Shape;530;p1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1" name="Google Shape;531;p1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2" name="Google Shape;532;p1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3" name="Google Shape;533;p1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4" name="Google Shape;534;p1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5" name="Google Shape;535;p1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6" name="Google Shape;536;p1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7" name="Google Shape;537;p1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8" name="Google Shape;538;p1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9" name="Google Shape;539;p1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40" name="Google Shape;540;p1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41" name="Google Shape;541;p1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42" name="Google Shape;542;p14"/>
            <p:cNvGrpSpPr/>
            <p:nvPr/>
          </p:nvGrpSpPr>
          <p:grpSpPr>
            <a:xfrm>
              <a:off x="-68125" y="-68125"/>
              <a:ext cx="9289800" cy="5270700"/>
              <a:chOff x="-68125" y="-68125"/>
              <a:chExt cx="9289800" cy="5270700"/>
            </a:xfrm>
          </p:grpSpPr>
          <p:sp>
            <p:nvSpPr>
              <p:cNvPr id="543" name="Google Shape;543;p1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1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1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1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1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48" name="Google Shape;548;p14"/>
          <p:cNvSpPr txBox="1">
            <a:spLocks noGrp="1"/>
          </p:cNvSpPr>
          <p:nvPr>
            <p:ph type="title"/>
          </p:nvPr>
        </p:nvSpPr>
        <p:spPr>
          <a:xfrm>
            <a:off x="1953300" y="3021998"/>
            <a:ext cx="5237400" cy="3735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49" name="Google Shape;549;p14"/>
          <p:cNvSpPr txBox="1">
            <a:spLocks noGrp="1"/>
          </p:cNvSpPr>
          <p:nvPr>
            <p:ph type="subTitle" idx="1"/>
          </p:nvPr>
        </p:nvSpPr>
        <p:spPr>
          <a:xfrm>
            <a:off x="1953300" y="1713853"/>
            <a:ext cx="5237400" cy="12123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0" name="Google Shape;550;p14"/>
          <p:cNvSpPr/>
          <p:nvPr/>
        </p:nvSpPr>
        <p:spPr>
          <a:xfrm>
            <a:off x="280925" y="4246311"/>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517600" y="371788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1094400" y="42907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8613625" y="77560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8181825" y="663106"/>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8306500" y="1281286"/>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3405925" y="534194"/>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3039675" y="738763"/>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4"/>
          <p:cNvGrpSpPr/>
          <p:nvPr/>
        </p:nvGrpSpPr>
        <p:grpSpPr>
          <a:xfrm>
            <a:off x="311700" y="245650"/>
            <a:ext cx="691800" cy="168900"/>
            <a:chOff x="311700" y="245650"/>
            <a:chExt cx="691800" cy="168900"/>
          </a:xfrm>
        </p:grpSpPr>
        <p:sp>
          <p:nvSpPr>
            <p:cNvPr id="559" name="Google Shape;559;p1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562"/>
        <p:cNvGrpSpPr/>
        <p:nvPr/>
      </p:nvGrpSpPr>
      <p:grpSpPr>
        <a:xfrm>
          <a:off x="0" y="0"/>
          <a:ext cx="0" cy="0"/>
          <a:chOff x="0" y="0"/>
          <a:chExt cx="0" cy="0"/>
        </a:xfrm>
      </p:grpSpPr>
      <p:grpSp>
        <p:nvGrpSpPr>
          <p:cNvPr id="563" name="Google Shape;563;p15"/>
          <p:cNvGrpSpPr/>
          <p:nvPr/>
        </p:nvGrpSpPr>
        <p:grpSpPr>
          <a:xfrm>
            <a:off x="-68125" y="-68125"/>
            <a:ext cx="9289800" cy="5270700"/>
            <a:chOff x="-68125" y="-68125"/>
            <a:chExt cx="9289800" cy="5270700"/>
          </a:xfrm>
        </p:grpSpPr>
        <p:grpSp>
          <p:nvGrpSpPr>
            <p:cNvPr id="564" name="Google Shape;564;p15"/>
            <p:cNvGrpSpPr/>
            <p:nvPr/>
          </p:nvGrpSpPr>
          <p:grpSpPr>
            <a:xfrm>
              <a:off x="60800" y="580575"/>
              <a:ext cx="9033300" cy="4510075"/>
              <a:chOff x="60800" y="580575"/>
              <a:chExt cx="9033300" cy="4510075"/>
            </a:xfrm>
          </p:grpSpPr>
          <p:cxnSp>
            <p:nvCxnSpPr>
              <p:cNvPr id="565" name="Google Shape;565;p15"/>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6" name="Google Shape;566;p15"/>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7" name="Google Shape;567;p15"/>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8" name="Google Shape;568;p15"/>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9" name="Google Shape;569;p15"/>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0" name="Google Shape;570;p15"/>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1" name="Google Shape;571;p15"/>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2" name="Google Shape;572;p15"/>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3" name="Google Shape;573;p15"/>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4" name="Google Shape;574;p15"/>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5" name="Google Shape;575;p15"/>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6" name="Google Shape;576;p15"/>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7" name="Google Shape;577;p15"/>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8" name="Google Shape;578;p15"/>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9" name="Google Shape;579;p15"/>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0" name="Google Shape;580;p15"/>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1" name="Google Shape;581;p15"/>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2" name="Google Shape;582;p15"/>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3" name="Google Shape;583;p15"/>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4" name="Google Shape;584;p15"/>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5" name="Google Shape;585;p15"/>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6" name="Google Shape;586;p15"/>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7" name="Google Shape;587;p15"/>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8" name="Google Shape;588;p15"/>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89" name="Google Shape;589;p15"/>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90" name="Google Shape;590;p15"/>
            <p:cNvGrpSpPr/>
            <p:nvPr/>
          </p:nvGrpSpPr>
          <p:grpSpPr>
            <a:xfrm>
              <a:off x="-68125" y="-68125"/>
              <a:ext cx="9289800" cy="5270700"/>
              <a:chOff x="-68125" y="-68125"/>
              <a:chExt cx="9289800" cy="5270700"/>
            </a:xfrm>
          </p:grpSpPr>
          <p:sp>
            <p:nvSpPr>
              <p:cNvPr id="591" name="Google Shape;591;p15"/>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15"/>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15"/>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15"/>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15"/>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96" name="Google Shape;596;p15"/>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597" name="Google Shape;597;p15"/>
          <p:cNvSpPr/>
          <p:nvPr/>
        </p:nvSpPr>
        <p:spPr>
          <a:xfrm rot="10800000">
            <a:off x="8401950" y="4797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338100" y="3827294"/>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5"/>
          <p:cNvGrpSpPr/>
          <p:nvPr/>
        </p:nvGrpSpPr>
        <p:grpSpPr>
          <a:xfrm>
            <a:off x="311700" y="245650"/>
            <a:ext cx="691800" cy="168900"/>
            <a:chOff x="311700" y="245650"/>
            <a:chExt cx="691800" cy="168900"/>
          </a:xfrm>
        </p:grpSpPr>
        <p:sp>
          <p:nvSpPr>
            <p:cNvPr id="600" name="Google Shape;600;p15"/>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nine columns">
  <p:cSld name="CUSTOM_7_1_1_1">
    <p:spTree>
      <p:nvGrpSpPr>
        <p:cNvPr id="1" name="Shape 1033"/>
        <p:cNvGrpSpPr/>
        <p:nvPr/>
      </p:nvGrpSpPr>
      <p:grpSpPr>
        <a:xfrm>
          <a:off x="0" y="0"/>
          <a:ext cx="0" cy="0"/>
          <a:chOff x="0" y="0"/>
          <a:chExt cx="0" cy="0"/>
        </a:xfrm>
      </p:grpSpPr>
      <p:grpSp>
        <p:nvGrpSpPr>
          <p:cNvPr id="1034" name="Google Shape;1034;p24"/>
          <p:cNvGrpSpPr/>
          <p:nvPr/>
        </p:nvGrpSpPr>
        <p:grpSpPr>
          <a:xfrm>
            <a:off x="-68125" y="-68125"/>
            <a:ext cx="9289800" cy="5270700"/>
            <a:chOff x="-68125" y="-68125"/>
            <a:chExt cx="9289800" cy="5270700"/>
          </a:xfrm>
        </p:grpSpPr>
        <p:grpSp>
          <p:nvGrpSpPr>
            <p:cNvPr id="1035" name="Google Shape;1035;p24"/>
            <p:cNvGrpSpPr/>
            <p:nvPr/>
          </p:nvGrpSpPr>
          <p:grpSpPr>
            <a:xfrm>
              <a:off x="60800" y="580575"/>
              <a:ext cx="9033300" cy="4510075"/>
              <a:chOff x="60800" y="580575"/>
              <a:chExt cx="9033300" cy="4510075"/>
            </a:xfrm>
          </p:grpSpPr>
          <p:cxnSp>
            <p:nvCxnSpPr>
              <p:cNvPr id="1036" name="Google Shape;1036;p2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7" name="Google Shape;1037;p2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8" name="Google Shape;1038;p2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39" name="Google Shape;1039;p2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0" name="Google Shape;1040;p2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1" name="Google Shape;1041;p2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2" name="Google Shape;1042;p2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3" name="Google Shape;1043;p2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4" name="Google Shape;1044;p2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5" name="Google Shape;1045;p2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6" name="Google Shape;1046;p2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7" name="Google Shape;1047;p2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8" name="Google Shape;1048;p2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49" name="Google Shape;1049;p2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0" name="Google Shape;1050;p2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1" name="Google Shape;1051;p2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052" name="Google Shape;1052;p2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3" name="Google Shape;1053;p2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4" name="Google Shape;1054;p2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5" name="Google Shape;1055;p2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6" name="Google Shape;1056;p2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7" name="Google Shape;1057;p2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8" name="Google Shape;1058;p2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059" name="Google Shape;1059;p2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060" name="Google Shape;1060;p2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061" name="Google Shape;1061;p24"/>
            <p:cNvGrpSpPr/>
            <p:nvPr/>
          </p:nvGrpSpPr>
          <p:grpSpPr>
            <a:xfrm>
              <a:off x="-68125" y="-68125"/>
              <a:ext cx="9289800" cy="5270700"/>
              <a:chOff x="-68125" y="-68125"/>
              <a:chExt cx="9289800" cy="5270700"/>
            </a:xfrm>
          </p:grpSpPr>
          <p:sp>
            <p:nvSpPr>
              <p:cNvPr id="1062" name="Google Shape;1062;p2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3" name="Google Shape;1063;p2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2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2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2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067" name="Google Shape;1067;p24"/>
          <p:cNvSpPr txBox="1">
            <a:spLocks noGrp="1"/>
          </p:cNvSpPr>
          <p:nvPr>
            <p:ph type="subTitle" idx="1"/>
          </p:nvPr>
        </p:nvSpPr>
        <p:spPr>
          <a:xfrm>
            <a:off x="10944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68" name="Google Shape;1068;p24"/>
          <p:cNvSpPr txBox="1">
            <a:spLocks noGrp="1"/>
          </p:cNvSpPr>
          <p:nvPr>
            <p:ph type="subTitle" idx="2"/>
          </p:nvPr>
        </p:nvSpPr>
        <p:spPr>
          <a:xfrm>
            <a:off x="10944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69" name="Google Shape;1069;p24"/>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070" name="Google Shape;1070;p24"/>
          <p:cNvSpPr txBox="1">
            <a:spLocks noGrp="1"/>
          </p:cNvSpPr>
          <p:nvPr>
            <p:ph type="subTitle" idx="3"/>
          </p:nvPr>
        </p:nvSpPr>
        <p:spPr>
          <a:xfrm>
            <a:off x="10944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1" name="Google Shape;1071;p24"/>
          <p:cNvSpPr txBox="1">
            <a:spLocks noGrp="1"/>
          </p:cNvSpPr>
          <p:nvPr>
            <p:ph type="subTitle" idx="4"/>
          </p:nvPr>
        </p:nvSpPr>
        <p:spPr>
          <a:xfrm>
            <a:off x="10944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2" name="Google Shape;1072;p24"/>
          <p:cNvSpPr txBox="1">
            <a:spLocks noGrp="1"/>
          </p:cNvSpPr>
          <p:nvPr>
            <p:ph type="subTitle" idx="5"/>
          </p:nvPr>
        </p:nvSpPr>
        <p:spPr>
          <a:xfrm>
            <a:off x="10944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3" name="Google Shape;1073;p24"/>
          <p:cNvSpPr txBox="1">
            <a:spLocks noGrp="1"/>
          </p:cNvSpPr>
          <p:nvPr>
            <p:ph type="subTitle" idx="6"/>
          </p:nvPr>
        </p:nvSpPr>
        <p:spPr>
          <a:xfrm>
            <a:off x="10944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4" name="Google Shape;1074;p24"/>
          <p:cNvSpPr txBox="1">
            <a:spLocks noGrp="1"/>
          </p:cNvSpPr>
          <p:nvPr>
            <p:ph type="subTitle" idx="7"/>
          </p:nvPr>
        </p:nvSpPr>
        <p:spPr>
          <a:xfrm>
            <a:off x="34929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5" name="Google Shape;1075;p24"/>
          <p:cNvSpPr txBox="1">
            <a:spLocks noGrp="1"/>
          </p:cNvSpPr>
          <p:nvPr>
            <p:ph type="subTitle" idx="8"/>
          </p:nvPr>
        </p:nvSpPr>
        <p:spPr>
          <a:xfrm>
            <a:off x="34929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6" name="Google Shape;1076;p24"/>
          <p:cNvSpPr txBox="1">
            <a:spLocks noGrp="1"/>
          </p:cNvSpPr>
          <p:nvPr>
            <p:ph type="subTitle" idx="9"/>
          </p:nvPr>
        </p:nvSpPr>
        <p:spPr>
          <a:xfrm>
            <a:off x="34929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7" name="Google Shape;1077;p24"/>
          <p:cNvSpPr txBox="1">
            <a:spLocks noGrp="1"/>
          </p:cNvSpPr>
          <p:nvPr>
            <p:ph type="subTitle" idx="13"/>
          </p:nvPr>
        </p:nvSpPr>
        <p:spPr>
          <a:xfrm>
            <a:off x="34929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78" name="Google Shape;1078;p24"/>
          <p:cNvSpPr txBox="1">
            <a:spLocks noGrp="1"/>
          </p:cNvSpPr>
          <p:nvPr>
            <p:ph type="subTitle" idx="14"/>
          </p:nvPr>
        </p:nvSpPr>
        <p:spPr>
          <a:xfrm>
            <a:off x="34929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79" name="Google Shape;1079;p24"/>
          <p:cNvSpPr txBox="1">
            <a:spLocks noGrp="1"/>
          </p:cNvSpPr>
          <p:nvPr>
            <p:ph type="subTitle" idx="15"/>
          </p:nvPr>
        </p:nvSpPr>
        <p:spPr>
          <a:xfrm>
            <a:off x="34929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0" name="Google Shape;1080;p24"/>
          <p:cNvSpPr txBox="1">
            <a:spLocks noGrp="1"/>
          </p:cNvSpPr>
          <p:nvPr>
            <p:ph type="subTitle" idx="16"/>
          </p:nvPr>
        </p:nvSpPr>
        <p:spPr>
          <a:xfrm>
            <a:off x="5891400" y="184287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1" name="Google Shape;1081;p24"/>
          <p:cNvSpPr txBox="1">
            <a:spLocks noGrp="1"/>
          </p:cNvSpPr>
          <p:nvPr>
            <p:ph type="subTitle" idx="17"/>
          </p:nvPr>
        </p:nvSpPr>
        <p:spPr>
          <a:xfrm>
            <a:off x="5891400" y="149647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2" name="Google Shape;1082;p24"/>
          <p:cNvSpPr txBox="1">
            <a:spLocks noGrp="1"/>
          </p:cNvSpPr>
          <p:nvPr>
            <p:ph type="subTitle" idx="18"/>
          </p:nvPr>
        </p:nvSpPr>
        <p:spPr>
          <a:xfrm>
            <a:off x="5891400" y="2905713"/>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3" name="Google Shape;1083;p24"/>
          <p:cNvSpPr txBox="1">
            <a:spLocks noGrp="1"/>
          </p:cNvSpPr>
          <p:nvPr>
            <p:ph type="subTitle" idx="19"/>
          </p:nvPr>
        </p:nvSpPr>
        <p:spPr>
          <a:xfrm>
            <a:off x="5891400" y="2559313"/>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84" name="Google Shape;1084;p24"/>
          <p:cNvSpPr txBox="1">
            <a:spLocks noGrp="1"/>
          </p:cNvSpPr>
          <p:nvPr>
            <p:ph type="subTitle" idx="20"/>
          </p:nvPr>
        </p:nvSpPr>
        <p:spPr>
          <a:xfrm>
            <a:off x="5891400" y="39685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5" name="Google Shape;1085;p24"/>
          <p:cNvSpPr txBox="1">
            <a:spLocks noGrp="1"/>
          </p:cNvSpPr>
          <p:nvPr>
            <p:ph type="subTitle" idx="21"/>
          </p:nvPr>
        </p:nvSpPr>
        <p:spPr>
          <a:xfrm>
            <a:off x="5891400" y="36221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086" name="Google Shape;1086;p24"/>
          <p:cNvGrpSpPr/>
          <p:nvPr/>
        </p:nvGrpSpPr>
        <p:grpSpPr>
          <a:xfrm>
            <a:off x="7859932" y="447499"/>
            <a:ext cx="802631" cy="896810"/>
            <a:chOff x="7775294" y="3445874"/>
            <a:chExt cx="802631" cy="896810"/>
          </a:xfrm>
        </p:grpSpPr>
        <p:sp>
          <p:nvSpPr>
            <p:cNvPr id="1087" name="Google Shape;1087;p24"/>
            <p:cNvSpPr/>
            <p:nvPr/>
          </p:nvSpPr>
          <p:spPr>
            <a:xfrm rot="10800000">
              <a:off x="7775294" y="34458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4"/>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4"/>
            <p:cNvSpPr/>
            <p:nvPr/>
          </p:nvSpPr>
          <p:spPr>
            <a:xfrm rot="10800000">
              <a:off x="8033356" y="39855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4"/>
          <p:cNvGrpSpPr/>
          <p:nvPr/>
        </p:nvGrpSpPr>
        <p:grpSpPr>
          <a:xfrm>
            <a:off x="311700" y="245650"/>
            <a:ext cx="691800" cy="168900"/>
            <a:chOff x="311700" y="245650"/>
            <a:chExt cx="691800" cy="168900"/>
          </a:xfrm>
        </p:grpSpPr>
        <p:sp>
          <p:nvSpPr>
            <p:cNvPr id="1091" name="Google Shape;1091;p2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1156"/>
        <p:cNvGrpSpPr/>
        <p:nvPr/>
      </p:nvGrpSpPr>
      <p:grpSpPr>
        <a:xfrm>
          <a:off x="0" y="0"/>
          <a:ext cx="0" cy="0"/>
          <a:chOff x="0" y="0"/>
          <a:chExt cx="0" cy="0"/>
        </a:xfrm>
      </p:grpSpPr>
      <p:grpSp>
        <p:nvGrpSpPr>
          <p:cNvPr id="1157" name="Google Shape;1157;p26"/>
          <p:cNvGrpSpPr/>
          <p:nvPr/>
        </p:nvGrpSpPr>
        <p:grpSpPr>
          <a:xfrm>
            <a:off x="-68125" y="-68125"/>
            <a:ext cx="9289800" cy="5270700"/>
            <a:chOff x="-68125" y="-68125"/>
            <a:chExt cx="9289800" cy="5270700"/>
          </a:xfrm>
        </p:grpSpPr>
        <p:grpSp>
          <p:nvGrpSpPr>
            <p:cNvPr id="1158" name="Google Shape;1158;p26"/>
            <p:cNvGrpSpPr/>
            <p:nvPr/>
          </p:nvGrpSpPr>
          <p:grpSpPr>
            <a:xfrm>
              <a:off x="60800" y="580575"/>
              <a:ext cx="9033300" cy="4510075"/>
              <a:chOff x="60800" y="580575"/>
              <a:chExt cx="9033300" cy="4510075"/>
            </a:xfrm>
          </p:grpSpPr>
          <p:cxnSp>
            <p:nvCxnSpPr>
              <p:cNvPr id="1159" name="Google Shape;1159;p26"/>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0" name="Google Shape;1160;p26"/>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1" name="Google Shape;1161;p26"/>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2" name="Google Shape;1162;p26"/>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3" name="Google Shape;1163;p26"/>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4" name="Google Shape;1164;p26"/>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5" name="Google Shape;1165;p26"/>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6" name="Google Shape;1166;p26"/>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7" name="Google Shape;1167;p26"/>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8" name="Google Shape;1168;p26"/>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69" name="Google Shape;1169;p26"/>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0" name="Google Shape;1170;p26"/>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1" name="Google Shape;1171;p26"/>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2" name="Google Shape;1172;p26"/>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3" name="Google Shape;1173;p26"/>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4" name="Google Shape;1174;p26"/>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175" name="Google Shape;1175;p26"/>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6" name="Google Shape;1176;p26"/>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7" name="Google Shape;1177;p26"/>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8" name="Google Shape;1178;p26"/>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79" name="Google Shape;1179;p26"/>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0" name="Google Shape;1180;p26"/>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1" name="Google Shape;1181;p26"/>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182" name="Google Shape;1182;p26"/>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183" name="Google Shape;1183;p26"/>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184" name="Google Shape;1184;p26"/>
            <p:cNvGrpSpPr/>
            <p:nvPr/>
          </p:nvGrpSpPr>
          <p:grpSpPr>
            <a:xfrm>
              <a:off x="-68125" y="-68125"/>
              <a:ext cx="9289800" cy="5270700"/>
              <a:chOff x="-68125" y="-68125"/>
              <a:chExt cx="9289800" cy="5270700"/>
            </a:xfrm>
          </p:grpSpPr>
          <p:sp>
            <p:nvSpPr>
              <p:cNvPr id="1185" name="Google Shape;1185;p26"/>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6" name="Google Shape;1186;p26"/>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26"/>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26"/>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26"/>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26"/>
          <p:cNvSpPr txBox="1">
            <a:spLocks noGrp="1"/>
          </p:cNvSpPr>
          <p:nvPr>
            <p:ph type="body" idx="1"/>
          </p:nvPr>
        </p:nvSpPr>
        <p:spPr>
          <a:xfrm>
            <a:off x="109440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1" name="Google Shape;1191;p2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192" name="Google Shape;1192;p26"/>
          <p:cNvSpPr txBox="1">
            <a:spLocks noGrp="1"/>
          </p:cNvSpPr>
          <p:nvPr>
            <p:ph type="subTitle" idx="2"/>
          </p:nvPr>
        </p:nvSpPr>
        <p:spPr>
          <a:xfrm>
            <a:off x="109440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93" name="Google Shape;1193;p26"/>
          <p:cNvSpPr txBox="1">
            <a:spLocks noGrp="1"/>
          </p:cNvSpPr>
          <p:nvPr>
            <p:ph type="body" idx="3"/>
          </p:nvPr>
        </p:nvSpPr>
        <p:spPr>
          <a:xfrm>
            <a:off x="355215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4" name="Google Shape;1194;p26"/>
          <p:cNvSpPr txBox="1">
            <a:spLocks noGrp="1"/>
          </p:cNvSpPr>
          <p:nvPr>
            <p:ph type="subTitle" idx="4"/>
          </p:nvPr>
        </p:nvSpPr>
        <p:spPr>
          <a:xfrm>
            <a:off x="355215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95" name="Google Shape;1195;p26"/>
          <p:cNvSpPr txBox="1">
            <a:spLocks noGrp="1"/>
          </p:cNvSpPr>
          <p:nvPr>
            <p:ph type="body" idx="5"/>
          </p:nvPr>
        </p:nvSpPr>
        <p:spPr>
          <a:xfrm>
            <a:off x="6009900" y="1947975"/>
            <a:ext cx="2039700" cy="25683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196" name="Google Shape;1196;p26"/>
          <p:cNvSpPr txBox="1">
            <a:spLocks noGrp="1"/>
          </p:cNvSpPr>
          <p:nvPr>
            <p:ph type="subTitle" idx="6"/>
          </p:nvPr>
        </p:nvSpPr>
        <p:spPr>
          <a:xfrm>
            <a:off x="6009900" y="1563500"/>
            <a:ext cx="20397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197" name="Google Shape;1197;p26"/>
          <p:cNvGrpSpPr/>
          <p:nvPr/>
        </p:nvGrpSpPr>
        <p:grpSpPr>
          <a:xfrm rot="-372895">
            <a:off x="7652518" y="153608"/>
            <a:ext cx="1262117" cy="1262013"/>
            <a:chOff x="7262968" y="372761"/>
            <a:chExt cx="1601812" cy="1601680"/>
          </a:xfrm>
        </p:grpSpPr>
        <p:sp>
          <p:nvSpPr>
            <p:cNvPr id="1198" name="Google Shape;1198;p26"/>
            <p:cNvSpPr/>
            <p:nvPr/>
          </p:nvSpPr>
          <p:spPr>
            <a:xfrm rot="2735800">
              <a:off x="7499774" y="605034"/>
              <a:ext cx="1128200" cy="1137134"/>
            </a:xfrm>
            <a:custGeom>
              <a:avLst/>
              <a:gdLst/>
              <a:ahLst/>
              <a:cxnLst/>
              <a:rect l="l" t="t" r="r" b="b"/>
              <a:pathLst>
                <a:path w="29803" h="30039" extrusionOk="0">
                  <a:moveTo>
                    <a:pt x="8172" y="1"/>
                  </a:moveTo>
                  <a:lnTo>
                    <a:pt x="7982" y="19631"/>
                  </a:lnTo>
                  <a:lnTo>
                    <a:pt x="1" y="10281"/>
                  </a:lnTo>
                  <a:lnTo>
                    <a:pt x="921" y="30038"/>
                  </a:lnTo>
                  <a:lnTo>
                    <a:pt x="29803" y="22105"/>
                  </a:lnTo>
                  <a:lnTo>
                    <a:pt x="19875" y="6029"/>
                  </a:lnTo>
                  <a:lnTo>
                    <a:pt x="18748" y="17757"/>
                  </a:lnTo>
                  <a:lnTo>
                    <a:pt x="817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26"/>
            <p:cNvGrpSpPr/>
            <p:nvPr/>
          </p:nvGrpSpPr>
          <p:grpSpPr>
            <a:xfrm>
              <a:off x="7431901" y="447049"/>
              <a:ext cx="1160992" cy="1165576"/>
              <a:chOff x="7453911" y="518775"/>
              <a:chExt cx="1077487" cy="1081741"/>
            </a:xfrm>
          </p:grpSpPr>
          <p:sp>
            <p:nvSpPr>
              <p:cNvPr id="1200" name="Google Shape;1200;p26"/>
              <p:cNvSpPr/>
              <p:nvPr/>
            </p:nvSpPr>
            <p:spPr>
              <a:xfrm rot="2735807">
                <a:off x="8104862" y="569808"/>
                <a:ext cx="246456" cy="246456"/>
              </a:xfrm>
              <a:custGeom>
                <a:avLst/>
                <a:gdLst/>
                <a:ahLst/>
                <a:cxnLst/>
                <a:rect l="l" t="t" r="r" b="b"/>
                <a:pathLst>
                  <a:path w="7015" h="7015" extrusionOk="0">
                    <a:moveTo>
                      <a:pt x="2545" y="1"/>
                    </a:moveTo>
                    <a:lnTo>
                      <a:pt x="2545" y="1"/>
                    </a:lnTo>
                    <a:cubicBezTo>
                      <a:pt x="3076" y="1937"/>
                      <a:pt x="1938" y="3939"/>
                      <a:pt x="0" y="4470"/>
                    </a:cubicBezTo>
                    <a:cubicBezTo>
                      <a:pt x="323" y="4382"/>
                      <a:pt x="647" y="4340"/>
                      <a:pt x="965" y="4340"/>
                    </a:cubicBezTo>
                    <a:cubicBezTo>
                      <a:pt x="2563" y="4340"/>
                      <a:pt x="4027" y="5399"/>
                      <a:pt x="4471" y="7015"/>
                    </a:cubicBezTo>
                    <a:cubicBezTo>
                      <a:pt x="3939" y="5079"/>
                      <a:pt x="5078" y="3076"/>
                      <a:pt x="7014" y="2544"/>
                    </a:cubicBezTo>
                    <a:lnTo>
                      <a:pt x="7014" y="2544"/>
                    </a:lnTo>
                    <a:cubicBezTo>
                      <a:pt x="6692" y="2632"/>
                      <a:pt x="6368" y="2675"/>
                      <a:pt x="6049" y="2675"/>
                    </a:cubicBezTo>
                    <a:cubicBezTo>
                      <a:pt x="4452" y="2675"/>
                      <a:pt x="2988" y="1614"/>
                      <a:pt x="2545"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6"/>
              <p:cNvSpPr/>
              <p:nvPr/>
            </p:nvSpPr>
            <p:spPr>
              <a:xfrm rot="2735807">
                <a:off x="7688931" y="617217"/>
                <a:ext cx="197657" cy="197657"/>
              </a:xfrm>
              <a:custGeom>
                <a:avLst/>
                <a:gdLst/>
                <a:ahLst/>
                <a:cxnLst/>
                <a:rect l="l" t="t" r="r" b="b"/>
                <a:pathLst>
                  <a:path w="5626" h="5626" extrusionOk="0">
                    <a:moveTo>
                      <a:pt x="2041" y="1"/>
                    </a:moveTo>
                    <a:lnTo>
                      <a:pt x="2041" y="1"/>
                    </a:lnTo>
                    <a:cubicBezTo>
                      <a:pt x="2466" y="1554"/>
                      <a:pt x="1554" y="3158"/>
                      <a:pt x="1" y="3585"/>
                    </a:cubicBezTo>
                    <a:cubicBezTo>
                      <a:pt x="259" y="3514"/>
                      <a:pt x="519" y="3480"/>
                      <a:pt x="775" y="3480"/>
                    </a:cubicBezTo>
                    <a:cubicBezTo>
                      <a:pt x="2056" y="3480"/>
                      <a:pt x="3230" y="4330"/>
                      <a:pt x="3585" y="5625"/>
                    </a:cubicBezTo>
                    <a:cubicBezTo>
                      <a:pt x="3159" y="4072"/>
                      <a:pt x="4072" y="2468"/>
                      <a:pt x="5626" y="2041"/>
                    </a:cubicBezTo>
                    <a:lnTo>
                      <a:pt x="5626" y="2041"/>
                    </a:lnTo>
                    <a:cubicBezTo>
                      <a:pt x="5367" y="2112"/>
                      <a:pt x="5107" y="2146"/>
                      <a:pt x="4851" y="2146"/>
                    </a:cubicBezTo>
                    <a:cubicBezTo>
                      <a:pt x="3570" y="2146"/>
                      <a:pt x="2396" y="1296"/>
                      <a:pt x="2041"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6"/>
              <p:cNvSpPr/>
              <p:nvPr/>
            </p:nvSpPr>
            <p:spPr>
              <a:xfrm rot="2735807">
                <a:off x="8292880" y="998916"/>
                <a:ext cx="197622" cy="197551"/>
              </a:xfrm>
              <a:custGeom>
                <a:avLst/>
                <a:gdLst/>
                <a:ahLst/>
                <a:cxnLst/>
                <a:rect l="l" t="t" r="r" b="b"/>
                <a:pathLst>
                  <a:path w="5625" h="5623" extrusionOk="0">
                    <a:moveTo>
                      <a:pt x="2041" y="0"/>
                    </a:moveTo>
                    <a:lnTo>
                      <a:pt x="2041" y="0"/>
                    </a:lnTo>
                    <a:cubicBezTo>
                      <a:pt x="2467" y="1554"/>
                      <a:pt x="1554" y="3158"/>
                      <a:pt x="0" y="3584"/>
                    </a:cubicBezTo>
                    <a:cubicBezTo>
                      <a:pt x="259" y="3513"/>
                      <a:pt x="519" y="3479"/>
                      <a:pt x="775" y="3479"/>
                    </a:cubicBezTo>
                    <a:cubicBezTo>
                      <a:pt x="2055" y="3479"/>
                      <a:pt x="3229" y="4329"/>
                      <a:pt x="3585" y="5623"/>
                    </a:cubicBezTo>
                    <a:cubicBezTo>
                      <a:pt x="3158" y="4071"/>
                      <a:pt x="4071" y="2465"/>
                      <a:pt x="5625" y="2040"/>
                    </a:cubicBezTo>
                    <a:lnTo>
                      <a:pt x="5625" y="2040"/>
                    </a:lnTo>
                    <a:cubicBezTo>
                      <a:pt x="5367" y="2111"/>
                      <a:pt x="5107" y="2145"/>
                      <a:pt x="4852" y="2145"/>
                    </a:cubicBezTo>
                    <a:cubicBezTo>
                      <a:pt x="3571" y="2145"/>
                      <a:pt x="2397" y="1295"/>
                      <a:pt x="2041"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6"/>
              <p:cNvSpPr/>
              <p:nvPr/>
            </p:nvSpPr>
            <p:spPr>
              <a:xfrm rot="2735807">
                <a:off x="7793386" y="1091363"/>
                <a:ext cx="212904" cy="329545"/>
              </a:xfrm>
              <a:custGeom>
                <a:avLst/>
                <a:gdLst/>
                <a:ahLst/>
                <a:cxnLst/>
                <a:rect l="l" t="t" r="r" b="b"/>
                <a:pathLst>
                  <a:path w="6060" h="9380" extrusionOk="0">
                    <a:moveTo>
                      <a:pt x="2084" y="0"/>
                    </a:moveTo>
                    <a:cubicBezTo>
                      <a:pt x="1972" y="0"/>
                      <a:pt x="1861" y="15"/>
                      <a:pt x="1753" y="45"/>
                    </a:cubicBezTo>
                    <a:cubicBezTo>
                      <a:pt x="470" y="397"/>
                      <a:pt x="0" y="2763"/>
                      <a:pt x="704" y="5329"/>
                    </a:cubicBezTo>
                    <a:cubicBezTo>
                      <a:pt x="1349" y="7678"/>
                      <a:pt x="2756" y="9380"/>
                      <a:pt x="3974" y="9380"/>
                    </a:cubicBezTo>
                    <a:cubicBezTo>
                      <a:pt x="4086" y="9380"/>
                      <a:pt x="4197" y="9365"/>
                      <a:pt x="4305" y="9336"/>
                    </a:cubicBezTo>
                    <a:cubicBezTo>
                      <a:pt x="5590" y="8983"/>
                      <a:pt x="6060" y="6617"/>
                      <a:pt x="5355" y="4051"/>
                    </a:cubicBezTo>
                    <a:cubicBezTo>
                      <a:pt x="4711" y="1702"/>
                      <a:pt x="3304" y="0"/>
                      <a:pt x="2084"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6"/>
              <p:cNvSpPr/>
              <p:nvPr/>
            </p:nvSpPr>
            <p:spPr>
              <a:xfrm rot="2735807">
                <a:off x="7513954" y="1017932"/>
                <a:ext cx="149174" cy="230787"/>
              </a:xfrm>
              <a:custGeom>
                <a:avLst/>
                <a:gdLst/>
                <a:ahLst/>
                <a:cxnLst/>
                <a:rect l="l" t="t" r="r" b="b"/>
                <a:pathLst>
                  <a:path w="4246" h="6569" extrusionOk="0">
                    <a:moveTo>
                      <a:pt x="1463" y="0"/>
                    </a:moveTo>
                    <a:cubicBezTo>
                      <a:pt x="1384" y="0"/>
                      <a:pt x="1306" y="10"/>
                      <a:pt x="1230" y="31"/>
                    </a:cubicBezTo>
                    <a:cubicBezTo>
                      <a:pt x="331" y="278"/>
                      <a:pt x="0" y="1936"/>
                      <a:pt x="495" y="3733"/>
                    </a:cubicBezTo>
                    <a:cubicBezTo>
                      <a:pt x="947" y="5377"/>
                      <a:pt x="1931" y="6569"/>
                      <a:pt x="2785" y="6569"/>
                    </a:cubicBezTo>
                    <a:cubicBezTo>
                      <a:pt x="2864" y="6569"/>
                      <a:pt x="2941" y="6559"/>
                      <a:pt x="3017" y="6538"/>
                    </a:cubicBezTo>
                    <a:cubicBezTo>
                      <a:pt x="3917" y="6290"/>
                      <a:pt x="4245" y="4634"/>
                      <a:pt x="3752" y="2837"/>
                    </a:cubicBezTo>
                    <a:cubicBezTo>
                      <a:pt x="3300" y="1192"/>
                      <a:pt x="2316" y="0"/>
                      <a:pt x="1463"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6"/>
              <p:cNvSpPr/>
              <p:nvPr/>
            </p:nvSpPr>
            <p:spPr>
              <a:xfrm rot="2735807">
                <a:off x="8085615" y="1351076"/>
                <a:ext cx="149138" cy="230822"/>
              </a:xfrm>
              <a:custGeom>
                <a:avLst/>
                <a:gdLst/>
                <a:ahLst/>
                <a:cxnLst/>
                <a:rect l="l" t="t" r="r" b="b"/>
                <a:pathLst>
                  <a:path w="4245" h="6570" extrusionOk="0">
                    <a:moveTo>
                      <a:pt x="1462" y="1"/>
                    </a:moveTo>
                    <a:cubicBezTo>
                      <a:pt x="1383" y="1"/>
                      <a:pt x="1305" y="11"/>
                      <a:pt x="1229" y="32"/>
                    </a:cubicBezTo>
                    <a:cubicBezTo>
                      <a:pt x="330" y="280"/>
                      <a:pt x="1" y="1937"/>
                      <a:pt x="494" y="3733"/>
                    </a:cubicBezTo>
                    <a:cubicBezTo>
                      <a:pt x="945" y="5379"/>
                      <a:pt x="1931" y="6570"/>
                      <a:pt x="2784" y="6570"/>
                    </a:cubicBezTo>
                    <a:cubicBezTo>
                      <a:pt x="2863" y="6570"/>
                      <a:pt x="2940" y="6559"/>
                      <a:pt x="3016" y="6539"/>
                    </a:cubicBezTo>
                    <a:cubicBezTo>
                      <a:pt x="3916" y="6291"/>
                      <a:pt x="4244" y="4634"/>
                      <a:pt x="3751" y="2837"/>
                    </a:cubicBezTo>
                    <a:cubicBezTo>
                      <a:pt x="3300" y="1193"/>
                      <a:pt x="2315" y="1"/>
                      <a:pt x="146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206;p26"/>
          <p:cNvSpPr/>
          <p:nvPr/>
        </p:nvSpPr>
        <p:spPr>
          <a:xfrm rot="10800000">
            <a:off x="6413312" y="495604"/>
            <a:ext cx="235830" cy="235883"/>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26"/>
          <p:cNvGrpSpPr/>
          <p:nvPr/>
        </p:nvGrpSpPr>
        <p:grpSpPr>
          <a:xfrm>
            <a:off x="311700" y="245650"/>
            <a:ext cx="691800" cy="168900"/>
            <a:chOff x="311700" y="245650"/>
            <a:chExt cx="691800" cy="168900"/>
          </a:xfrm>
        </p:grpSpPr>
        <p:sp>
          <p:nvSpPr>
            <p:cNvPr id="1208" name="Google Shape;1208;p26"/>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6"/>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CUSTOM_8_1_1_1_1_1">
    <p:spTree>
      <p:nvGrpSpPr>
        <p:cNvPr id="1" name="Shape 1396"/>
        <p:cNvGrpSpPr/>
        <p:nvPr/>
      </p:nvGrpSpPr>
      <p:grpSpPr>
        <a:xfrm>
          <a:off x="0" y="0"/>
          <a:ext cx="0" cy="0"/>
          <a:chOff x="0" y="0"/>
          <a:chExt cx="0" cy="0"/>
        </a:xfrm>
      </p:grpSpPr>
      <p:grpSp>
        <p:nvGrpSpPr>
          <p:cNvPr id="1397" name="Google Shape;1397;p31"/>
          <p:cNvGrpSpPr/>
          <p:nvPr/>
        </p:nvGrpSpPr>
        <p:grpSpPr>
          <a:xfrm>
            <a:off x="-68125" y="-68125"/>
            <a:ext cx="9289800" cy="5270700"/>
            <a:chOff x="-68125" y="-68125"/>
            <a:chExt cx="9289800" cy="5270700"/>
          </a:xfrm>
        </p:grpSpPr>
        <p:grpSp>
          <p:nvGrpSpPr>
            <p:cNvPr id="1398" name="Google Shape;1398;p31"/>
            <p:cNvGrpSpPr/>
            <p:nvPr/>
          </p:nvGrpSpPr>
          <p:grpSpPr>
            <a:xfrm>
              <a:off x="60800" y="580575"/>
              <a:ext cx="9033300" cy="4510075"/>
              <a:chOff x="60800" y="580575"/>
              <a:chExt cx="9033300" cy="4510075"/>
            </a:xfrm>
          </p:grpSpPr>
          <p:cxnSp>
            <p:nvCxnSpPr>
              <p:cNvPr id="1399" name="Google Shape;1399;p31"/>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0" name="Google Shape;1400;p31"/>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1" name="Google Shape;1401;p31"/>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2" name="Google Shape;1402;p31"/>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3" name="Google Shape;1403;p31"/>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4" name="Google Shape;1404;p31"/>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5" name="Google Shape;1405;p31"/>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6" name="Google Shape;1406;p31"/>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7" name="Google Shape;1407;p31"/>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8" name="Google Shape;1408;p31"/>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09" name="Google Shape;1409;p31"/>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0" name="Google Shape;1410;p31"/>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1" name="Google Shape;1411;p31"/>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2" name="Google Shape;1412;p31"/>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3" name="Google Shape;1413;p31"/>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4" name="Google Shape;1414;p31"/>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15" name="Google Shape;1415;p31"/>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6" name="Google Shape;1416;p31"/>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7" name="Google Shape;1417;p31"/>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8" name="Google Shape;1418;p31"/>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9" name="Google Shape;1419;p31"/>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0" name="Google Shape;1420;p31"/>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1" name="Google Shape;1421;p31"/>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2" name="Google Shape;1422;p31"/>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423" name="Google Shape;1423;p31"/>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424" name="Google Shape;1424;p31"/>
            <p:cNvGrpSpPr/>
            <p:nvPr/>
          </p:nvGrpSpPr>
          <p:grpSpPr>
            <a:xfrm>
              <a:off x="-68125" y="-68125"/>
              <a:ext cx="9289800" cy="5270700"/>
              <a:chOff x="-68125" y="-68125"/>
              <a:chExt cx="9289800" cy="5270700"/>
            </a:xfrm>
          </p:grpSpPr>
          <p:sp>
            <p:nvSpPr>
              <p:cNvPr id="1425" name="Google Shape;1425;p31"/>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6" name="Google Shape;1426;p31"/>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31"/>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31"/>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31"/>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430" name="Google Shape;1430;p31"/>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grpSp>
        <p:nvGrpSpPr>
          <p:cNvPr id="1431" name="Google Shape;1431;p31"/>
          <p:cNvGrpSpPr/>
          <p:nvPr/>
        </p:nvGrpSpPr>
        <p:grpSpPr>
          <a:xfrm>
            <a:off x="311700" y="245650"/>
            <a:ext cx="691800" cy="168900"/>
            <a:chOff x="311700" y="245650"/>
            <a:chExt cx="691800" cy="168900"/>
          </a:xfrm>
        </p:grpSpPr>
        <p:sp>
          <p:nvSpPr>
            <p:cNvPr id="1432" name="Google Shape;1432;p31"/>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1"/>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1"/>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31"/>
          <p:cNvSpPr txBox="1">
            <a:spLocks noGrp="1"/>
          </p:cNvSpPr>
          <p:nvPr>
            <p:ph type="body" idx="1"/>
          </p:nvPr>
        </p:nvSpPr>
        <p:spPr>
          <a:xfrm>
            <a:off x="1094400" y="1470100"/>
            <a:ext cx="3683700" cy="25401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
        <p:nvSpPr>
          <p:cNvPr id="1436" name="Google Shape;1436;p31"/>
          <p:cNvSpPr txBox="1">
            <a:spLocks noGrp="1"/>
          </p:cNvSpPr>
          <p:nvPr>
            <p:ph type="body" idx="2"/>
          </p:nvPr>
        </p:nvSpPr>
        <p:spPr>
          <a:xfrm>
            <a:off x="4778100" y="1470100"/>
            <a:ext cx="3683700" cy="2540100"/>
          </a:xfrm>
          <a:prstGeom prst="rect">
            <a:avLst/>
          </a:prstGeom>
        </p:spPr>
        <p:txBody>
          <a:bodyPr spcFirstLastPara="1" wrap="square" lIns="0" tIns="0" rIns="0" bIns="0"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30200" rtl="0">
              <a:lnSpc>
                <a:spcPct val="100000"/>
              </a:lnSpc>
              <a:spcBef>
                <a:spcPts val="0"/>
              </a:spcBef>
              <a:spcAft>
                <a:spcPts val="0"/>
              </a:spcAft>
              <a:buClr>
                <a:schemeClr val="lt2"/>
              </a:buClr>
              <a:buSzPts val="1600"/>
              <a:buFont typeface="Montserrat"/>
              <a:buChar char="○"/>
              <a:defRPr/>
            </a:lvl2pPr>
            <a:lvl3pPr marL="1371600" lvl="2" indent="-330200" rtl="0">
              <a:spcBef>
                <a:spcPts val="0"/>
              </a:spcBef>
              <a:spcAft>
                <a:spcPts val="0"/>
              </a:spcAft>
              <a:buClr>
                <a:schemeClr val="lt2"/>
              </a:buClr>
              <a:buSzPts val="1600"/>
              <a:buFont typeface="Montserrat"/>
              <a:buChar char="■"/>
              <a:defRPr/>
            </a:lvl3pPr>
            <a:lvl4pPr marL="1828800" lvl="3" indent="-330200" rtl="0">
              <a:spcBef>
                <a:spcPts val="0"/>
              </a:spcBef>
              <a:spcAft>
                <a:spcPts val="0"/>
              </a:spcAft>
              <a:buClr>
                <a:schemeClr val="lt2"/>
              </a:buClr>
              <a:buSzPts val="1600"/>
              <a:buFont typeface="Montserrat"/>
              <a:buChar char="●"/>
              <a:defRPr/>
            </a:lvl4pPr>
            <a:lvl5pPr marL="2286000" lvl="4" indent="-330200" rtl="0">
              <a:spcBef>
                <a:spcPts val="0"/>
              </a:spcBef>
              <a:spcAft>
                <a:spcPts val="0"/>
              </a:spcAft>
              <a:buClr>
                <a:schemeClr val="lt2"/>
              </a:buClr>
              <a:buSzPts val="1600"/>
              <a:buFont typeface="Montserrat"/>
              <a:buChar char="○"/>
              <a:defRPr/>
            </a:lvl5pPr>
            <a:lvl6pPr marL="2743200" lvl="5" indent="-330200" rtl="0">
              <a:spcBef>
                <a:spcPts val="0"/>
              </a:spcBef>
              <a:spcAft>
                <a:spcPts val="0"/>
              </a:spcAft>
              <a:buClr>
                <a:schemeClr val="lt2"/>
              </a:buClr>
              <a:buSzPts val="1600"/>
              <a:buFont typeface="Montserrat"/>
              <a:buChar char="■"/>
              <a:defRPr/>
            </a:lvl6pPr>
            <a:lvl7pPr marL="3200400" lvl="6" indent="-330200" rtl="0">
              <a:spcBef>
                <a:spcPts val="0"/>
              </a:spcBef>
              <a:spcAft>
                <a:spcPts val="0"/>
              </a:spcAft>
              <a:buClr>
                <a:schemeClr val="lt2"/>
              </a:buClr>
              <a:buSzPts val="1600"/>
              <a:buFont typeface="Montserrat"/>
              <a:buChar char="●"/>
              <a:defRPr/>
            </a:lvl7pPr>
            <a:lvl8pPr marL="3657600" lvl="7" indent="-330200" rtl="0">
              <a:spcBef>
                <a:spcPts val="0"/>
              </a:spcBef>
              <a:spcAft>
                <a:spcPts val="0"/>
              </a:spcAft>
              <a:buClr>
                <a:schemeClr val="lt2"/>
              </a:buClr>
              <a:buSzPts val="1600"/>
              <a:buFont typeface="Montserrat"/>
              <a:buChar char="○"/>
              <a:defRPr/>
            </a:lvl8pPr>
            <a:lvl9pPr marL="4114800" lvl="8" indent="-330200" rtl="0">
              <a:spcBef>
                <a:spcPts val="0"/>
              </a:spcBef>
              <a:spcAft>
                <a:spcPts val="0"/>
              </a:spcAft>
              <a:buClr>
                <a:schemeClr val="lt2"/>
              </a:buClr>
              <a:buSzPts val="1600"/>
              <a:buFont typeface="Montserrat"/>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
  <p:cSld name="CUSTOM_9">
    <p:spTree>
      <p:nvGrpSpPr>
        <p:cNvPr id="1" name="Shape 1479"/>
        <p:cNvGrpSpPr/>
        <p:nvPr/>
      </p:nvGrpSpPr>
      <p:grpSpPr>
        <a:xfrm>
          <a:off x="0" y="0"/>
          <a:ext cx="0" cy="0"/>
          <a:chOff x="0" y="0"/>
          <a:chExt cx="0" cy="0"/>
        </a:xfrm>
      </p:grpSpPr>
      <p:grpSp>
        <p:nvGrpSpPr>
          <p:cNvPr id="1480" name="Google Shape;1480;p33"/>
          <p:cNvGrpSpPr/>
          <p:nvPr/>
        </p:nvGrpSpPr>
        <p:grpSpPr>
          <a:xfrm>
            <a:off x="-68125" y="-68125"/>
            <a:ext cx="9289800" cy="5270700"/>
            <a:chOff x="-68125" y="-68125"/>
            <a:chExt cx="9289800" cy="5270700"/>
          </a:xfrm>
        </p:grpSpPr>
        <p:grpSp>
          <p:nvGrpSpPr>
            <p:cNvPr id="1481" name="Google Shape;1481;p33"/>
            <p:cNvGrpSpPr/>
            <p:nvPr/>
          </p:nvGrpSpPr>
          <p:grpSpPr>
            <a:xfrm>
              <a:off x="60800" y="580575"/>
              <a:ext cx="9033300" cy="4510075"/>
              <a:chOff x="60800" y="580575"/>
              <a:chExt cx="9033300" cy="4510075"/>
            </a:xfrm>
          </p:grpSpPr>
          <p:cxnSp>
            <p:nvCxnSpPr>
              <p:cNvPr id="1482" name="Google Shape;1482;p33"/>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3" name="Google Shape;1483;p33"/>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4" name="Google Shape;1484;p33"/>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5" name="Google Shape;1485;p33"/>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6" name="Google Shape;1486;p33"/>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7" name="Google Shape;1487;p33"/>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8" name="Google Shape;1488;p33"/>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89" name="Google Shape;1489;p33"/>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0" name="Google Shape;1490;p33"/>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1" name="Google Shape;1491;p33"/>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2" name="Google Shape;1492;p33"/>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3" name="Google Shape;1493;p33"/>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4" name="Google Shape;1494;p33"/>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5" name="Google Shape;1495;p33"/>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6" name="Google Shape;1496;p33"/>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7" name="Google Shape;1497;p33"/>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498" name="Google Shape;1498;p33"/>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99" name="Google Shape;1499;p33"/>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0" name="Google Shape;1500;p33"/>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1" name="Google Shape;1501;p33"/>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2" name="Google Shape;1502;p33"/>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3" name="Google Shape;1503;p33"/>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4" name="Google Shape;1504;p33"/>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505" name="Google Shape;1505;p33"/>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506" name="Google Shape;1506;p33"/>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507" name="Google Shape;1507;p33"/>
            <p:cNvGrpSpPr/>
            <p:nvPr/>
          </p:nvGrpSpPr>
          <p:grpSpPr>
            <a:xfrm>
              <a:off x="-68125" y="-68125"/>
              <a:ext cx="9289800" cy="5270700"/>
              <a:chOff x="-68125" y="-68125"/>
              <a:chExt cx="9289800" cy="5270700"/>
            </a:xfrm>
          </p:grpSpPr>
          <p:sp>
            <p:nvSpPr>
              <p:cNvPr id="1508" name="Google Shape;1508;p33"/>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9" name="Google Shape;1509;p3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3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3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3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nvGrpSpPr>
          <p:cNvPr id="1513" name="Google Shape;1513;p33"/>
          <p:cNvGrpSpPr/>
          <p:nvPr/>
        </p:nvGrpSpPr>
        <p:grpSpPr>
          <a:xfrm>
            <a:off x="311700" y="245650"/>
            <a:ext cx="691800" cy="168900"/>
            <a:chOff x="311700" y="245650"/>
            <a:chExt cx="691800" cy="168900"/>
          </a:xfrm>
        </p:grpSpPr>
        <p:sp>
          <p:nvSpPr>
            <p:cNvPr id="1514" name="Google Shape;1514;p3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3"/>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3"/>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17"/>
        <p:cNvGrpSpPr/>
        <p:nvPr/>
      </p:nvGrpSpPr>
      <p:grpSpPr>
        <a:xfrm>
          <a:off x="0" y="0"/>
          <a:ext cx="0" cy="0"/>
          <a:chOff x="0" y="0"/>
          <a:chExt cx="0" cy="0"/>
        </a:xfrm>
      </p:grpSpPr>
      <p:grpSp>
        <p:nvGrpSpPr>
          <p:cNvPr id="1518" name="Google Shape;1518;p34"/>
          <p:cNvGrpSpPr/>
          <p:nvPr/>
        </p:nvGrpSpPr>
        <p:grpSpPr>
          <a:xfrm>
            <a:off x="-68125" y="-68125"/>
            <a:ext cx="9289800" cy="5270700"/>
            <a:chOff x="-68125" y="-68125"/>
            <a:chExt cx="9289800" cy="5270700"/>
          </a:xfrm>
        </p:grpSpPr>
        <p:grpSp>
          <p:nvGrpSpPr>
            <p:cNvPr id="1519" name="Google Shape;1519;p34"/>
            <p:cNvGrpSpPr/>
            <p:nvPr/>
          </p:nvGrpSpPr>
          <p:grpSpPr>
            <a:xfrm>
              <a:off x="0" y="613935"/>
              <a:ext cx="9143997" cy="4392066"/>
              <a:chOff x="0" y="613935"/>
              <a:chExt cx="9143997" cy="4392066"/>
            </a:xfrm>
          </p:grpSpPr>
          <p:sp>
            <p:nvSpPr>
              <p:cNvPr id="1520" name="Google Shape;1520;p34"/>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4"/>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4"/>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4"/>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4"/>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4"/>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4"/>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4"/>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4"/>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4"/>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4"/>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4"/>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4"/>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4"/>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34"/>
            <p:cNvGrpSpPr/>
            <p:nvPr/>
          </p:nvGrpSpPr>
          <p:grpSpPr>
            <a:xfrm>
              <a:off x="-68125" y="-68125"/>
              <a:ext cx="9289800" cy="5270700"/>
              <a:chOff x="-68125" y="-68125"/>
              <a:chExt cx="9289800" cy="5270700"/>
            </a:xfrm>
          </p:grpSpPr>
          <p:cxnSp>
            <p:nvCxnSpPr>
              <p:cNvPr id="1540" name="Google Shape;1540;p34"/>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1541" name="Google Shape;1541;p34"/>
              <p:cNvGrpSpPr/>
              <p:nvPr/>
            </p:nvGrpSpPr>
            <p:grpSpPr>
              <a:xfrm>
                <a:off x="-68125" y="-68125"/>
                <a:ext cx="9289800" cy="5270700"/>
                <a:chOff x="-68125" y="-68125"/>
                <a:chExt cx="9289800" cy="5270700"/>
              </a:xfrm>
            </p:grpSpPr>
            <p:sp>
              <p:nvSpPr>
                <p:cNvPr id="1542" name="Google Shape;1542;p34"/>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3" name="Google Shape;1543;p3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4" name="Google Shape;1544;p3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5" name="Google Shape;1545;p3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6" name="Google Shape;1546;p3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1547" name="Google Shape;1547;p3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4"/>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grpSp>
        <p:nvGrpSpPr>
          <p:cNvPr id="45" name="Google Shape;45;p3"/>
          <p:cNvGrpSpPr/>
          <p:nvPr/>
        </p:nvGrpSpPr>
        <p:grpSpPr>
          <a:xfrm>
            <a:off x="-68125" y="-68125"/>
            <a:ext cx="9289800" cy="5270700"/>
            <a:chOff x="-68125" y="-68125"/>
            <a:chExt cx="9289800" cy="5270700"/>
          </a:xfrm>
        </p:grpSpPr>
        <p:grpSp>
          <p:nvGrpSpPr>
            <p:cNvPr id="46" name="Google Shape;46;p3"/>
            <p:cNvGrpSpPr/>
            <p:nvPr/>
          </p:nvGrpSpPr>
          <p:grpSpPr>
            <a:xfrm>
              <a:off x="0" y="613935"/>
              <a:ext cx="9143997" cy="4392066"/>
              <a:chOff x="0" y="613935"/>
              <a:chExt cx="9143997" cy="4392066"/>
            </a:xfrm>
          </p:grpSpPr>
          <p:sp>
            <p:nvSpPr>
              <p:cNvPr id="47" name="Google Shape;47;p3"/>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68125" y="-68125"/>
              <a:ext cx="9289800" cy="5270700"/>
              <a:chOff x="-68125" y="-68125"/>
              <a:chExt cx="9289800" cy="5270700"/>
            </a:xfrm>
          </p:grpSpPr>
          <p:cxnSp>
            <p:nvCxnSpPr>
              <p:cNvPr id="67" name="Google Shape;67;p3"/>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68" name="Google Shape;68;p3"/>
              <p:cNvGrpSpPr/>
              <p:nvPr/>
            </p:nvGrpSpPr>
            <p:grpSpPr>
              <a:xfrm>
                <a:off x="-68125" y="-68125"/>
                <a:ext cx="9289800" cy="5270700"/>
                <a:chOff x="-68125" y="-68125"/>
                <a:chExt cx="9289800" cy="5270700"/>
              </a:xfrm>
            </p:grpSpPr>
            <p:sp>
              <p:nvSpPr>
                <p:cNvPr id="69" name="Google Shape;69;p3"/>
                <p:cNvSpPr/>
                <p:nvPr/>
              </p:nvSpPr>
              <p:spPr>
                <a:xfrm>
                  <a:off x="-68125" y="-68125"/>
                  <a:ext cx="9289800" cy="5270700"/>
                </a:xfrm>
                <a:prstGeom prst="frame">
                  <a:avLst>
                    <a:gd name="adj1" fmla="val 2585"/>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74" name="Google Shape;74;p3"/>
          <p:cNvSpPr txBox="1">
            <a:spLocks noGrp="1"/>
          </p:cNvSpPr>
          <p:nvPr>
            <p:ph type="title"/>
          </p:nvPr>
        </p:nvSpPr>
        <p:spPr>
          <a:xfrm>
            <a:off x="4502832" y="1994875"/>
            <a:ext cx="2430900" cy="4785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 name="Google Shape;75;p3"/>
          <p:cNvSpPr txBox="1">
            <a:spLocks noGrp="1"/>
          </p:cNvSpPr>
          <p:nvPr>
            <p:ph type="subTitle" idx="1"/>
          </p:nvPr>
        </p:nvSpPr>
        <p:spPr>
          <a:xfrm>
            <a:off x="4502832" y="2532707"/>
            <a:ext cx="2430900" cy="54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6" name="Google Shape;76;p3"/>
          <p:cNvSpPr txBox="1">
            <a:spLocks noGrp="1"/>
          </p:cNvSpPr>
          <p:nvPr>
            <p:ph type="title" idx="2" hasCustomPrompt="1"/>
          </p:nvPr>
        </p:nvSpPr>
        <p:spPr>
          <a:xfrm flipH="1">
            <a:off x="1489011" y="1700190"/>
            <a:ext cx="2408700" cy="1512000"/>
          </a:xfrm>
          <a:prstGeom prst="rect">
            <a:avLst/>
          </a:prstGeom>
          <a:effectLst>
            <a:outerShdw dist="66675" dir="4380000" algn="bl" rotWithShape="0">
              <a:srgbClr val="000000"/>
            </a:outerShdw>
          </a:effectLst>
        </p:spPr>
        <p:txBody>
          <a:bodyPr spcFirstLastPara="1" wrap="square" lIns="0" tIns="0" rIns="0" bIns="0" anchor="ctr" anchorCtr="0">
            <a:noAutofit/>
          </a:bodyPr>
          <a:lstStyle>
            <a:lvl1pPr lvl="0" algn="ctr" rtl="0">
              <a:spcBef>
                <a:spcPts val="0"/>
              </a:spcBef>
              <a:spcAft>
                <a:spcPts val="0"/>
              </a:spcAft>
              <a:buSzPts val="2500"/>
              <a:buNone/>
              <a:defRPr sz="180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grpSp>
        <p:nvGrpSpPr>
          <p:cNvPr id="77" name="Google Shape;77;p3"/>
          <p:cNvGrpSpPr/>
          <p:nvPr/>
        </p:nvGrpSpPr>
        <p:grpSpPr>
          <a:xfrm rot="-2508868" flipH="1">
            <a:off x="7625461" y="265252"/>
            <a:ext cx="754130" cy="836365"/>
            <a:chOff x="513684" y="961575"/>
            <a:chExt cx="1365546" cy="1514454"/>
          </a:xfrm>
        </p:grpSpPr>
        <p:sp>
          <p:nvSpPr>
            <p:cNvPr id="78" name="Google Shape;78;p3"/>
            <p:cNvSpPr/>
            <p:nvPr/>
          </p:nvSpPr>
          <p:spPr>
            <a:xfrm>
              <a:off x="519823" y="966623"/>
              <a:ext cx="1354086" cy="1504290"/>
            </a:xfrm>
            <a:custGeom>
              <a:avLst/>
              <a:gdLst/>
              <a:ahLst/>
              <a:cxnLst/>
              <a:rect l="l" t="t" r="r" b="b"/>
              <a:pathLst>
                <a:path w="19851" h="22053" extrusionOk="0">
                  <a:moveTo>
                    <a:pt x="12590" y="1"/>
                  </a:moveTo>
                  <a:cubicBezTo>
                    <a:pt x="10198" y="1"/>
                    <a:pt x="8557" y="2700"/>
                    <a:pt x="8598" y="5730"/>
                  </a:cubicBezTo>
                  <a:cubicBezTo>
                    <a:pt x="7287" y="4602"/>
                    <a:pt x="5707" y="3964"/>
                    <a:pt x="4307" y="3964"/>
                  </a:cubicBezTo>
                  <a:cubicBezTo>
                    <a:pt x="3149" y="3964"/>
                    <a:pt x="2113" y="4401"/>
                    <a:pt x="1455" y="5360"/>
                  </a:cubicBezTo>
                  <a:cubicBezTo>
                    <a:pt x="1" y="7478"/>
                    <a:pt x="328" y="11431"/>
                    <a:pt x="2193" y="14264"/>
                  </a:cubicBezTo>
                  <a:cubicBezTo>
                    <a:pt x="3339" y="16006"/>
                    <a:pt x="4910" y="17240"/>
                    <a:pt x="6473" y="18201"/>
                  </a:cubicBezTo>
                  <a:cubicBezTo>
                    <a:pt x="9654" y="20161"/>
                    <a:pt x="12949" y="21180"/>
                    <a:pt x="16219" y="22053"/>
                  </a:cubicBezTo>
                  <a:cubicBezTo>
                    <a:pt x="17649" y="18985"/>
                    <a:pt x="18983" y="15805"/>
                    <a:pt x="19524" y="12107"/>
                  </a:cubicBezTo>
                  <a:cubicBezTo>
                    <a:pt x="19791" y="10291"/>
                    <a:pt x="19851" y="8297"/>
                    <a:pt x="19252" y="6299"/>
                  </a:cubicBezTo>
                  <a:cubicBezTo>
                    <a:pt x="18277" y="3050"/>
                    <a:pt x="15459" y="260"/>
                    <a:pt x="12900" y="16"/>
                  </a:cubicBezTo>
                  <a:cubicBezTo>
                    <a:pt x="12795" y="5"/>
                    <a:pt x="12692" y="1"/>
                    <a:pt x="12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13684" y="961575"/>
              <a:ext cx="1365546" cy="1514454"/>
            </a:xfrm>
            <a:custGeom>
              <a:avLst/>
              <a:gdLst/>
              <a:ahLst/>
              <a:cxnLst/>
              <a:rect l="l" t="t" r="r" b="b"/>
              <a:pathLst>
                <a:path w="20019" h="22202" extrusionOk="0">
                  <a:moveTo>
                    <a:pt x="12685" y="150"/>
                  </a:moveTo>
                  <a:cubicBezTo>
                    <a:pt x="12783" y="150"/>
                    <a:pt x="12883" y="154"/>
                    <a:pt x="12982" y="164"/>
                  </a:cubicBezTo>
                  <a:cubicBezTo>
                    <a:pt x="15492" y="404"/>
                    <a:pt x="18312" y="3200"/>
                    <a:pt x="19271" y="6395"/>
                  </a:cubicBezTo>
                  <a:cubicBezTo>
                    <a:pt x="19783" y="8101"/>
                    <a:pt x="19868" y="9935"/>
                    <a:pt x="19541" y="12170"/>
                  </a:cubicBezTo>
                  <a:cubicBezTo>
                    <a:pt x="18983" y="15981"/>
                    <a:pt x="17562" y="19260"/>
                    <a:pt x="16268" y="22038"/>
                  </a:cubicBezTo>
                  <a:cubicBezTo>
                    <a:pt x="13306" y="21246"/>
                    <a:pt x="9878" y="20230"/>
                    <a:pt x="6601" y="18212"/>
                  </a:cubicBezTo>
                  <a:cubicBezTo>
                    <a:pt x="4676" y="17028"/>
                    <a:pt x="3324" y="15785"/>
                    <a:pt x="2345" y="14297"/>
                  </a:cubicBezTo>
                  <a:cubicBezTo>
                    <a:pt x="511" y="11511"/>
                    <a:pt x="179" y="7554"/>
                    <a:pt x="1605" y="5476"/>
                  </a:cubicBezTo>
                  <a:cubicBezTo>
                    <a:pt x="2117" y="4731"/>
                    <a:pt x="2893" y="4271"/>
                    <a:pt x="3851" y="4146"/>
                  </a:cubicBezTo>
                  <a:cubicBezTo>
                    <a:pt x="4029" y="4124"/>
                    <a:pt x="4208" y="4113"/>
                    <a:pt x="4387" y="4113"/>
                  </a:cubicBezTo>
                  <a:cubicBezTo>
                    <a:pt x="5771" y="4113"/>
                    <a:pt x="7353" y="4755"/>
                    <a:pt x="8639" y="5861"/>
                  </a:cubicBezTo>
                  <a:cubicBezTo>
                    <a:pt x="8654" y="5873"/>
                    <a:pt x="8671" y="5879"/>
                    <a:pt x="8687" y="5879"/>
                  </a:cubicBezTo>
                  <a:cubicBezTo>
                    <a:pt x="8726" y="5879"/>
                    <a:pt x="8763" y="5848"/>
                    <a:pt x="8763" y="5803"/>
                  </a:cubicBezTo>
                  <a:cubicBezTo>
                    <a:pt x="8737" y="3884"/>
                    <a:pt x="9411" y="2056"/>
                    <a:pt x="10522" y="1033"/>
                  </a:cubicBezTo>
                  <a:cubicBezTo>
                    <a:pt x="11154" y="451"/>
                    <a:pt x="11897" y="150"/>
                    <a:pt x="12685" y="150"/>
                  </a:cubicBezTo>
                  <a:close/>
                  <a:moveTo>
                    <a:pt x="12683" y="0"/>
                  </a:moveTo>
                  <a:cubicBezTo>
                    <a:pt x="11858" y="0"/>
                    <a:pt x="11082" y="315"/>
                    <a:pt x="10422" y="922"/>
                  </a:cubicBezTo>
                  <a:cubicBezTo>
                    <a:pt x="9295" y="1961"/>
                    <a:pt x="8625" y="3717"/>
                    <a:pt x="8614" y="5643"/>
                  </a:cubicBezTo>
                  <a:cubicBezTo>
                    <a:pt x="7312" y="4566"/>
                    <a:pt x="5787" y="3961"/>
                    <a:pt x="4408" y="3961"/>
                  </a:cubicBezTo>
                  <a:cubicBezTo>
                    <a:pt x="4213" y="3961"/>
                    <a:pt x="4021" y="3973"/>
                    <a:pt x="3833" y="3998"/>
                  </a:cubicBezTo>
                  <a:cubicBezTo>
                    <a:pt x="2831" y="4127"/>
                    <a:pt x="2019" y="4609"/>
                    <a:pt x="1483" y="5392"/>
                  </a:cubicBezTo>
                  <a:cubicBezTo>
                    <a:pt x="1" y="7551"/>
                    <a:pt x="325" y="11498"/>
                    <a:pt x="2221" y="14380"/>
                  </a:cubicBezTo>
                  <a:cubicBezTo>
                    <a:pt x="3212" y="15886"/>
                    <a:pt x="4579" y="17144"/>
                    <a:pt x="6523" y="18340"/>
                  </a:cubicBezTo>
                  <a:cubicBezTo>
                    <a:pt x="9841" y="20380"/>
                    <a:pt x="13303" y="21401"/>
                    <a:pt x="16289" y="22198"/>
                  </a:cubicBezTo>
                  <a:cubicBezTo>
                    <a:pt x="16295" y="22199"/>
                    <a:pt x="16301" y="22201"/>
                    <a:pt x="16309" y="22201"/>
                  </a:cubicBezTo>
                  <a:cubicBezTo>
                    <a:pt x="16338" y="22201"/>
                    <a:pt x="16364" y="22184"/>
                    <a:pt x="16376" y="22157"/>
                  </a:cubicBezTo>
                  <a:cubicBezTo>
                    <a:pt x="17683" y="19358"/>
                    <a:pt x="19124" y="16047"/>
                    <a:pt x="19688" y="12192"/>
                  </a:cubicBezTo>
                  <a:cubicBezTo>
                    <a:pt x="20018" y="9935"/>
                    <a:pt x="19931" y="8078"/>
                    <a:pt x="19415" y="6351"/>
                  </a:cubicBezTo>
                  <a:cubicBezTo>
                    <a:pt x="18424" y="3048"/>
                    <a:pt x="15606" y="265"/>
                    <a:pt x="12998" y="15"/>
                  </a:cubicBezTo>
                  <a:cubicBezTo>
                    <a:pt x="12892" y="5"/>
                    <a:pt x="12787" y="0"/>
                    <a:pt x="126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25674" y="1600706"/>
              <a:ext cx="334037" cy="315415"/>
            </a:xfrm>
            <a:custGeom>
              <a:avLst/>
              <a:gdLst/>
              <a:ahLst/>
              <a:cxnLst/>
              <a:rect l="l" t="t" r="r" b="b"/>
              <a:pathLst>
                <a:path w="4897" h="4624" extrusionOk="0">
                  <a:moveTo>
                    <a:pt x="2249" y="0"/>
                  </a:moveTo>
                  <a:cubicBezTo>
                    <a:pt x="1983" y="0"/>
                    <a:pt x="1720" y="55"/>
                    <a:pt x="1472" y="170"/>
                  </a:cubicBezTo>
                  <a:cubicBezTo>
                    <a:pt x="377" y="681"/>
                    <a:pt x="1" y="2187"/>
                    <a:pt x="628" y="3535"/>
                  </a:cubicBezTo>
                  <a:cubicBezTo>
                    <a:pt x="822" y="3954"/>
                    <a:pt x="1104" y="4325"/>
                    <a:pt x="1456" y="4624"/>
                  </a:cubicBezTo>
                  <a:cubicBezTo>
                    <a:pt x="2177" y="4033"/>
                    <a:pt x="3368" y="3257"/>
                    <a:pt x="4897" y="2990"/>
                  </a:cubicBezTo>
                  <a:cubicBezTo>
                    <a:pt x="4890" y="2538"/>
                    <a:pt x="4786" y="2092"/>
                    <a:pt x="4593" y="1684"/>
                  </a:cubicBezTo>
                  <a:cubicBezTo>
                    <a:pt x="4107" y="641"/>
                    <a:pt x="3160" y="0"/>
                    <a:pt x="2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85494" y="1794219"/>
              <a:ext cx="324419" cy="156070"/>
            </a:xfrm>
            <a:custGeom>
              <a:avLst/>
              <a:gdLst/>
              <a:ahLst/>
              <a:cxnLst/>
              <a:rect l="l" t="t" r="r" b="b"/>
              <a:pathLst>
                <a:path w="4756" h="2288" extrusionOk="0">
                  <a:moveTo>
                    <a:pt x="4655" y="0"/>
                  </a:moveTo>
                  <a:cubicBezTo>
                    <a:pt x="4652" y="0"/>
                    <a:pt x="4648" y="1"/>
                    <a:pt x="4644" y="1"/>
                  </a:cubicBezTo>
                  <a:cubicBezTo>
                    <a:pt x="2332" y="170"/>
                    <a:pt x="661" y="1567"/>
                    <a:pt x="50" y="2160"/>
                  </a:cubicBezTo>
                  <a:cubicBezTo>
                    <a:pt x="1" y="2206"/>
                    <a:pt x="34" y="2288"/>
                    <a:pt x="102" y="2288"/>
                  </a:cubicBezTo>
                  <a:cubicBezTo>
                    <a:pt x="121" y="2288"/>
                    <a:pt x="140" y="2280"/>
                    <a:pt x="154" y="2267"/>
                  </a:cubicBezTo>
                  <a:cubicBezTo>
                    <a:pt x="753" y="1686"/>
                    <a:pt x="2393" y="316"/>
                    <a:pt x="4655" y="150"/>
                  </a:cubicBezTo>
                  <a:cubicBezTo>
                    <a:pt x="4755" y="148"/>
                    <a:pt x="4749" y="0"/>
                    <a:pt x="4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37201" y="1595659"/>
              <a:ext cx="327693" cy="325578"/>
            </a:xfrm>
            <a:custGeom>
              <a:avLst/>
              <a:gdLst/>
              <a:ahLst/>
              <a:cxnLst/>
              <a:rect l="l" t="t" r="r" b="b"/>
              <a:pathLst>
                <a:path w="4804" h="4773" extrusionOk="0">
                  <a:moveTo>
                    <a:pt x="2070" y="150"/>
                  </a:moveTo>
                  <a:cubicBezTo>
                    <a:pt x="2073" y="150"/>
                    <a:pt x="2077" y="150"/>
                    <a:pt x="2081" y="150"/>
                  </a:cubicBezTo>
                  <a:cubicBezTo>
                    <a:pt x="2962" y="150"/>
                    <a:pt x="3884" y="775"/>
                    <a:pt x="4358" y="1790"/>
                  </a:cubicBezTo>
                  <a:cubicBezTo>
                    <a:pt x="4536" y="2169"/>
                    <a:pt x="4636" y="2582"/>
                    <a:pt x="4652" y="3002"/>
                  </a:cubicBezTo>
                  <a:cubicBezTo>
                    <a:pt x="3176" y="3274"/>
                    <a:pt x="2019" y="4010"/>
                    <a:pt x="1290" y="4600"/>
                  </a:cubicBezTo>
                  <a:cubicBezTo>
                    <a:pt x="968" y="4316"/>
                    <a:pt x="709" y="3966"/>
                    <a:pt x="529" y="3577"/>
                  </a:cubicBezTo>
                  <a:cubicBezTo>
                    <a:pt x="231" y="2941"/>
                    <a:pt x="154" y="2250"/>
                    <a:pt x="309" y="1632"/>
                  </a:cubicBezTo>
                  <a:cubicBezTo>
                    <a:pt x="462" y="1019"/>
                    <a:pt x="827" y="549"/>
                    <a:pt x="1336" y="312"/>
                  </a:cubicBezTo>
                  <a:cubicBezTo>
                    <a:pt x="1565" y="205"/>
                    <a:pt x="1816" y="150"/>
                    <a:pt x="2070" y="150"/>
                  </a:cubicBezTo>
                  <a:close/>
                  <a:moveTo>
                    <a:pt x="2078" y="0"/>
                  </a:moveTo>
                  <a:cubicBezTo>
                    <a:pt x="1802" y="0"/>
                    <a:pt x="1529" y="57"/>
                    <a:pt x="1273" y="176"/>
                  </a:cubicBezTo>
                  <a:cubicBezTo>
                    <a:pt x="723" y="434"/>
                    <a:pt x="329" y="937"/>
                    <a:pt x="163" y="1596"/>
                  </a:cubicBezTo>
                  <a:cubicBezTo>
                    <a:pt x="1" y="2247"/>
                    <a:pt x="81" y="2974"/>
                    <a:pt x="393" y="3641"/>
                  </a:cubicBezTo>
                  <a:cubicBezTo>
                    <a:pt x="592" y="4069"/>
                    <a:pt x="881" y="4448"/>
                    <a:pt x="1241" y="4755"/>
                  </a:cubicBezTo>
                  <a:cubicBezTo>
                    <a:pt x="1254" y="4766"/>
                    <a:pt x="1271" y="4772"/>
                    <a:pt x="1289" y="4772"/>
                  </a:cubicBezTo>
                  <a:cubicBezTo>
                    <a:pt x="1306" y="4772"/>
                    <a:pt x="1323" y="4766"/>
                    <a:pt x="1336" y="4755"/>
                  </a:cubicBezTo>
                  <a:cubicBezTo>
                    <a:pt x="2057" y="4162"/>
                    <a:pt x="3234" y="3400"/>
                    <a:pt x="4742" y="3138"/>
                  </a:cubicBezTo>
                  <a:cubicBezTo>
                    <a:pt x="4777" y="3132"/>
                    <a:pt x="4804" y="3100"/>
                    <a:pt x="4804" y="3064"/>
                  </a:cubicBezTo>
                  <a:cubicBezTo>
                    <a:pt x="4796" y="2601"/>
                    <a:pt x="4690" y="2146"/>
                    <a:pt x="4492" y="1727"/>
                  </a:cubicBezTo>
                  <a:cubicBezTo>
                    <a:pt x="3994" y="658"/>
                    <a:pt x="3017" y="0"/>
                    <a:pt x="20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939311" y="1635698"/>
              <a:ext cx="220395" cy="239358"/>
            </a:xfrm>
            <a:custGeom>
              <a:avLst/>
              <a:gdLst/>
              <a:ahLst/>
              <a:cxnLst/>
              <a:rect l="l" t="t" r="r" b="b"/>
              <a:pathLst>
                <a:path w="3231" h="3509" extrusionOk="0">
                  <a:moveTo>
                    <a:pt x="2000" y="0"/>
                  </a:moveTo>
                  <a:cubicBezTo>
                    <a:pt x="1816" y="24"/>
                    <a:pt x="1638" y="76"/>
                    <a:pt x="1470" y="155"/>
                  </a:cubicBezTo>
                  <a:cubicBezTo>
                    <a:pt x="380" y="664"/>
                    <a:pt x="0" y="2165"/>
                    <a:pt x="623" y="3509"/>
                  </a:cubicBezTo>
                  <a:cubicBezTo>
                    <a:pt x="1309" y="3074"/>
                    <a:pt x="2191" y="2659"/>
                    <a:pt x="3231" y="2477"/>
                  </a:cubicBezTo>
                  <a:cubicBezTo>
                    <a:pt x="3223" y="2025"/>
                    <a:pt x="3120" y="1579"/>
                    <a:pt x="2927" y="1171"/>
                  </a:cubicBezTo>
                  <a:cubicBezTo>
                    <a:pt x="2717" y="712"/>
                    <a:pt x="2398" y="310"/>
                    <a:pt x="2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10395" y="1532428"/>
              <a:ext cx="214528" cy="112278"/>
            </a:xfrm>
            <a:custGeom>
              <a:avLst/>
              <a:gdLst/>
              <a:ahLst/>
              <a:cxnLst/>
              <a:rect l="l" t="t" r="r" b="b"/>
              <a:pathLst>
                <a:path w="3145" h="1646" extrusionOk="0">
                  <a:moveTo>
                    <a:pt x="2270" y="1"/>
                  </a:moveTo>
                  <a:cubicBezTo>
                    <a:pt x="1916" y="1"/>
                    <a:pt x="1573" y="75"/>
                    <a:pt x="1255" y="223"/>
                  </a:cubicBezTo>
                  <a:cubicBezTo>
                    <a:pt x="703" y="481"/>
                    <a:pt x="277" y="936"/>
                    <a:pt x="18" y="1540"/>
                  </a:cubicBezTo>
                  <a:cubicBezTo>
                    <a:pt x="0" y="1578"/>
                    <a:pt x="19" y="1623"/>
                    <a:pt x="57" y="1639"/>
                  </a:cubicBezTo>
                  <a:cubicBezTo>
                    <a:pt x="67" y="1642"/>
                    <a:pt x="76" y="1644"/>
                    <a:pt x="87" y="1645"/>
                  </a:cubicBezTo>
                  <a:cubicBezTo>
                    <a:pt x="116" y="1644"/>
                    <a:pt x="144" y="1627"/>
                    <a:pt x="155" y="1598"/>
                  </a:cubicBezTo>
                  <a:cubicBezTo>
                    <a:pt x="398" y="1029"/>
                    <a:pt x="801" y="601"/>
                    <a:pt x="1318" y="359"/>
                  </a:cubicBezTo>
                  <a:cubicBezTo>
                    <a:pt x="1616" y="220"/>
                    <a:pt x="1938" y="149"/>
                    <a:pt x="2271" y="149"/>
                  </a:cubicBezTo>
                  <a:cubicBezTo>
                    <a:pt x="2515" y="149"/>
                    <a:pt x="2765" y="187"/>
                    <a:pt x="3016" y="263"/>
                  </a:cubicBezTo>
                  <a:cubicBezTo>
                    <a:pt x="3024" y="265"/>
                    <a:pt x="3033" y="267"/>
                    <a:pt x="3041" y="267"/>
                  </a:cubicBezTo>
                  <a:cubicBezTo>
                    <a:pt x="3117" y="267"/>
                    <a:pt x="3144" y="146"/>
                    <a:pt x="3058" y="120"/>
                  </a:cubicBezTo>
                  <a:cubicBezTo>
                    <a:pt x="2793" y="40"/>
                    <a:pt x="2528" y="1"/>
                    <a:pt x="2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16782" y="1371383"/>
              <a:ext cx="334105" cy="315483"/>
            </a:xfrm>
            <a:custGeom>
              <a:avLst/>
              <a:gdLst/>
              <a:ahLst/>
              <a:cxnLst/>
              <a:rect l="l" t="t" r="r" b="b"/>
              <a:pathLst>
                <a:path w="4898" h="4625" extrusionOk="0">
                  <a:moveTo>
                    <a:pt x="2249" y="1"/>
                  </a:moveTo>
                  <a:cubicBezTo>
                    <a:pt x="1983" y="1"/>
                    <a:pt x="1720" y="55"/>
                    <a:pt x="1472" y="171"/>
                  </a:cubicBezTo>
                  <a:cubicBezTo>
                    <a:pt x="377" y="681"/>
                    <a:pt x="1" y="2189"/>
                    <a:pt x="630" y="3536"/>
                  </a:cubicBezTo>
                  <a:cubicBezTo>
                    <a:pt x="823" y="3954"/>
                    <a:pt x="1106" y="4326"/>
                    <a:pt x="1458" y="4624"/>
                  </a:cubicBezTo>
                  <a:cubicBezTo>
                    <a:pt x="2177" y="4032"/>
                    <a:pt x="3369" y="3257"/>
                    <a:pt x="4897" y="2990"/>
                  </a:cubicBezTo>
                  <a:cubicBezTo>
                    <a:pt x="4891" y="2538"/>
                    <a:pt x="4786" y="2093"/>
                    <a:pt x="4594" y="1683"/>
                  </a:cubicBezTo>
                  <a:cubicBezTo>
                    <a:pt x="4107" y="641"/>
                    <a:pt x="3160" y="1"/>
                    <a:pt x="2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77966" y="1564964"/>
              <a:ext cx="322850" cy="156070"/>
            </a:xfrm>
            <a:custGeom>
              <a:avLst/>
              <a:gdLst/>
              <a:ahLst/>
              <a:cxnLst/>
              <a:rect l="l" t="t" r="r" b="b"/>
              <a:pathLst>
                <a:path w="4733" h="2288" extrusionOk="0">
                  <a:moveTo>
                    <a:pt x="4632" y="0"/>
                  </a:moveTo>
                  <a:cubicBezTo>
                    <a:pt x="4629" y="0"/>
                    <a:pt x="4627" y="0"/>
                    <a:pt x="4624" y="1"/>
                  </a:cubicBezTo>
                  <a:cubicBezTo>
                    <a:pt x="2312" y="170"/>
                    <a:pt x="642" y="1567"/>
                    <a:pt x="30" y="2159"/>
                  </a:cubicBezTo>
                  <a:cubicBezTo>
                    <a:pt x="0" y="2188"/>
                    <a:pt x="0" y="2234"/>
                    <a:pt x="28" y="2264"/>
                  </a:cubicBezTo>
                  <a:cubicBezTo>
                    <a:pt x="43" y="2278"/>
                    <a:pt x="62" y="2287"/>
                    <a:pt x="82" y="2287"/>
                  </a:cubicBezTo>
                  <a:cubicBezTo>
                    <a:pt x="101" y="2287"/>
                    <a:pt x="120" y="2280"/>
                    <a:pt x="134" y="2265"/>
                  </a:cubicBezTo>
                  <a:cubicBezTo>
                    <a:pt x="733" y="1685"/>
                    <a:pt x="2372" y="315"/>
                    <a:pt x="4635" y="149"/>
                  </a:cubicBezTo>
                  <a:cubicBezTo>
                    <a:pt x="4732" y="141"/>
                    <a:pt x="4724" y="0"/>
                    <a:pt x="4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311121" y="1366199"/>
              <a:ext cx="344882" cy="325715"/>
            </a:xfrm>
            <a:custGeom>
              <a:avLst/>
              <a:gdLst/>
              <a:ahLst/>
              <a:cxnLst/>
              <a:rect l="l" t="t" r="r" b="b"/>
              <a:pathLst>
                <a:path w="5056" h="4775" extrusionOk="0">
                  <a:moveTo>
                    <a:pt x="2324" y="150"/>
                  </a:moveTo>
                  <a:cubicBezTo>
                    <a:pt x="2327" y="150"/>
                    <a:pt x="2331" y="150"/>
                    <a:pt x="2334" y="150"/>
                  </a:cubicBezTo>
                  <a:cubicBezTo>
                    <a:pt x="2638" y="150"/>
                    <a:pt x="2952" y="225"/>
                    <a:pt x="3259" y="373"/>
                  </a:cubicBezTo>
                  <a:cubicBezTo>
                    <a:pt x="3833" y="653"/>
                    <a:pt x="4313" y="1156"/>
                    <a:pt x="4609" y="1791"/>
                  </a:cubicBezTo>
                  <a:cubicBezTo>
                    <a:pt x="4789" y="2172"/>
                    <a:pt x="4888" y="2584"/>
                    <a:pt x="4904" y="3005"/>
                  </a:cubicBezTo>
                  <a:cubicBezTo>
                    <a:pt x="3428" y="3276"/>
                    <a:pt x="2271" y="4013"/>
                    <a:pt x="1541" y="4602"/>
                  </a:cubicBezTo>
                  <a:cubicBezTo>
                    <a:pt x="1220" y="4318"/>
                    <a:pt x="961" y="3969"/>
                    <a:pt x="781" y="3580"/>
                  </a:cubicBezTo>
                  <a:cubicBezTo>
                    <a:pt x="171" y="2271"/>
                    <a:pt x="533" y="808"/>
                    <a:pt x="1588" y="315"/>
                  </a:cubicBezTo>
                  <a:cubicBezTo>
                    <a:pt x="1819" y="207"/>
                    <a:pt x="2070" y="150"/>
                    <a:pt x="2324" y="150"/>
                  </a:cubicBezTo>
                  <a:close/>
                  <a:moveTo>
                    <a:pt x="2335" y="1"/>
                  </a:moveTo>
                  <a:cubicBezTo>
                    <a:pt x="2054" y="1"/>
                    <a:pt x="1780" y="60"/>
                    <a:pt x="1525" y="179"/>
                  </a:cubicBezTo>
                  <a:cubicBezTo>
                    <a:pt x="395" y="707"/>
                    <a:pt x="0" y="2260"/>
                    <a:pt x="645" y="3643"/>
                  </a:cubicBezTo>
                  <a:cubicBezTo>
                    <a:pt x="844" y="4071"/>
                    <a:pt x="1133" y="4451"/>
                    <a:pt x="1494" y="4757"/>
                  </a:cubicBezTo>
                  <a:cubicBezTo>
                    <a:pt x="1506" y="4768"/>
                    <a:pt x="1524" y="4775"/>
                    <a:pt x="1541" y="4775"/>
                  </a:cubicBezTo>
                  <a:cubicBezTo>
                    <a:pt x="1558" y="4775"/>
                    <a:pt x="1574" y="4768"/>
                    <a:pt x="1588" y="4757"/>
                  </a:cubicBezTo>
                  <a:cubicBezTo>
                    <a:pt x="2309" y="4165"/>
                    <a:pt x="3487" y="3403"/>
                    <a:pt x="4993" y="3141"/>
                  </a:cubicBezTo>
                  <a:cubicBezTo>
                    <a:pt x="5029" y="3134"/>
                    <a:pt x="5056" y="3103"/>
                    <a:pt x="5054" y="3066"/>
                  </a:cubicBezTo>
                  <a:cubicBezTo>
                    <a:pt x="5048" y="2603"/>
                    <a:pt x="4942" y="2146"/>
                    <a:pt x="4745" y="1729"/>
                  </a:cubicBezTo>
                  <a:cubicBezTo>
                    <a:pt x="4433" y="1062"/>
                    <a:pt x="3929" y="533"/>
                    <a:pt x="3324" y="239"/>
                  </a:cubicBezTo>
                  <a:cubicBezTo>
                    <a:pt x="2996" y="80"/>
                    <a:pt x="2661" y="1"/>
                    <a:pt x="2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30419" y="1406375"/>
              <a:ext cx="220463" cy="239426"/>
            </a:xfrm>
            <a:custGeom>
              <a:avLst/>
              <a:gdLst/>
              <a:ahLst/>
              <a:cxnLst/>
              <a:rect l="l" t="t" r="r" b="b"/>
              <a:pathLst>
                <a:path w="3232" h="3510" extrusionOk="0">
                  <a:moveTo>
                    <a:pt x="1998" y="1"/>
                  </a:moveTo>
                  <a:cubicBezTo>
                    <a:pt x="1815" y="24"/>
                    <a:pt x="1636" y="77"/>
                    <a:pt x="1469" y="154"/>
                  </a:cubicBezTo>
                  <a:cubicBezTo>
                    <a:pt x="378" y="665"/>
                    <a:pt x="1" y="2166"/>
                    <a:pt x="623" y="3509"/>
                  </a:cubicBezTo>
                  <a:cubicBezTo>
                    <a:pt x="1308" y="3075"/>
                    <a:pt x="2191" y="2659"/>
                    <a:pt x="3231" y="2477"/>
                  </a:cubicBezTo>
                  <a:cubicBezTo>
                    <a:pt x="3212" y="1508"/>
                    <a:pt x="2760" y="600"/>
                    <a:pt x="1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01299" y="1303173"/>
              <a:ext cx="215074" cy="112141"/>
            </a:xfrm>
            <a:custGeom>
              <a:avLst/>
              <a:gdLst/>
              <a:ahLst/>
              <a:cxnLst/>
              <a:rect l="l" t="t" r="r" b="b"/>
              <a:pathLst>
                <a:path w="3153" h="1644" extrusionOk="0">
                  <a:moveTo>
                    <a:pt x="2273" y="0"/>
                  </a:moveTo>
                  <a:cubicBezTo>
                    <a:pt x="1919" y="0"/>
                    <a:pt x="1576" y="75"/>
                    <a:pt x="1258" y="223"/>
                  </a:cubicBezTo>
                  <a:cubicBezTo>
                    <a:pt x="708" y="480"/>
                    <a:pt x="280" y="935"/>
                    <a:pt x="21" y="1539"/>
                  </a:cubicBezTo>
                  <a:cubicBezTo>
                    <a:pt x="0" y="1588"/>
                    <a:pt x="37" y="1643"/>
                    <a:pt x="90" y="1643"/>
                  </a:cubicBezTo>
                  <a:cubicBezTo>
                    <a:pt x="119" y="1643"/>
                    <a:pt x="146" y="1626"/>
                    <a:pt x="158" y="1598"/>
                  </a:cubicBezTo>
                  <a:cubicBezTo>
                    <a:pt x="402" y="1029"/>
                    <a:pt x="805" y="600"/>
                    <a:pt x="1322" y="359"/>
                  </a:cubicBezTo>
                  <a:cubicBezTo>
                    <a:pt x="1620" y="219"/>
                    <a:pt x="1942" y="149"/>
                    <a:pt x="2274" y="149"/>
                  </a:cubicBezTo>
                  <a:cubicBezTo>
                    <a:pt x="2518" y="149"/>
                    <a:pt x="2768" y="187"/>
                    <a:pt x="3019" y="262"/>
                  </a:cubicBezTo>
                  <a:cubicBezTo>
                    <a:pt x="3029" y="266"/>
                    <a:pt x="3038" y="267"/>
                    <a:pt x="3047" y="267"/>
                  </a:cubicBezTo>
                  <a:cubicBezTo>
                    <a:pt x="3125" y="267"/>
                    <a:pt x="3152" y="143"/>
                    <a:pt x="3062" y="120"/>
                  </a:cubicBezTo>
                  <a:cubicBezTo>
                    <a:pt x="2796" y="40"/>
                    <a:pt x="2532" y="0"/>
                    <a:pt x="2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584573" y="1682695"/>
              <a:ext cx="148771" cy="115347"/>
            </a:xfrm>
            <a:custGeom>
              <a:avLst/>
              <a:gdLst/>
              <a:ahLst/>
              <a:cxnLst/>
              <a:rect l="l" t="t" r="r" b="b"/>
              <a:pathLst>
                <a:path w="2181" h="1691" extrusionOk="0">
                  <a:moveTo>
                    <a:pt x="1241" y="1"/>
                  </a:moveTo>
                  <a:cubicBezTo>
                    <a:pt x="1080" y="1"/>
                    <a:pt x="911" y="37"/>
                    <a:pt x="748" y="113"/>
                  </a:cubicBezTo>
                  <a:cubicBezTo>
                    <a:pt x="250" y="345"/>
                    <a:pt x="1" y="862"/>
                    <a:pt x="190" y="1266"/>
                  </a:cubicBezTo>
                  <a:cubicBezTo>
                    <a:pt x="317" y="1538"/>
                    <a:pt x="609" y="1690"/>
                    <a:pt x="939" y="1690"/>
                  </a:cubicBezTo>
                  <a:cubicBezTo>
                    <a:pt x="1100" y="1690"/>
                    <a:pt x="1269" y="1654"/>
                    <a:pt x="1433" y="1578"/>
                  </a:cubicBezTo>
                  <a:cubicBezTo>
                    <a:pt x="1930" y="1347"/>
                    <a:pt x="2180" y="830"/>
                    <a:pt x="1990" y="426"/>
                  </a:cubicBezTo>
                  <a:cubicBezTo>
                    <a:pt x="1864" y="153"/>
                    <a:pt x="1571" y="1"/>
                    <a:pt x="1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578775" y="1677579"/>
              <a:ext cx="153137" cy="125511"/>
            </a:xfrm>
            <a:custGeom>
              <a:avLst/>
              <a:gdLst/>
              <a:ahLst/>
              <a:cxnLst/>
              <a:rect l="l" t="t" r="r" b="b"/>
              <a:pathLst>
                <a:path w="2245" h="1840" extrusionOk="0">
                  <a:moveTo>
                    <a:pt x="1326" y="150"/>
                  </a:moveTo>
                  <a:cubicBezTo>
                    <a:pt x="1627" y="150"/>
                    <a:pt x="1894" y="287"/>
                    <a:pt x="2007" y="532"/>
                  </a:cubicBezTo>
                  <a:cubicBezTo>
                    <a:pt x="2090" y="706"/>
                    <a:pt x="2082" y="911"/>
                    <a:pt x="1987" y="1109"/>
                  </a:cubicBezTo>
                  <a:cubicBezTo>
                    <a:pt x="1889" y="1311"/>
                    <a:pt x="1710" y="1480"/>
                    <a:pt x="1486" y="1586"/>
                  </a:cubicBezTo>
                  <a:cubicBezTo>
                    <a:pt x="1333" y="1658"/>
                    <a:pt x="1175" y="1692"/>
                    <a:pt x="1025" y="1692"/>
                  </a:cubicBezTo>
                  <a:cubicBezTo>
                    <a:pt x="723" y="1692"/>
                    <a:pt x="457" y="1555"/>
                    <a:pt x="342" y="1310"/>
                  </a:cubicBezTo>
                  <a:cubicBezTo>
                    <a:pt x="171" y="943"/>
                    <a:pt x="405" y="469"/>
                    <a:pt x="865" y="256"/>
                  </a:cubicBezTo>
                  <a:cubicBezTo>
                    <a:pt x="1009" y="188"/>
                    <a:pt x="1167" y="151"/>
                    <a:pt x="1326" y="150"/>
                  </a:cubicBezTo>
                  <a:close/>
                  <a:moveTo>
                    <a:pt x="1324" y="1"/>
                  </a:moveTo>
                  <a:cubicBezTo>
                    <a:pt x="1153" y="1"/>
                    <a:pt x="974" y="39"/>
                    <a:pt x="802" y="120"/>
                  </a:cubicBezTo>
                  <a:cubicBezTo>
                    <a:pt x="267" y="369"/>
                    <a:pt x="0" y="930"/>
                    <a:pt x="207" y="1373"/>
                  </a:cubicBezTo>
                  <a:cubicBezTo>
                    <a:pt x="346" y="1672"/>
                    <a:pt x="667" y="1839"/>
                    <a:pt x="1026" y="1839"/>
                  </a:cubicBezTo>
                  <a:cubicBezTo>
                    <a:pt x="1206" y="1839"/>
                    <a:pt x="1385" y="1798"/>
                    <a:pt x="1548" y="1721"/>
                  </a:cubicBezTo>
                  <a:cubicBezTo>
                    <a:pt x="1805" y="1602"/>
                    <a:pt x="2007" y="1408"/>
                    <a:pt x="2121" y="1174"/>
                  </a:cubicBezTo>
                  <a:cubicBezTo>
                    <a:pt x="2237" y="935"/>
                    <a:pt x="2245" y="685"/>
                    <a:pt x="2143" y="469"/>
                  </a:cubicBezTo>
                  <a:cubicBezTo>
                    <a:pt x="2003" y="169"/>
                    <a:pt x="1683" y="1"/>
                    <a:pt x="1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970687" y="1969315"/>
              <a:ext cx="148635" cy="115416"/>
            </a:xfrm>
            <a:custGeom>
              <a:avLst/>
              <a:gdLst/>
              <a:ahLst/>
              <a:cxnLst/>
              <a:rect l="l" t="t" r="r" b="b"/>
              <a:pathLst>
                <a:path w="2179" h="1692" extrusionOk="0">
                  <a:moveTo>
                    <a:pt x="1239" y="1"/>
                  </a:moveTo>
                  <a:cubicBezTo>
                    <a:pt x="1078" y="1"/>
                    <a:pt x="909" y="37"/>
                    <a:pt x="746" y="113"/>
                  </a:cubicBezTo>
                  <a:cubicBezTo>
                    <a:pt x="250" y="345"/>
                    <a:pt x="0" y="862"/>
                    <a:pt x="188" y="1267"/>
                  </a:cubicBezTo>
                  <a:cubicBezTo>
                    <a:pt x="316" y="1539"/>
                    <a:pt x="610" y="1692"/>
                    <a:pt x="939" y="1692"/>
                  </a:cubicBezTo>
                  <a:cubicBezTo>
                    <a:pt x="1099" y="1692"/>
                    <a:pt x="1268" y="1656"/>
                    <a:pt x="1431" y="1580"/>
                  </a:cubicBezTo>
                  <a:cubicBezTo>
                    <a:pt x="1928" y="1347"/>
                    <a:pt x="2178" y="830"/>
                    <a:pt x="1990" y="426"/>
                  </a:cubicBezTo>
                  <a:cubicBezTo>
                    <a:pt x="1862" y="154"/>
                    <a:pt x="1569" y="1"/>
                    <a:pt x="1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72052" y="1964336"/>
              <a:ext cx="153069" cy="125443"/>
            </a:xfrm>
            <a:custGeom>
              <a:avLst/>
              <a:gdLst/>
              <a:ahLst/>
              <a:cxnLst/>
              <a:rect l="l" t="t" r="r" b="b"/>
              <a:pathLst>
                <a:path w="2244" h="1839" extrusionOk="0">
                  <a:moveTo>
                    <a:pt x="1219" y="150"/>
                  </a:moveTo>
                  <a:cubicBezTo>
                    <a:pt x="1521" y="150"/>
                    <a:pt x="1788" y="285"/>
                    <a:pt x="1902" y="530"/>
                  </a:cubicBezTo>
                  <a:cubicBezTo>
                    <a:pt x="2073" y="897"/>
                    <a:pt x="1839" y="1370"/>
                    <a:pt x="1380" y="1585"/>
                  </a:cubicBezTo>
                  <a:cubicBezTo>
                    <a:pt x="1230" y="1654"/>
                    <a:pt x="1072" y="1690"/>
                    <a:pt x="919" y="1690"/>
                  </a:cubicBezTo>
                  <a:cubicBezTo>
                    <a:pt x="841" y="1690"/>
                    <a:pt x="766" y="1681"/>
                    <a:pt x="693" y="1662"/>
                  </a:cubicBezTo>
                  <a:cubicBezTo>
                    <a:pt x="480" y="1608"/>
                    <a:pt x="318" y="1483"/>
                    <a:pt x="236" y="1308"/>
                  </a:cubicBezTo>
                  <a:cubicBezTo>
                    <a:pt x="154" y="1133"/>
                    <a:pt x="162" y="929"/>
                    <a:pt x="257" y="731"/>
                  </a:cubicBezTo>
                  <a:cubicBezTo>
                    <a:pt x="356" y="529"/>
                    <a:pt x="533" y="358"/>
                    <a:pt x="758" y="254"/>
                  </a:cubicBezTo>
                  <a:cubicBezTo>
                    <a:pt x="903" y="186"/>
                    <a:pt x="1060" y="150"/>
                    <a:pt x="1219" y="150"/>
                  </a:cubicBezTo>
                  <a:close/>
                  <a:moveTo>
                    <a:pt x="1216" y="0"/>
                  </a:moveTo>
                  <a:cubicBezTo>
                    <a:pt x="1046" y="0"/>
                    <a:pt x="867" y="38"/>
                    <a:pt x="695" y="118"/>
                  </a:cubicBezTo>
                  <a:cubicBezTo>
                    <a:pt x="439" y="238"/>
                    <a:pt x="236" y="432"/>
                    <a:pt x="122" y="666"/>
                  </a:cubicBezTo>
                  <a:cubicBezTo>
                    <a:pt x="7" y="905"/>
                    <a:pt x="1" y="1155"/>
                    <a:pt x="100" y="1371"/>
                  </a:cubicBezTo>
                  <a:cubicBezTo>
                    <a:pt x="201" y="1588"/>
                    <a:pt x="399" y="1743"/>
                    <a:pt x="657" y="1807"/>
                  </a:cubicBezTo>
                  <a:cubicBezTo>
                    <a:pt x="742" y="1828"/>
                    <a:pt x="830" y="1839"/>
                    <a:pt x="919" y="1839"/>
                  </a:cubicBezTo>
                  <a:cubicBezTo>
                    <a:pt x="1101" y="1837"/>
                    <a:pt x="1279" y="1796"/>
                    <a:pt x="1444" y="1720"/>
                  </a:cubicBezTo>
                  <a:cubicBezTo>
                    <a:pt x="1976" y="1471"/>
                    <a:pt x="2243" y="908"/>
                    <a:pt x="2036" y="467"/>
                  </a:cubicBezTo>
                  <a:cubicBezTo>
                    <a:pt x="1897" y="168"/>
                    <a:pt x="1575" y="0"/>
                    <a:pt x="1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18493" y="1819320"/>
              <a:ext cx="292086" cy="244269"/>
            </a:xfrm>
            <a:custGeom>
              <a:avLst/>
              <a:gdLst/>
              <a:ahLst/>
              <a:cxnLst/>
              <a:rect l="l" t="t" r="r" b="b"/>
              <a:pathLst>
                <a:path w="4282" h="3581" extrusionOk="0">
                  <a:moveTo>
                    <a:pt x="3819" y="0"/>
                  </a:moveTo>
                  <a:cubicBezTo>
                    <a:pt x="3771" y="0"/>
                    <a:pt x="3721" y="48"/>
                    <a:pt x="3749" y="107"/>
                  </a:cubicBezTo>
                  <a:cubicBezTo>
                    <a:pt x="4042" y="736"/>
                    <a:pt x="4130" y="1414"/>
                    <a:pt x="3994" y="2018"/>
                  </a:cubicBezTo>
                  <a:cubicBezTo>
                    <a:pt x="3860" y="2614"/>
                    <a:pt x="3525" y="3064"/>
                    <a:pt x="3051" y="3285"/>
                  </a:cubicBezTo>
                  <a:cubicBezTo>
                    <a:pt x="2842" y="3383"/>
                    <a:pt x="2616" y="3432"/>
                    <a:pt x="2383" y="3432"/>
                  </a:cubicBezTo>
                  <a:cubicBezTo>
                    <a:pt x="2085" y="3432"/>
                    <a:pt x="1776" y="3353"/>
                    <a:pt x="1472" y="3195"/>
                  </a:cubicBezTo>
                  <a:cubicBezTo>
                    <a:pt x="922" y="2912"/>
                    <a:pt x="457" y="2410"/>
                    <a:pt x="165" y="1781"/>
                  </a:cubicBezTo>
                  <a:cubicBezTo>
                    <a:pt x="150" y="1750"/>
                    <a:pt x="125" y="1737"/>
                    <a:pt x="99" y="1737"/>
                  </a:cubicBezTo>
                  <a:cubicBezTo>
                    <a:pt x="50" y="1737"/>
                    <a:pt x="1" y="1785"/>
                    <a:pt x="29" y="1844"/>
                  </a:cubicBezTo>
                  <a:cubicBezTo>
                    <a:pt x="336" y="2502"/>
                    <a:pt x="824" y="3029"/>
                    <a:pt x="1402" y="3328"/>
                  </a:cubicBezTo>
                  <a:cubicBezTo>
                    <a:pt x="1730" y="3497"/>
                    <a:pt x="2063" y="3581"/>
                    <a:pt x="2384" y="3581"/>
                  </a:cubicBezTo>
                  <a:cubicBezTo>
                    <a:pt x="2387" y="3581"/>
                    <a:pt x="2391" y="3581"/>
                    <a:pt x="2394" y="3581"/>
                  </a:cubicBezTo>
                  <a:cubicBezTo>
                    <a:pt x="2642" y="3581"/>
                    <a:pt x="2888" y="3526"/>
                    <a:pt x="3114" y="3421"/>
                  </a:cubicBezTo>
                  <a:cubicBezTo>
                    <a:pt x="3632" y="3180"/>
                    <a:pt x="3997" y="2693"/>
                    <a:pt x="4141" y="2050"/>
                  </a:cubicBezTo>
                  <a:cubicBezTo>
                    <a:pt x="4282" y="1414"/>
                    <a:pt x="4192" y="703"/>
                    <a:pt x="3884" y="44"/>
                  </a:cubicBezTo>
                  <a:cubicBezTo>
                    <a:pt x="3870" y="13"/>
                    <a:pt x="3844" y="0"/>
                    <a:pt x="38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440310" y="1798107"/>
              <a:ext cx="67871" cy="32196"/>
            </a:xfrm>
            <a:custGeom>
              <a:avLst/>
              <a:gdLst/>
              <a:ahLst/>
              <a:cxnLst/>
              <a:rect l="l" t="t" r="r" b="b"/>
              <a:pathLst>
                <a:path w="995" h="472" extrusionOk="0">
                  <a:moveTo>
                    <a:pt x="887" y="1"/>
                  </a:moveTo>
                  <a:cubicBezTo>
                    <a:pt x="865" y="1"/>
                    <a:pt x="842" y="12"/>
                    <a:pt x="826" y="37"/>
                  </a:cubicBezTo>
                  <a:cubicBezTo>
                    <a:pt x="703" y="215"/>
                    <a:pt x="482" y="322"/>
                    <a:pt x="266" y="322"/>
                  </a:cubicBezTo>
                  <a:cubicBezTo>
                    <a:pt x="218" y="322"/>
                    <a:pt x="171" y="317"/>
                    <a:pt x="124" y="306"/>
                  </a:cubicBezTo>
                  <a:cubicBezTo>
                    <a:pt x="118" y="304"/>
                    <a:pt x="111" y="304"/>
                    <a:pt x="105" y="304"/>
                  </a:cubicBezTo>
                  <a:cubicBezTo>
                    <a:pt x="24" y="304"/>
                    <a:pt x="0" y="429"/>
                    <a:pt x="90" y="451"/>
                  </a:cubicBezTo>
                  <a:cubicBezTo>
                    <a:pt x="148" y="466"/>
                    <a:pt x="208" y="472"/>
                    <a:pt x="268" y="472"/>
                  </a:cubicBezTo>
                  <a:cubicBezTo>
                    <a:pt x="538" y="472"/>
                    <a:pt x="791" y="342"/>
                    <a:pt x="949" y="123"/>
                  </a:cubicBezTo>
                  <a:cubicBezTo>
                    <a:pt x="994" y="63"/>
                    <a:pt x="941" y="1"/>
                    <a:pt x="8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89640" y="1913451"/>
              <a:ext cx="61801" cy="38131"/>
            </a:xfrm>
            <a:custGeom>
              <a:avLst/>
              <a:gdLst/>
              <a:ahLst/>
              <a:cxnLst/>
              <a:rect l="l" t="t" r="r" b="b"/>
              <a:pathLst>
                <a:path w="906" h="559" extrusionOk="0">
                  <a:moveTo>
                    <a:pt x="806" y="0"/>
                  </a:moveTo>
                  <a:cubicBezTo>
                    <a:pt x="781" y="0"/>
                    <a:pt x="757" y="13"/>
                    <a:pt x="741" y="42"/>
                  </a:cubicBezTo>
                  <a:cubicBezTo>
                    <a:pt x="631" y="262"/>
                    <a:pt x="383" y="410"/>
                    <a:pt x="138" y="410"/>
                  </a:cubicBezTo>
                  <a:cubicBezTo>
                    <a:pt x="120" y="410"/>
                    <a:pt x="102" y="409"/>
                    <a:pt x="84" y="407"/>
                  </a:cubicBezTo>
                  <a:cubicBezTo>
                    <a:pt x="82" y="407"/>
                    <a:pt x="80" y="407"/>
                    <a:pt x="78" y="407"/>
                  </a:cubicBezTo>
                  <a:cubicBezTo>
                    <a:pt x="41" y="407"/>
                    <a:pt x="8" y="436"/>
                    <a:pt x="3" y="475"/>
                  </a:cubicBezTo>
                  <a:cubicBezTo>
                    <a:pt x="0" y="516"/>
                    <a:pt x="30" y="553"/>
                    <a:pt x="71" y="556"/>
                  </a:cubicBezTo>
                  <a:cubicBezTo>
                    <a:pt x="95" y="559"/>
                    <a:pt x="117" y="559"/>
                    <a:pt x="141" y="559"/>
                  </a:cubicBezTo>
                  <a:cubicBezTo>
                    <a:pt x="449" y="557"/>
                    <a:pt x="732" y="383"/>
                    <a:pt x="876" y="110"/>
                  </a:cubicBezTo>
                  <a:cubicBezTo>
                    <a:pt x="905" y="50"/>
                    <a:pt x="856"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3"/>
          <p:cNvSpPr/>
          <p:nvPr/>
        </p:nvSpPr>
        <p:spPr>
          <a:xfrm rot="10800000">
            <a:off x="6984244" y="42408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69575" y="4536281"/>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10800000">
            <a:off x="590375" y="894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a:off x="6531480" y="617212"/>
            <a:ext cx="911204" cy="577022"/>
            <a:chOff x="7941900" y="17075"/>
            <a:chExt cx="689575" cy="436675"/>
          </a:xfrm>
        </p:grpSpPr>
        <p:sp>
          <p:nvSpPr>
            <p:cNvPr id="101" name="Google Shape;101;p3"/>
            <p:cNvSpPr/>
            <p:nvPr/>
          </p:nvSpPr>
          <p:spPr>
            <a:xfrm>
              <a:off x="7941900" y="17075"/>
              <a:ext cx="689575" cy="436675"/>
            </a:xfrm>
            <a:custGeom>
              <a:avLst/>
              <a:gdLst/>
              <a:ahLst/>
              <a:cxnLst/>
              <a:rect l="l" t="t" r="r" b="b"/>
              <a:pathLst>
                <a:path w="27583" h="17467" extrusionOk="0">
                  <a:moveTo>
                    <a:pt x="3726" y="1"/>
                  </a:moveTo>
                  <a:cubicBezTo>
                    <a:pt x="2640" y="1"/>
                    <a:pt x="1660" y="776"/>
                    <a:pt x="1460" y="1903"/>
                  </a:cubicBezTo>
                  <a:lnTo>
                    <a:pt x="206" y="8984"/>
                  </a:lnTo>
                  <a:cubicBezTo>
                    <a:pt x="1" y="10145"/>
                    <a:pt x="706" y="11274"/>
                    <a:pt x="1839" y="11599"/>
                  </a:cubicBezTo>
                  <a:lnTo>
                    <a:pt x="4131" y="12257"/>
                  </a:lnTo>
                  <a:cubicBezTo>
                    <a:pt x="4549" y="12260"/>
                    <a:pt x="4959" y="12377"/>
                    <a:pt x="5316" y="12596"/>
                  </a:cubicBezTo>
                  <a:lnTo>
                    <a:pt x="7596" y="13251"/>
                  </a:lnTo>
                  <a:cubicBezTo>
                    <a:pt x="7803" y="13310"/>
                    <a:pt x="8015" y="13339"/>
                    <a:pt x="8227" y="13339"/>
                  </a:cubicBezTo>
                  <a:cubicBezTo>
                    <a:pt x="8597" y="13339"/>
                    <a:pt x="8965" y="13249"/>
                    <a:pt x="9298" y="13072"/>
                  </a:cubicBezTo>
                  <a:cubicBezTo>
                    <a:pt x="9833" y="13674"/>
                    <a:pt x="10620" y="14238"/>
                    <a:pt x="11814" y="14581"/>
                  </a:cubicBezTo>
                  <a:cubicBezTo>
                    <a:pt x="12407" y="14752"/>
                    <a:pt x="12944" y="14822"/>
                    <a:pt x="13430" y="14822"/>
                  </a:cubicBezTo>
                  <a:cubicBezTo>
                    <a:pt x="13959" y="14822"/>
                    <a:pt x="14427" y="14738"/>
                    <a:pt x="14836" y="14608"/>
                  </a:cubicBezTo>
                  <a:cubicBezTo>
                    <a:pt x="15122" y="15133"/>
                    <a:pt x="15603" y="15549"/>
                    <a:pt x="16218" y="15726"/>
                  </a:cubicBezTo>
                  <a:lnTo>
                    <a:pt x="18509" y="16383"/>
                  </a:lnTo>
                  <a:cubicBezTo>
                    <a:pt x="18928" y="16386"/>
                    <a:pt x="19337" y="16503"/>
                    <a:pt x="19694" y="16723"/>
                  </a:cubicBezTo>
                  <a:lnTo>
                    <a:pt x="21975" y="17377"/>
                  </a:lnTo>
                  <a:cubicBezTo>
                    <a:pt x="22187" y="17438"/>
                    <a:pt x="22401" y="17467"/>
                    <a:pt x="22611" y="17467"/>
                  </a:cubicBezTo>
                  <a:cubicBezTo>
                    <a:pt x="23540" y="17467"/>
                    <a:pt x="24406" y="16902"/>
                    <a:pt x="24758" y="15996"/>
                  </a:cubicBezTo>
                  <a:lnTo>
                    <a:pt x="27350" y="9300"/>
                  </a:lnTo>
                  <a:cubicBezTo>
                    <a:pt x="27582" y="8696"/>
                    <a:pt x="27551" y="8021"/>
                    <a:pt x="27261" y="7443"/>
                  </a:cubicBezTo>
                  <a:cubicBezTo>
                    <a:pt x="26974" y="6863"/>
                    <a:pt x="26455" y="6431"/>
                    <a:pt x="25834" y="6253"/>
                  </a:cubicBezTo>
                  <a:lnTo>
                    <a:pt x="24086" y="5752"/>
                  </a:lnTo>
                  <a:cubicBezTo>
                    <a:pt x="23800" y="5723"/>
                    <a:pt x="23522" y="5644"/>
                    <a:pt x="23266" y="5516"/>
                  </a:cubicBezTo>
                  <a:lnTo>
                    <a:pt x="21419" y="4985"/>
                  </a:lnTo>
                  <a:cubicBezTo>
                    <a:pt x="21117" y="4960"/>
                    <a:pt x="20824" y="4876"/>
                    <a:pt x="20554" y="4739"/>
                  </a:cubicBezTo>
                  <a:lnTo>
                    <a:pt x="18740" y="4217"/>
                  </a:lnTo>
                  <a:cubicBezTo>
                    <a:pt x="18534" y="4159"/>
                    <a:pt x="18323" y="4130"/>
                    <a:pt x="18113" y="4130"/>
                  </a:cubicBezTo>
                  <a:cubicBezTo>
                    <a:pt x="17862" y="4130"/>
                    <a:pt x="17611" y="4171"/>
                    <a:pt x="17371" y="4253"/>
                  </a:cubicBezTo>
                  <a:cubicBezTo>
                    <a:pt x="16848" y="3781"/>
                    <a:pt x="16135" y="3349"/>
                    <a:pt x="15141" y="3065"/>
                  </a:cubicBezTo>
                  <a:cubicBezTo>
                    <a:pt x="14528" y="2888"/>
                    <a:pt x="13975" y="2816"/>
                    <a:pt x="13478" y="2816"/>
                  </a:cubicBezTo>
                  <a:cubicBezTo>
                    <a:pt x="13167" y="2816"/>
                    <a:pt x="12878" y="2844"/>
                    <a:pt x="12609" y="2893"/>
                  </a:cubicBezTo>
                  <a:cubicBezTo>
                    <a:pt x="12312" y="2524"/>
                    <a:pt x="11909" y="2257"/>
                    <a:pt x="11457" y="2126"/>
                  </a:cubicBezTo>
                  <a:lnTo>
                    <a:pt x="9708" y="1625"/>
                  </a:lnTo>
                  <a:cubicBezTo>
                    <a:pt x="9423" y="1597"/>
                    <a:pt x="9145" y="1518"/>
                    <a:pt x="8889" y="1390"/>
                  </a:cubicBezTo>
                  <a:lnTo>
                    <a:pt x="7040" y="859"/>
                  </a:lnTo>
                  <a:cubicBezTo>
                    <a:pt x="6740" y="833"/>
                    <a:pt x="6446" y="750"/>
                    <a:pt x="6177" y="612"/>
                  </a:cubicBezTo>
                  <a:lnTo>
                    <a:pt x="4361" y="91"/>
                  </a:lnTo>
                  <a:cubicBezTo>
                    <a:pt x="4149" y="30"/>
                    <a:pt x="3935" y="1"/>
                    <a:pt x="3726"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003700" y="74675"/>
              <a:ext cx="208750" cy="218325"/>
            </a:xfrm>
            <a:custGeom>
              <a:avLst/>
              <a:gdLst/>
              <a:ahLst/>
              <a:cxnLst/>
              <a:rect l="l" t="t" r="r" b="b"/>
              <a:pathLst>
                <a:path w="8350" h="8733" extrusionOk="0">
                  <a:moveTo>
                    <a:pt x="1254" y="1"/>
                  </a:moveTo>
                  <a:lnTo>
                    <a:pt x="1" y="7081"/>
                  </a:lnTo>
                  <a:lnTo>
                    <a:pt x="2292" y="7738"/>
                  </a:lnTo>
                  <a:lnTo>
                    <a:pt x="3666" y="4837"/>
                  </a:lnTo>
                  <a:lnTo>
                    <a:pt x="3753" y="4862"/>
                  </a:lnTo>
                  <a:lnTo>
                    <a:pt x="3476" y="8078"/>
                  </a:lnTo>
                  <a:lnTo>
                    <a:pt x="5757" y="8733"/>
                  </a:lnTo>
                  <a:lnTo>
                    <a:pt x="8350" y="2036"/>
                  </a:lnTo>
                  <a:lnTo>
                    <a:pt x="6600" y="1535"/>
                  </a:lnTo>
                  <a:lnTo>
                    <a:pt x="5355" y="5120"/>
                  </a:lnTo>
                  <a:lnTo>
                    <a:pt x="5244" y="5088"/>
                  </a:lnTo>
                  <a:lnTo>
                    <a:pt x="5780" y="1300"/>
                  </a:lnTo>
                  <a:lnTo>
                    <a:pt x="3933" y="770"/>
                  </a:lnTo>
                  <a:lnTo>
                    <a:pt x="2422" y="4277"/>
                  </a:lnTo>
                  <a:lnTo>
                    <a:pt x="2311" y="4246"/>
                  </a:lnTo>
                  <a:lnTo>
                    <a:pt x="3068" y="522"/>
                  </a:lnTo>
                  <a:lnTo>
                    <a:pt x="1254"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201250" y="144925"/>
              <a:ext cx="155825" cy="185150"/>
            </a:xfrm>
            <a:custGeom>
              <a:avLst/>
              <a:gdLst/>
              <a:ahLst/>
              <a:cxnLst/>
              <a:rect l="l" t="t" r="r" b="b"/>
              <a:pathLst>
                <a:path w="6233" h="7406" extrusionOk="0">
                  <a:moveTo>
                    <a:pt x="3335" y="1865"/>
                  </a:moveTo>
                  <a:cubicBezTo>
                    <a:pt x="3420" y="1865"/>
                    <a:pt x="3513" y="1879"/>
                    <a:pt x="3614" y="1908"/>
                  </a:cubicBezTo>
                  <a:cubicBezTo>
                    <a:pt x="3942" y="2002"/>
                    <a:pt x="4126" y="2185"/>
                    <a:pt x="4164" y="2455"/>
                  </a:cubicBezTo>
                  <a:cubicBezTo>
                    <a:pt x="4201" y="2725"/>
                    <a:pt x="4122" y="3201"/>
                    <a:pt x="3928" y="3879"/>
                  </a:cubicBezTo>
                  <a:lnTo>
                    <a:pt x="3827" y="4235"/>
                  </a:lnTo>
                  <a:cubicBezTo>
                    <a:pt x="3634" y="4905"/>
                    <a:pt x="3460" y="5335"/>
                    <a:pt x="3302" y="5521"/>
                  </a:cubicBezTo>
                  <a:cubicBezTo>
                    <a:pt x="3197" y="5645"/>
                    <a:pt x="3056" y="5707"/>
                    <a:pt x="2877" y="5707"/>
                  </a:cubicBezTo>
                  <a:cubicBezTo>
                    <a:pt x="2785" y="5707"/>
                    <a:pt x="2684" y="5691"/>
                    <a:pt x="2574" y="5659"/>
                  </a:cubicBezTo>
                  <a:cubicBezTo>
                    <a:pt x="2245" y="5565"/>
                    <a:pt x="2060" y="5390"/>
                    <a:pt x="2017" y="5134"/>
                  </a:cubicBezTo>
                  <a:cubicBezTo>
                    <a:pt x="1975" y="4878"/>
                    <a:pt x="2057" y="4393"/>
                    <a:pt x="2262" y="3677"/>
                  </a:cubicBezTo>
                  <a:lnTo>
                    <a:pt x="2338" y="3411"/>
                  </a:lnTo>
                  <a:cubicBezTo>
                    <a:pt x="2531" y="2740"/>
                    <a:pt x="2710" y="2297"/>
                    <a:pt x="2874" y="2085"/>
                  </a:cubicBezTo>
                  <a:cubicBezTo>
                    <a:pt x="2989" y="1939"/>
                    <a:pt x="3143" y="1865"/>
                    <a:pt x="3335" y="1865"/>
                  </a:cubicBezTo>
                  <a:close/>
                  <a:moveTo>
                    <a:pt x="3085" y="1"/>
                  </a:moveTo>
                  <a:cubicBezTo>
                    <a:pt x="2588" y="1"/>
                    <a:pt x="2162" y="132"/>
                    <a:pt x="1807" y="396"/>
                  </a:cubicBezTo>
                  <a:cubicBezTo>
                    <a:pt x="1224" y="827"/>
                    <a:pt x="756" y="1657"/>
                    <a:pt x="404" y="2885"/>
                  </a:cubicBezTo>
                  <a:cubicBezTo>
                    <a:pt x="51" y="4113"/>
                    <a:pt x="1" y="5080"/>
                    <a:pt x="255" y="5783"/>
                  </a:cubicBezTo>
                  <a:cubicBezTo>
                    <a:pt x="508" y="6487"/>
                    <a:pt x="1113" y="6977"/>
                    <a:pt x="2073" y="7252"/>
                  </a:cubicBezTo>
                  <a:cubicBezTo>
                    <a:pt x="2429" y="7354"/>
                    <a:pt x="2760" y="7406"/>
                    <a:pt x="3066" y="7406"/>
                  </a:cubicBezTo>
                  <a:cubicBezTo>
                    <a:pt x="3585" y="7406"/>
                    <a:pt x="4033" y="7258"/>
                    <a:pt x="4408" y="6964"/>
                  </a:cubicBezTo>
                  <a:cubicBezTo>
                    <a:pt x="5006" y="6496"/>
                    <a:pt x="5480" y="5649"/>
                    <a:pt x="5834" y="4420"/>
                  </a:cubicBezTo>
                  <a:cubicBezTo>
                    <a:pt x="6186" y="3192"/>
                    <a:pt x="6232" y="2245"/>
                    <a:pt x="5972" y="1580"/>
                  </a:cubicBezTo>
                  <a:cubicBezTo>
                    <a:pt x="5712" y="913"/>
                    <a:pt x="5098" y="442"/>
                    <a:pt x="4132" y="163"/>
                  </a:cubicBezTo>
                  <a:cubicBezTo>
                    <a:pt x="3753" y="55"/>
                    <a:pt x="3404" y="1"/>
                    <a:pt x="3085"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363175" y="177800"/>
              <a:ext cx="208700" cy="218350"/>
            </a:xfrm>
            <a:custGeom>
              <a:avLst/>
              <a:gdLst/>
              <a:ahLst/>
              <a:cxnLst/>
              <a:rect l="l" t="t" r="r" b="b"/>
              <a:pathLst>
                <a:path w="8348" h="8734" extrusionOk="0">
                  <a:moveTo>
                    <a:pt x="1252" y="1"/>
                  </a:moveTo>
                  <a:lnTo>
                    <a:pt x="0" y="7081"/>
                  </a:lnTo>
                  <a:lnTo>
                    <a:pt x="2292" y="7738"/>
                  </a:lnTo>
                  <a:lnTo>
                    <a:pt x="3664" y="4838"/>
                  </a:lnTo>
                  <a:lnTo>
                    <a:pt x="3752" y="4864"/>
                  </a:lnTo>
                  <a:lnTo>
                    <a:pt x="3476" y="8078"/>
                  </a:lnTo>
                  <a:lnTo>
                    <a:pt x="5756" y="8734"/>
                  </a:lnTo>
                  <a:lnTo>
                    <a:pt x="8348" y="2038"/>
                  </a:lnTo>
                  <a:lnTo>
                    <a:pt x="6598" y="1535"/>
                  </a:lnTo>
                  <a:lnTo>
                    <a:pt x="5355" y="5120"/>
                  </a:lnTo>
                  <a:lnTo>
                    <a:pt x="5244" y="5088"/>
                  </a:lnTo>
                  <a:lnTo>
                    <a:pt x="5780" y="1300"/>
                  </a:lnTo>
                  <a:lnTo>
                    <a:pt x="3931" y="770"/>
                  </a:lnTo>
                  <a:lnTo>
                    <a:pt x="2421" y="4277"/>
                  </a:lnTo>
                  <a:lnTo>
                    <a:pt x="2311" y="4246"/>
                  </a:lnTo>
                  <a:lnTo>
                    <a:pt x="3068" y="522"/>
                  </a:lnTo>
                  <a:lnTo>
                    <a:pt x="125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3"/>
          <p:cNvSpPr/>
          <p:nvPr/>
        </p:nvSpPr>
        <p:spPr>
          <a:xfrm>
            <a:off x="5996525" y="116701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10800000">
            <a:off x="5371407" y="656362"/>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10800000">
            <a:off x="1007512" y="14899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485913" y="86354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10800000">
            <a:off x="6142388" y="3831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67638" y="385999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10800000">
            <a:off x="8194782" y="2832487"/>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592091" y="3545975"/>
            <a:ext cx="1004621" cy="970168"/>
            <a:chOff x="5968100" y="651725"/>
            <a:chExt cx="529975" cy="511800"/>
          </a:xfrm>
        </p:grpSpPr>
        <p:sp>
          <p:nvSpPr>
            <p:cNvPr id="113" name="Google Shape;113;p3"/>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311700" y="245650"/>
            <a:ext cx="691800" cy="168900"/>
            <a:chOff x="311700" y="245650"/>
            <a:chExt cx="691800" cy="168900"/>
          </a:xfrm>
        </p:grpSpPr>
        <p:sp>
          <p:nvSpPr>
            <p:cNvPr id="116" name="Google Shape;116;p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3460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grpSp>
        <p:nvGrpSpPr>
          <p:cNvPr id="120" name="Google Shape;120;p4"/>
          <p:cNvGrpSpPr/>
          <p:nvPr/>
        </p:nvGrpSpPr>
        <p:grpSpPr>
          <a:xfrm>
            <a:off x="-68125" y="-68125"/>
            <a:ext cx="9289800" cy="5270700"/>
            <a:chOff x="-68125" y="-68125"/>
            <a:chExt cx="9289800" cy="5270700"/>
          </a:xfrm>
        </p:grpSpPr>
        <p:grpSp>
          <p:nvGrpSpPr>
            <p:cNvPr id="121" name="Google Shape;121;p4"/>
            <p:cNvGrpSpPr/>
            <p:nvPr/>
          </p:nvGrpSpPr>
          <p:grpSpPr>
            <a:xfrm>
              <a:off x="60800" y="580575"/>
              <a:ext cx="9033300" cy="4510075"/>
              <a:chOff x="60800" y="580575"/>
              <a:chExt cx="9033300" cy="4510075"/>
            </a:xfrm>
          </p:grpSpPr>
          <p:cxnSp>
            <p:nvCxnSpPr>
              <p:cNvPr id="122" name="Google Shape;122;p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3" name="Google Shape;123;p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5" name="Google Shape;125;p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6" name="Google Shape;126;p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7" name="Google Shape;127;p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8" name="Google Shape;128;p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9" name="Google Shape;129;p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0" name="Google Shape;130;p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1" name="Google Shape;131;p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2" name="Google Shape;132;p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3" name="Google Shape;133;p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4" name="Google Shape;134;p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5" name="Google Shape;135;p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6" name="Google Shape;136;p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7" name="Google Shape;137;p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8" name="Google Shape;138;p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39" name="Google Shape;139;p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0" name="Google Shape;140;p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 name="Google Shape;141;p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 name="Google Shape;142;p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3" name="Google Shape;143;p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4" name="Google Shape;144;p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46" name="Google Shape;146;p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47" name="Google Shape;147;p4"/>
            <p:cNvGrpSpPr/>
            <p:nvPr/>
          </p:nvGrpSpPr>
          <p:grpSpPr>
            <a:xfrm>
              <a:off x="-68125" y="-68125"/>
              <a:ext cx="9289800" cy="5270700"/>
              <a:chOff x="-68125" y="-68125"/>
              <a:chExt cx="9289800" cy="5270700"/>
            </a:xfrm>
          </p:grpSpPr>
          <p:sp>
            <p:nvSpPr>
              <p:cNvPr id="148" name="Google Shape;148;p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0" name="Google Shape;150;p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 name="Google Shape;151;p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2" name="Google Shape;152;p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53" name="Google Shape;153;p4"/>
          <p:cNvSpPr txBox="1">
            <a:spLocks noGrp="1"/>
          </p:cNvSpPr>
          <p:nvPr>
            <p:ph type="body" idx="1"/>
          </p:nvPr>
        </p:nvSpPr>
        <p:spPr>
          <a:xfrm>
            <a:off x="1094400" y="2249100"/>
            <a:ext cx="4105500" cy="1933200"/>
          </a:xfrm>
          <a:prstGeom prst="rect">
            <a:avLst/>
          </a:prstGeom>
        </p:spPr>
        <p:txBody>
          <a:bodyPr spcFirstLastPara="1" wrap="square" lIns="0" tIns="0" rIns="0" bIns="0" anchor="t" anchorCtr="0">
            <a:noAutofit/>
          </a:bodyPr>
          <a:lstStyle>
            <a:lvl1pPr marL="457200" lvl="0" indent="-292100" rtl="0">
              <a:lnSpc>
                <a:spcPct val="100000"/>
              </a:lnSpc>
              <a:spcBef>
                <a:spcPts val="0"/>
              </a:spcBef>
              <a:spcAft>
                <a:spcPts val="0"/>
              </a:spcAft>
              <a:buClr>
                <a:schemeClr val="lt2"/>
              </a:buClr>
              <a:buSzPts val="1000"/>
              <a:buFont typeface="Anaheim"/>
              <a:buChar char="●"/>
              <a:defRPr/>
            </a:lvl1pPr>
            <a:lvl2pPr marL="914400" lvl="1" indent="-317500" rtl="0">
              <a:lnSpc>
                <a:spcPct val="100000"/>
              </a:lnSpc>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154" name="Google Shape;154;p4"/>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grpSp>
        <p:nvGrpSpPr>
          <p:cNvPr id="155" name="Google Shape;155;p4"/>
          <p:cNvGrpSpPr/>
          <p:nvPr/>
        </p:nvGrpSpPr>
        <p:grpSpPr>
          <a:xfrm>
            <a:off x="311700" y="245650"/>
            <a:ext cx="691800" cy="168900"/>
            <a:chOff x="311700" y="245650"/>
            <a:chExt cx="691800" cy="168900"/>
          </a:xfrm>
        </p:grpSpPr>
        <p:sp>
          <p:nvSpPr>
            <p:cNvPr id="156" name="Google Shape;156;p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9"/>
        <p:cNvGrpSpPr/>
        <p:nvPr/>
      </p:nvGrpSpPr>
      <p:grpSpPr>
        <a:xfrm>
          <a:off x="0" y="0"/>
          <a:ext cx="0" cy="0"/>
          <a:chOff x="0" y="0"/>
          <a:chExt cx="0" cy="0"/>
        </a:xfrm>
      </p:grpSpPr>
      <p:grpSp>
        <p:nvGrpSpPr>
          <p:cNvPr id="160" name="Google Shape;160;p5"/>
          <p:cNvGrpSpPr/>
          <p:nvPr/>
        </p:nvGrpSpPr>
        <p:grpSpPr>
          <a:xfrm>
            <a:off x="-68125" y="-68125"/>
            <a:ext cx="9289800" cy="5270700"/>
            <a:chOff x="-68125" y="-68125"/>
            <a:chExt cx="9289800" cy="5270700"/>
          </a:xfrm>
        </p:grpSpPr>
        <p:grpSp>
          <p:nvGrpSpPr>
            <p:cNvPr id="161" name="Google Shape;161;p5"/>
            <p:cNvGrpSpPr/>
            <p:nvPr/>
          </p:nvGrpSpPr>
          <p:grpSpPr>
            <a:xfrm>
              <a:off x="60800" y="580575"/>
              <a:ext cx="9033300" cy="4510075"/>
              <a:chOff x="60800" y="580575"/>
              <a:chExt cx="9033300" cy="4510075"/>
            </a:xfrm>
          </p:grpSpPr>
          <p:cxnSp>
            <p:nvCxnSpPr>
              <p:cNvPr id="162" name="Google Shape;162;p5"/>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3" name="Google Shape;163;p5"/>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4" name="Google Shape;164;p5"/>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5" name="Google Shape;165;p5"/>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6" name="Google Shape;166;p5"/>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7" name="Google Shape;167;p5"/>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8" name="Google Shape;168;p5"/>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69" name="Google Shape;169;p5"/>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0" name="Google Shape;170;p5"/>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1" name="Google Shape;171;p5"/>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2" name="Google Shape;172;p5"/>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3" name="Google Shape;173;p5"/>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4" name="Google Shape;174;p5"/>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5" name="Google Shape;175;p5"/>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6" name="Google Shape;176;p5"/>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7" name="Google Shape;177;p5"/>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78" name="Google Shape;178;p5"/>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79" name="Google Shape;179;p5"/>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0" name="Google Shape;180;p5"/>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1" name="Google Shape;181;p5"/>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2" name="Google Shape;182;p5"/>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3" name="Google Shape;183;p5"/>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4" name="Google Shape;184;p5"/>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5"/>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86" name="Google Shape;186;p5"/>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87" name="Google Shape;187;p5"/>
            <p:cNvGrpSpPr/>
            <p:nvPr/>
          </p:nvGrpSpPr>
          <p:grpSpPr>
            <a:xfrm>
              <a:off x="-68125" y="-68125"/>
              <a:ext cx="9289800" cy="5270700"/>
              <a:chOff x="-68125" y="-68125"/>
              <a:chExt cx="9289800" cy="5270700"/>
            </a:xfrm>
          </p:grpSpPr>
          <p:sp>
            <p:nvSpPr>
              <p:cNvPr id="188" name="Google Shape;188;p5"/>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 name="Google Shape;189;p5"/>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0" name="Google Shape;190;p5"/>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1" name="Google Shape;191;p5"/>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92" name="Google Shape;192;p5"/>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93" name="Google Shape;193;p5"/>
          <p:cNvSpPr txBox="1">
            <a:spLocks noGrp="1"/>
          </p:cNvSpPr>
          <p:nvPr>
            <p:ph type="subTitle" idx="1"/>
          </p:nvPr>
        </p:nvSpPr>
        <p:spPr>
          <a:xfrm>
            <a:off x="1094400" y="2801400"/>
            <a:ext cx="2475000" cy="957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4" name="Google Shape;194;p5"/>
          <p:cNvSpPr txBox="1">
            <a:spLocks noGrp="1"/>
          </p:cNvSpPr>
          <p:nvPr>
            <p:ph type="subTitle" idx="2"/>
          </p:nvPr>
        </p:nvSpPr>
        <p:spPr>
          <a:xfrm>
            <a:off x="1094400" y="2413775"/>
            <a:ext cx="24750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95" name="Google Shape;195;p5"/>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196" name="Google Shape;196;p5"/>
          <p:cNvSpPr txBox="1">
            <a:spLocks noGrp="1"/>
          </p:cNvSpPr>
          <p:nvPr>
            <p:ph type="subTitle" idx="3"/>
          </p:nvPr>
        </p:nvSpPr>
        <p:spPr>
          <a:xfrm>
            <a:off x="4621150" y="2801400"/>
            <a:ext cx="2475000" cy="957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7" name="Google Shape;197;p5"/>
          <p:cNvSpPr txBox="1">
            <a:spLocks noGrp="1"/>
          </p:cNvSpPr>
          <p:nvPr>
            <p:ph type="subTitle" idx="4"/>
          </p:nvPr>
        </p:nvSpPr>
        <p:spPr>
          <a:xfrm>
            <a:off x="4621150" y="2413775"/>
            <a:ext cx="24750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98" name="Google Shape;198;p5"/>
          <p:cNvGrpSpPr/>
          <p:nvPr/>
        </p:nvGrpSpPr>
        <p:grpSpPr>
          <a:xfrm>
            <a:off x="311700" y="245650"/>
            <a:ext cx="691800" cy="168900"/>
            <a:chOff x="311700" y="245650"/>
            <a:chExt cx="691800" cy="168900"/>
          </a:xfrm>
        </p:grpSpPr>
        <p:sp>
          <p:nvSpPr>
            <p:cNvPr id="199" name="Google Shape;199;p5"/>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5"/>
          <p:cNvGrpSpPr/>
          <p:nvPr/>
        </p:nvGrpSpPr>
        <p:grpSpPr>
          <a:xfrm>
            <a:off x="3135656" y="4123067"/>
            <a:ext cx="691776" cy="668104"/>
            <a:chOff x="5968100" y="651725"/>
            <a:chExt cx="529975" cy="511800"/>
          </a:xfrm>
        </p:grpSpPr>
        <p:sp>
          <p:nvSpPr>
            <p:cNvPr id="203" name="Google Shape;203;p5"/>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5"/>
          <p:cNvSpPr/>
          <p:nvPr/>
        </p:nvSpPr>
        <p:spPr>
          <a:xfrm>
            <a:off x="4118938" y="43011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rot="10800000">
            <a:off x="4325562" y="4600860"/>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8427363" y="1476594"/>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rot="10800000">
            <a:off x="8003787" y="194818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grpSp>
        <p:nvGrpSpPr>
          <p:cNvPr id="210" name="Google Shape;210;p6"/>
          <p:cNvGrpSpPr/>
          <p:nvPr/>
        </p:nvGrpSpPr>
        <p:grpSpPr>
          <a:xfrm>
            <a:off x="-68125" y="-68125"/>
            <a:ext cx="9289800" cy="5270700"/>
            <a:chOff x="-68125" y="-68125"/>
            <a:chExt cx="9289800" cy="5270700"/>
          </a:xfrm>
        </p:grpSpPr>
        <p:grpSp>
          <p:nvGrpSpPr>
            <p:cNvPr id="211" name="Google Shape;211;p6"/>
            <p:cNvGrpSpPr/>
            <p:nvPr/>
          </p:nvGrpSpPr>
          <p:grpSpPr>
            <a:xfrm>
              <a:off x="60800" y="580575"/>
              <a:ext cx="9033300" cy="4510075"/>
              <a:chOff x="60800" y="580575"/>
              <a:chExt cx="9033300" cy="4510075"/>
            </a:xfrm>
          </p:grpSpPr>
          <p:cxnSp>
            <p:nvCxnSpPr>
              <p:cNvPr id="212" name="Google Shape;212;p6"/>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3" name="Google Shape;213;p6"/>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4" name="Google Shape;214;p6"/>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5" name="Google Shape;215;p6"/>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6" name="Google Shape;216;p6"/>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7" name="Google Shape;217;p6"/>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8" name="Google Shape;218;p6"/>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9" name="Google Shape;219;p6"/>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0" name="Google Shape;220;p6"/>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1" name="Google Shape;221;p6"/>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2" name="Google Shape;222;p6"/>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3" name="Google Shape;223;p6"/>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4" name="Google Shape;224;p6"/>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5" name="Google Shape;225;p6"/>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6" name="Google Shape;226;p6"/>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7" name="Google Shape;227;p6"/>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8" name="Google Shape;228;p6"/>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29" name="Google Shape;229;p6"/>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0" name="Google Shape;230;p6"/>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1" name="Google Shape;231;p6"/>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2" name="Google Shape;232;p6"/>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3" name="Google Shape;233;p6"/>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4" name="Google Shape;234;p6"/>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5" name="Google Shape;235;p6"/>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36" name="Google Shape;236;p6"/>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37" name="Google Shape;237;p6"/>
            <p:cNvGrpSpPr/>
            <p:nvPr/>
          </p:nvGrpSpPr>
          <p:grpSpPr>
            <a:xfrm>
              <a:off x="-68125" y="-68125"/>
              <a:ext cx="9289800" cy="5270700"/>
              <a:chOff x="-68125" y="-68125"/>
              <a:chExt cx="9289800" cy="5270700"/>
            </a:xfrm>
          </p:grpSpPr>
          <p:sp>
            <p:nvSpPr>
              <p:cNvPr id="238" name="Google Shape;238;p6"/>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6"/>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0" name="Google Shape;240;p6"/>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1" name="Google Shape;241;p6"/>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2" name="Google Shape;242;p6"/>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43" name="Google Shape;243;p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244" name="Google Shape;244;p6"/>
          <p:cNvSpPr/>
          <p:nvPr/>
        </p:nvSpPr>
        <p:spPr>
          <a:xfrm>
            <a:off x="346875" y="35342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589875" y="39433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6"/>
          <p:cNvGrpSpPr/>
          <p:nvPr/>
        </p:nvGrpSpPr>
        <p:grpSpPr>
          <a:xfrm>
            <a:off x="311700" y="245650"/>
            <a:ext cx="691800" cy="168900"/>
            <a:chOff x="311700" y="245650"/>
            <a:chExt cx="691800" cy="168900"/>
          </a:xfrm>
        </p:grpSpPr>
        <p:sp>
          <p:nvSpPr>
            <p:cNvPr id="247" name="Google Shape;247;p6"/>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0"/>
        <p:cNvGrpSpPr/>
        <p:nvPr/>
      </p:nvGrpSpPr>
      <p:grpSpPr>
        <a:xfrm>
          <a:off x="0" y="0"/>
          <a:ext cx="0" cy="0"/>
          <a:chOff x="0" y="0"/>
          <a:chExt cx="0" cy="0"/>
        </a:xfrm>
      </p:grpSpPr>
      <p:grpSp>
        <p:nvGrpSpPr>
          <p:cNvPr id="251" name="Google Shape;251;p7"/>
          <p:cNvGrpSpPr/>
          <p:nvPr/>
        </p:nvGrpSpPr>
        <p:grpSpPr>
          <a:xfrm>
            <a:off x="-68125" y="-68125"/>
            <a:ext cx="9289800" cy="5270700"/>
            <a:chOff x="-68125" y="-68125"/>
            <a:chExt cx="9289800" cy="5270700"/>
          </a:xfrm>
        </p:grpSpPr>
        <p:grpSp>
          <p:nvGrpSpPr>
            <p:cNvPr id="252" name="Google Shape;252;p7"/>
            <p:cNvGrpSpPr/>
            <p:nvPr/>
          </p:nvGrpSpPr>
          <p:grpSpPr>
            <a:xfrm>
              <a:off x="60800" y="580575"/>
              <a:ext cx="9033300" cy="4510075"/>
              <a:chOff x="60800" y="580575"/>
              <a:chExt cx="9033300" cy="4510075"/>
            </a:xfrm>
          </p:grpSpPr>
          <p:cxnSp>
            <p:nvCxnSpPr>
              <p:cNvPr id="253" name="Google Shape;253;p7"/>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4" name="Google Shape;254;p7"/>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5" name="Google Shape;255;p7"/>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6" name="Google Shape;256;p7"/>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7" name="Google Shape;257;p7"/>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8" name="Google Shape;258;p7"/>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9" name="Google Shape;259;p7"/>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0" name="Google Shape;260;p7"/>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1" name="Google Shape;261;p7"/>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2" name="Google Shape;262;p7"/>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3" name="Google Shape;263;p7"/>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4" name="Google Shape;264;p7"/>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5" name="Google Shape;265;p7"/>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6" name="Google Shape;266;p7"/>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7" name="Google Shape;267;p7"/>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8" name="Google Shape;268;p7"/>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9" name="Google Shape;269;p7"/>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0" name="Google Shape;270;p7"/>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1" name="Google Shape;271;p7"/>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2" name="Google Shape;272;p7"/>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3" name="Google Shape;273;p7"/>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4" name="Google Shape;274;p7"/>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5" name="Google Shape;275;p7"/>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6" name="Google Shape;276;p7"/>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77" name="Google Shape;277;p7"/>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78" name="Google Shape;278;p7"/>
            <p:cNvGrpSpPr/>
            <p:nvPr/>
          </p:nvGrpSpPr>
          <p:grpSpPr>
            <a:xfrm>
              <a:off x="-68125" y="-68125"/>
              <a:ext cx="9289800" cy="5270700"/>
              <a:chOff x="-68125" y="-68125"/>
              <a:chExt cx="9289800" cy="5270700"/>
            </a:xfrm>
          </p:grpSpPr>
          <p:sp>
            <p:nvSpPr>
              <p:cNvPr id="279" name="Google Shape;279;p7"/>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0" name="Google Shape;280;p7"/>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84" name="Google Shape;284;p7"/>
          <p:cNvSpPr txBox="1">
            <a:spLocks noGrp="1"/>
          </p:cNvSpPr>
          <p:nvPr>
            <p:ph type="title"/>
          </p:nvPr>
        </p:nvSpPr>
        <p:spPr>
          <a:xfrm>
            <a:off x="1094400" y="1101400"/>
            <a:ext cx="3129600" cy="16488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7"/>
          <p:cNvSpPr txBox="1">
            <a:spLocks noGrp="1"/>
          </p:cNvSpPr>
          <p:nvPr>
            <p:ph type="subTitle" idx="1"/>
          </p:nvPr>
        </p:nvSpPr>
        <p:spPr>
          <a:xfrm>
            <a:off x="1094400" y="2837450"/>
            <a:ext cx="3129600" cy="1133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6" name="Google Shape;286;p7"/>
          <p:cNvSpPr/>
          <p:nvPr/>
        </p:nvSpPr>
        <p:spPr>
          <a:xfrm rot="768723">
            <a:off x="8383731" y="1129811"/>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rot="768723">
            <a:off x="8017537" y="45859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768723" flipH="1">
            <a:off x="627362" y="408992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7"/>
          <p:cNvGrpSpPr/>
          <p:nvPr/>
        </p:nvGrpSpPr>
        <p:grpSpPr>
          <a:xfrm>
            <a:off x="311700" y="245650"/>
            <a:ext cx="691800" cy="168900"/>
            <a:chOff x="311700" y="245650"/>
            <a:chExt cx="691800" cy="168900"/>
          </a:xfrm>
        </p:grpSpPr>
        <p:sp>
          <p:nvSpPr>
            <p:cNvPr id="290" name="Google Shape;290;p7"/>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3"/>
        <p:cNvGrpSpPr/>
        <p:nvPr/>
      </p:nvGrpSpPr>
      <p:grpSpPr>
        <a:xfrm>
          <a:off x="0" y="0"/>
          <a:ext cx="0" cy="0"/>
          <a:chOff x="0" y="0"/>
          <a:chExt cx="0" cy="0"/>
        </a:xfrm>
      </p:grpSpPr>
      <p:grpSp>
        <p:nvGrpSpPr>
          <p:cNvPr id="294" name="Google Shape;294;p8"/>
          <p:cNvGrpSpPr/>
          <p:nvPr/>
        </p:nvGrpSpPr>
        <p:grpSpPr>
          <a:xfrm>
            <a:off x="-68125" y="-68125"/>
            <a:ext cx="9289800" cy="5270700"/>
            <a:chOff x="-68125" y="-68125"/>
            <a:chExt cx="9289800" cy="5270700"/>
          </a:xfrm>
        </p:grpSpPr>
        <p:grpSp>
          <p:nvGrpSpPr>
            <p:cNvPr id="295" name="Google Shape;295;p8"/>
            <p:cNvGrpSpPr/>
            <p:nvPr/>
          </p:nvGrpSpPr>
          <p:grpSpPr>
            <a:xfrm>
              <a:off x="60800" y="580575"/>
              <a:ext cx="9033300" cy="4510075"/>
              <a:chOff x="60800" y="580575"/>
              <a:chExt cx="9033300" cy="4510075"/>
            </a:xfrm>
          </p:grpSpPr>
          <p:cxnSp>
            <p:nvCxnSpPr>
              <p:cNvPr id="296" name="Google Shape;296;p8"/>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7" name="Google Shape;297;p8"/>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8" name="Google Shape;298;p8"/>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99" name="Google Shape;299;p8"/>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0" name="Google Shape;300;p8"/>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1" name="Google Shape;301;p8"/>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2" name="Google Shape;302;p8"/>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3" name="Google Shape;303;p8"/>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4" name="Google Shape;304;p8"/>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5" name="Google Shape;305;p8"/>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6" name="Google Shape;306;p8"/>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7" name="Google Shape;307;p8"/>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8" name="Google Shape;308;p8"/>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09" name="Google Shape;309;p8"/>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0" name="Google Shape;310;p8"/>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1" name="Google Shape;311;p8"/>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12" name="Google Shape;312;p8"/>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3" name="Google Shape;313;p8"/>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4" name="Google Shape;314;p8"/>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5" name="Google Shape;315;p8"/>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6" name="Google Shape;316;p8"/>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7" name="Google Shape;317;p8"/>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8" name="Google Shape;318;p8"/>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19" name="Google Shape;319;p8"/>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320" name="Google Shape;320;p8"/>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321" name="Google Shape;321;p8"/>
            <p:cNvGrpSpPr/>
            <p:nvPr/>
          </p:nvGrpSpPr>
          <p:grpSpPr>
            <a:xfrm>
              <a:off x="-68125" y="-68125"/>
              <a:ext cx="9289800" cy="5270700"/>
              <a:chOff x="-68125" y="-68125"/>
              <a:chExt cx="9289800" cy="5270700"/>
            </a:xfrm>
          </p:grpSpPr>
          <p:sp>
            <p:nvSpPr>
              <p:cNvPr id="322" name="Google Shape;322;p8"/>
              <p:cNvSpPr/>
              <p:nvPr/>
            </p:nvSpPr>
            <p:spPr>
              <a:xfrm>
                <a:off x="-68125" y="-68125"/>
                <a:ext cx="9289800" cy="5270700"/>
              </a:xfrm>
              <a:prstGeom prst="frame">
                <a:avLst>
                  <a:gd name="adj1" fmla="val 2585"/>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3" name="Google Shape;323;p8"/>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4" name="Google Shape;324;p8"/>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5" name="Google Shape;325;p8"/>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26" name="Google Shape;326;p8"/>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327" name="Google Shape;327;p8"/>
          <p:cNvSpPr txBox="1">
            <a:spLocks noGrp="1"/>
          </p:cNvSpPr>
          <p:nvPr>
            <p:ph type="title"/>
          </p:nvPr>
        </p:nvSpPr>
        <p:spPr>
          <a:xfrm>
            <a:off x="2341775" y="1198650"/>
            <a:ext cx="4460400" cy="2746200"/>
          </a:xfrm>
          <a:prstGeom prst="rect">
            <a:avLst/>
          </a:prstGeom>
        </p:spPr>
        <p:txBody>
          <a:bodyPr spcFirstLastPara="1" wrap="square" lIns="0" tIns="0" rIns="0" bIns="0" anchor="t" anchorCtr="0">
            <a:noAutofit/>
          </a:bodyPr>
          <a:lstStyle>
            <a:lvl1pPr lvl="0" algn="ctr">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8" name="Google Shape;328;p8"/>
          <p:cNvSpPr/>
          <p:nvPr/>
        </p:nvSpPr>
        <p:spPr>
          <a:xfrm rot="-768723" flipH="1">
            <a:off x="566127" y="3400586"/>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rot="625735" flipH="1">
            <a:off x="1328886" y="4146423"/>
            <a:ext cx="229392" cy="519766"/>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768723">
            <a:off x="8220992" y="92387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flipH="1">
            <a:off x="8505141" y="198905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flipH="1">
            <a:off x="2503878" y="4516156"/>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8"/>
          <p:cNvGrpSpPr/>
          <p:nvPr/>
        </p:nvGrpSpPr>
        <p:grpSpPr>
          <a:xfrm flipH="1">
            <a:off x="311700" y="245650"/>
            <a:ext cx="691800" cy="168900"/>
            <a:chOff x="311700" y="245650"/>
            <a:chExt cx="691800" cy="168900"/>
          </a:xfrm>
        </p:grpSpPr>
        <p:sp>
          <p:nvSpPr>
            <p:cNvPr id="334" name="Google Shape;334;p8"/>
            <p:cNvSpPr/>
            <p:nvPr/>
          </p:nvSpPr>
          <p:spPr>
            <a:xfrm>
              <a:off x="31170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7"/>
        <p:cNvGrpSpPr/>
        <p:nvPr/>
      </p:nvGrpSpPr>
      <p:grpSpPr>
        <a:xfrm>
          <a:off x="0" y="0"/>
          <a:ext cx="0" cy="0"/>
          <a:chOff x="0" y="0"/>
          <a:chExt cx="0" cy="0"/>
        </a:xfrm>
      </p:grpSpPr>
      <p:grpSp>
        <p:nvGrpSpPr>
          <p:cNvPr id="338" name="Google Shape;338;p9"/>
          <p:cNvGrpSpPr/>
          <p:nvPr/>
        </p:nvGrpSpPr>
        <p:grpSpPr>
          <a:xfrm>
            <a:off x="-68125" y="-68125"/>
            <a:ext cx="9289800" cy="5270700"/>
            <a:chOff x="-68125" y="-68125"/>
            <a:chExt cx="9289800" cy="5270700"/>
          </a:xfrm>
        </p:grpSpPr>
        <p:grpSp>
          <p:nvGrpSpPr>
            <p:cNvPr id="339" name="Google Shape;339;p9"/>
            <p:cNvGrpSpPr/>
            <p:nvPr/>
          </p:nvGrpSpPr>
          <p:grpSpPr>
            <a:xfrm>
              <a:off x="60800" y="580575"/>
              <a:ext cx="9033300" cy="4510075"/>
              <a:chOff x="60800" y="580575"/>
              <a:chExt cx="9033300" cy="4510075"/>
            </a:xfrm>
          </p:grpSpPr>
          <p:cxnSp>
            <p:nvCxnSpPr>
              <p:cNvPr id="340" name="Google Shape;340;p9"/>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1" name="Google Shape;341;p9"/>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2" name="Google Shape;342;p9"/>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3" name="Google Shape;343;p9"/>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4" name="Google Shape;344;p9"/>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5" name="Google Shape;345;p9"/>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9"/>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7" name="Google Shape;347;p9"/>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8" name="Google Shape;348;p9"/>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9" name="Google Shape;349;p9"/>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0" name="Google Shape;350;p9"/>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1" name="Google Shape;351;p9"/>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2" name="Google Shape;352;p9"/>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3" name="Google Shape;353;p9"/>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4" name="Google Shape;354;p9"/>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5" name="Google Shape;355;p9"/>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6" name="Google Shape;356;p9"/>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7" name="Google Shape;357;p9"/>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8" name="Google Shape;358;p9"/>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9" name="Google Shape;359;p9"/>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0" name="Google Shape;360;p9"/>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1" name="Google Shape;361;p9"/>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2" name="Google Shape;362;p9"/>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3" name="Google Shape;363;p9"/>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364" name="Google Shape;364;p9"/>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365" name="Google Shape;365;p9"/>
            <p:cNvGrpSpPr/>
            <p:nvPr/>
          </p:nvGrpSpPr>
          <p:grpSpPr>
            <a:xfrm>
              <a:off x="-68125" y="-68125"/>
              <a:ext cx="9289800" cy="5270700"/>
              <a:chOff x="-68125" y="-68125"/>
              <a:chExt cx="9289800" cy="5270700"/>
            </a:xfrm>
          </p:grpSpPr>
          <p:sp>
            <p:nvSpPr>
              <p:cNvPr id="366" name="Google Shape;366;p9"/>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 name="Google Shape;367;p9"/>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9"/>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9" name="Google Shape;369;p9"/>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0" name="Google Shape;370;p9"/>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371" name="Google Shape;371;p9"/>
          <p:cNvSpPr txBox="1">
            <a:spLocks noGrp="1"/>
          </p:cNvSpPr>
          <p:nvPr>
            <p:ph type="title"/>
          </p:nvPr>
        </p:nvSpPr>
        <p:spPr>
          <a:xfrm>
            <a:off x="2333250" y="1364801"/>
            <a:ext cx="4477500" cy="979200"/>
          </a:xfrm>
          <a:prstGeom prst="rect">
            <a:avLst/>
          </a:prstGeom>
          <a:effectLst>
            <a:outerShdw dist="38100" dir="3180000" algn="bl" rotWithShape="0">
              <a:srgbClr val="000000"/>
            </a:outerShdw>
          </a:effectLst>
        </p:spPr>
        <p:txBody>
          <a:bodyPr spcFirstLastPara="1" wrap="square" lIns="0" tIns="0" rIns="0" bIns="0" anchor="t" anchorCtr="0">
            <a:noAutofit/>
          </a:bodyPr>
          <a:lstStyle>
            <a:lvl1pPr lvl="0" algn="ctr">
              <a:spcBef>
                <a:spcPts val="0"/>
              </a:spcBef>
              <a:spcAft>
                <a:spcPts val="0"/>
              </a:spcAft>
              <a:buSzPts val="4200"/>
              <a:buNone/>
              <a:defRPr sz="61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2" name="Google Shape;372;p9"/>
          <p:cNvSpPr txBox="1">
            <a:spLocks noGrp="1"/>
          </p:cNvSpPr>
          <p:nvPr>
            <p:ph type="subTitle" idx="1"/>
          </p:nvPr>
        </p:nvSpPr>
        <p:spPr>
          <a:xfrm>
            <a:off x="2473950" y="2473851"/>
            <a:ext cx="4196100" cy="1140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373" name="Google Shape;373;p9"/>
          <p:cNvGrpSpPr/>
          <p:nvPr/>
        </p:nvGrpSpPr>
        <p:grpSpPr>
          <a:xfrm>
            <a:off x="311700" y="245650"/>
            <a:ext cx="691800" cy="168900"/>
            <a:chOff x="311700" y="245650"/>
            <a:chExt cx="691800" cy="168900"/>
          </a:xfrm>
        </p:grpSpPr>
        <p:sp>
          <p:nvSpPr>
            <p:cNvPr id="374" name="Google Shape;374;p9"/>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9"/>
          <p:cNvGrpSpPr/>
          <p:nvPr/>
        </p:nvGrpSpPr>
        <p:grpSpPr>
          <a:xfrm>
            <a:off x="7369816" y="372753"/>
            <a:ext cx="1495131" cy="1495008"/>
            <a:chOff x="7262968" y="372761"/>
            <a:chExt cx="1601812" cy="1601680"/>
          </a:xfrm>
        </p:grpSpPr>
        <p:sp>
          <p:nvSpPr>
            <p:cNvPr id="378" name="Google Shape;378;p9"/>
            <p:cNvSpPr/>
            <p:nvPr/>
          </p:nvSpPr>
          <p:spPr>
            <a:xfrm rot="2735800">
              <a:off x="7499774" y="605034"/>
              <a:ext cx="1128200" cy="1137134"/>
            </a:xfrm>
            <a:custGeom>
              <a:avLst/>
              <a:gdLst/>
              <a:ahLst/>
              <a:cxnLst/>
              <a:rect l="l" t="t" r="r" b="b"/>
              <a:pathLst>
                <a:path w="29803" h="30039" extrusionOk="0">
                  <a:moveTo>
                    <a:pt x="8172" y="1"/>
                  </a:moveTo>
                  <a:lnTo>
                    <a:pt x="7982" y="19631"/>
                  </a:lnTo>
                  <a:lnTo>
                    <a:pt x="1" y="10281"/>
                  </a:lnTo>
                  <a:lnTo>
                    <a:pt x="921" y="30038"/>
                  </a:lnTo>
                  <a:lnTo>
                    <a:pt x="29803" y="22105"/>
                  </a:lnTo>
                  <a:lnTo>
                    <a:pt x="19875" y="6029"/>
                  </a:lnTo>
                  <a:lnTo>
                    <a:pt x="18748" y="17757"/>
                  </a:lnTo>
                  <a:lnTo>
                    <a:pt x="817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9"/>
            <p:cNvGrpSpPr/>
            <p:nvPr/>
          </p:nvGrpSpPr>
          <p:grpSpPr>
            <a:xfrm>
              <a:off x="7431901" y="447049"/>
              <a:ext cx="1160992" cy="1165576"/>
              <a:chOff x="7453911" y="518775"/>
              <a:chExt cx="1077487" cy="1081741"/>
            </a:xfrm>
          </p:grpSpPr>
          <p:sp>
            <p:nvSpPr>
              <p:cNvPr id="380" name="Google Shape;380;p9"/>
              <p:cNvSpPr/>
              <p:nvPr/>
            </p:nvSpPr>
            <p:spPr>
              <a:xfrm rot="2735807">
                <a:off x="8104862" y="569808"/>
                <a:ext cx="246456" cy="246456"/>
              </a:xfrm>
              <a:custGeom>
                <a:avLst/>
                <a:gdLst/>
                <a:ahLst/>
                <a:cxnLst/>
                <a:rect l="l" t="t" r="r" b="b"/>
                <a:pathLst>
                  <a:path w="7015" h="7015" extrusionOk="0">
                    <a:moveTo>
                      <a:pt x="2545" y="1"/>
                    </a:moveTo>
                    <a:lnTo>
                      <a:pt x="2545" y="1"/>
                    </a:lnTo>
                    <a:cubicBezTo>
                      <a:pt x="3076" y="1937"/>
                      <a:pt x="1938" y="3939"/>
                      <a:pt x="0" y="4470"/>
                    </a:cubicBezTo>
                    <a:cubicBezTo>
                      <a:pt x="323" y="4382"/>
                      <a:pt x="647" y="4340"/>
                      <a:pt x="965" y="4340"/>
                    </a:cubicBezTo>
                    <a:cubicBezTo>
                      <a:pt x="2563" y="4340"/>
                      <a:pt x="4027" y="5399"/>
                      <a:pt x="4471" y="7015"/>
                    </a:cubicBezTo>
                    <a:cubicBezTo>
                      <a:pt x="3939" y="5079"/>
                      <a:pt x="5078" y="3076"/>
                      <a:pt x="7014" y="2544"/>
                    </a:cubicBezTo>
                    <a:lnTo>
                      <a:pt x="7014" y="2544"/>
                    </a:lnTo>
                    <a:cubicBezTo>
                      <a:pt x="6692" y="2632"/>
                      <a:pt x="6368" y="2675"/>
                      <a:pt x="6049" y="2675"/>
                    </a:cubicBezTo>
                    <a:cubicBezTo>
                      <a:pt x="4452" y="2675"/>
                      <a:pt x="2988" y="1614"/>
                      <a:pt x="2545"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2735807">
                <a:off x="7688931" y="617217"/>
                <a:ext cx="197657" cy="197657"/>
              </a:xfrm>
              <a:custGeom>
                <a:avLst/>
                <a:gdLst/>
                <a:ahLst/>
                <a:cxnLst/>
                <a:rect l="l" t="t" r="r" b="b"/>
                <a:pathLst>
                  <a:path w="5626" h="5626" extrusionOk="0">
                    <a:moveTo>
                      <a:pt x="2041" y="1"/>
                    </a:moveTo>
                    <a:lnTo>
                      <a:pt x="2041" y="1"/>
                    </a:lnTo>
                    <a:cubicBezTo>
                      <a:pt x="2466" y="1554"/>
                      <a:pt x="1554" y="3158"/>
                      <a:pt x="1" y="3585"/>
                    </a:cubicBezTo>
                    <a:cubicBezTo>
                      <a:pt x="259" y="3514"/>
                      <a:pt x="519" y="3480"/>
                      <a:pt x="775" y="3480"/>
                    </a:cubicBezTo>
                    <a:cubicBezTo>
                      <a:pt x="2056" y="3480"/>
                      <a:pt x="3230" y="4330"/>
                      <a:pt x="3585" y="5625"/>
                    </a:cubicBezTo>
                    <a:cubicBezTo>
                      <a:pt x="3159" y="4072"/>
                      <a:pt x="4072" y="2468"/>
                      <a:pt x="5626" y="2041"/>
                    </a:cubicBezTo>
                    <a:lnTo>
                      <a:pt x="5626" y="2041"/>
                    </a:lnTo>
                    <a:cubicBezTo>
                      <a:pt x="5367" y="2112"/>
                      <a:pt x="5107" y="2146"/>
                      <a:pt x="4851" y="2146"/>
                    </a:cubicBezTo>
                    <a:cubicBezTo>
                      <a:pt x="3570" y="2146"/>
                      <a:pt x="2396" y="1296"/>
                      <a:pt x="2041"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35807">
                <a:off x="8292880" y="998916"/>
                <a:ext cx="197622" cy="197551"/>
              </a:xfrm>
              <a:custGeom>
                <a:avLst/>
                <a:gdLst/>
                <a:ahLst/>
                <a:cxnLst/>
                <a:rect l="l" t="t" r="r" b="b"/>
                <a:pathLst>
                  <a:path w="5625" h="5623" extrusionOk="0">
                    <a:moveTo>
                      <a:pt x="2041" y="0"/>
                    </a:moveTo>
                    <a:lnTo>
                      <a:pt x="2041" y="0"/>
                    </a:lnTo>
                    <a:cubicBezTo>
                      <a:pt x="2467" y="1554"/>
                      <a:pt x="1554" y="3158"/>
                      <a:pt x="0" y="3584"/>
                    </a:cubicBezTo>
                    <a:cubicBezTo>
                      <a:pt x="259" y="3513"/>
                      <a:pt x="519" y="3479"/>
                      <a:pt x="775" y="3479"/>
                    </a:cubicBezTo>
                    <a:cubicBezTo>
                      <a:pt x="2055" y="3479"/>
                      <a:pt x="3229" y="4329"/>
                      <a:pt x="3585" y="5623"/>
                    </a:cubicBezTo>
                    <a:cubicBezTo>
                      <a:pt x="3158" y="4071"/>
                      <a:pt x="4071" y="2465"/>
                      <a:pt x="5625" y="2040"/>
                    </a:cubicBezTo>
                    <a:lnTo>
                      <a:pt x="5625" y="2040"/>
                    </a:lnTo>
                    <a:cubicBezTo>
                      <a:pt x="5367" y="2111"/>
                      <a:pt x="5107" y="2145"/>
                      <a:pt x="4852" y="2145"/>
                    </a:cubicBezTo>
                    <a:cubicBezTo>
                      <a:pt x="3571" y="2145"/>
                      <a:pt x="2397" y="1295"/>
                      <a:pt x="2041"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rot="2735807">
                <a:off x="7793386" y="1091363"/>
                <a:ext cx="212904" cy="329545"/>
              </a:xfrm>
              <a:custGeom>
                <a:avLst/>
                <a:gdLst/>
                <a:ahLst/>
                <a:cxnLst/>
                <a:rect l="l" t="t" r="r" b="b"/>
                <a:pathLst>
                  <a:path w="6060" h="9380" extrusionOk="0">
                    <a:moveTo>
                      <a:pt x="2084" y="0"/>
                    </a:moveTo>
                    <a:cubicBezTo>
                      <a:pt x="1972" y="0"/>
                      <a:pt x="1861" y="15"/>
                      <a:pt x="1753" y="45"/>
                    </a:cubicBezTo>
                    <a:cubicBezTo>
                      <a:pt x="470" y="397"/>
                      <a:pt x="0" y="2763"/>
                      <a:pt x="704" y="5329"/>
                    </a:cubicBezTo>
                    <a:cubicBezTo>
                      <a:pt x="1349" y="7678"/>
                      <a:pt x="2756" y="9380"/>
                      <a:pt x="3974" y="9380"/>
                    </a:cubicBezTo>
                    <a:cubicBezTo>
                      <a:pt x="4086" y="9380"/>
                      <a:pt x="4197" y="9365"/>
                      <a:pt x="4305" y="9336"/>
                    </a:cubicBezTo>
                    <a:cubicBezTo>
                      <a:pt x="5590" y="8983"/>
                      <a:pt x="6060" y="6617"/>
                      <a:pt x="5355" y="4051"/>
                    </a:cubicBezTo>
                    <a:cubicBezTo>
                      <a:pt x="4711" y="1702"/>
                      <a:pt x="3304" y="0"/>
                      <a:pt x="2084"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rot="2735807">
                <a:off x="7513954" y="1017932"/>
                <a:ext cx="149174" cy="230787"/>
              </a:xfrm>
              <a:custGeom>
                <a:avLst/>
                <a:gdLst/>
                <a:ahLst/>
                <a:cxnLst/>
                <a:rect l="l" t="t" r="r" b="b"/>
                <a:pathLst>
                  <a:path w="4246" h="6569" extrusionOk="0">
                    <a:moveTo>
                      <a:pt x="1463" y="0"/>
                    </a:moveTo>
                    <a:cubicBezTo>
                      <a:pt x="1384" y="0"/>
                      <a:pt x="1306" y="10"/>
                      <a:pt x="1230" y="31"/>
                    </a:cubicBezTo>
                    <a:cubicBezTo>
                      <a:pt x="331" y="278"/>
                      <a:pt x="0" y="1936"/>
                      <a:pt x="495" y="3733"/>
                    </a:cubicBezTo>
                    <a:cubicBezTo>
                      <a:pt x="947" y="5377"/>
                      <a:pt x="1931" y="6569"/>
                      <a:pt x="2785" y="6569"/>
                    </a:cubicBezTo>
                    <a:cubicBezTo>
                      <a:pt x="2864" y="6569"/>
                      <a:pt x="2941" y="6559"/>
                      <a:pt x="3017" y="6538"/>
                    </a:cubicBezTo>
                    <a:cubicBezTo>
                      <a:pt x="3917" y="6290"/>
                      <a:pt x="4245" y="4634"/>
                      <a:pt x="3752" y="2837"/>
                    </a:cubicBezTo>
                    <a:cubicBezTo>
                      <a:pt x="3300" y="1192"/>
                      <a:pt x="2316" y="0"/>
                      <a:pt x="1463"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rot="2735807">
                <a:off x="8085615" y="1351076"/>
                <a:ext cx="149138" cy="230822"/>
              </a:xfrm>
              <a:custGeom>
                <a:avLst/>
                <a:gdLst/>
                <a:ahLst/>
                <a:cxnLst/>
                <a:rect l="l" t="t" r="r" b="b"/>
                <a:pathLst>
                  <a:path w="4245" h="6570" extrusionOk="0">
                    <a:moveTo>
                      <a:pt x="1462" y="1"/>
                    </a:moveTo>
                    <a:cubicBezTo>
                      <a:pt x="1383" y="1"/>
                      <a:pt x="1305" y="11"/>
                      <a:pt x="1229" y="32"/>
                    </a:cubicBezTo>
                    <a:cubicBezTo>
                      <a:pt x="330" y="280"/>
                      <a:pt x="1" y="1937"/>
                      <a:pt x="494" y="3733"/>
                    </a:cubicBezTo>
                    <a:cubicBezTo>
                      <a:pt x="945" y="5379"/>
                      <a:pt x="1931" y="6570"/>
                      <a:pt x="2784" y="6570"/>
                    </a:cubicBezTo>
                    <a:cubicBezTo>
                      <a:pt x="2863" y="6570"/>
                      <a:pt x="2940" y="6559"/>
                      <a:pt x="3016" y="6539"/>
                    </a:cubicBezTo>
                    <a:cubicBezTo>
                      <a:pt x="3916" y="6291"/>
                      <a:pt x="4244" y="4634"/>
                      <a:pt x="3751" y="2837"/>
                    </a:cubicBezTo>
                    <a:cubicBezTo>
                      <a:pt x="3300" y="1193"/>
                      <a:pt x="2315" y="1"/>
                      <a:pt x="146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6" name="Google Shape;386;p9"/>
          <p:cNvSpPr/>
          <p:nvPr/>
        </p:nvSpPr>
        <p:spPr>
          <a:xfrm>
            <a:off x="8529250" y="260620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rot="-768723" flipH="1">
            <a:off x="896275" y="102984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85800" y="26749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1"/>
        <p:cNvGrpSpPr/>
        <p:nvPr/>
      </p:nvGrpSpPr>
      <p:grpSpPr>
        <a:xfrm>
          <a:off x="0" y="0"/>
          <a:ext cx="0" cy="0"/>
          <a:chOff x="0" y="0"/>
          <a:chExt cx="0" cy="0"/>
        </a:xfrm>
      </p:grpSpPr>
      <p:grpSp>
        <p:nvGrpSpPr>
          <p:cNvPr id="392" name="Google Shape;392;p11"/>
          <p:cNvGrpSpPr/>
          <p:nvPr/>
        </p:nvGrpSpPr>
        <p:grpSpPr>
          <a:xfrm>
            <a:off x="-68125" y="-68125"/>
            <a:ext cx="9289800" cy="5270700"/>
            <a:chOff x="-68125" y="-68125"/>
            <a:chExt cx="9289800" cy="5270700"/>
          </a:xfrm>
        </p:grpSpPr>
        <p:grpSp>
          <p:nvGrpSpPr>
            <p:cNvPr id="393" name="Google Shape;393;p11"/>
            <p:cNvGrpSpPr/>
            <p:nvPr/>
          </p:nvGrpSpPr>
          <p:grpSpPr>
            <a:xfrm>
              <a:off x="60800" y="580575"/>
              <a:ext cx="9033300" cy="4510075"/>
              <a:chOff x="60800" y="580575"/>
              <a:chExt cx="9033300" cy="4510075"/>
            </a:xfrm>
          </p:grpSpPr>
          <p:cxnSp>
            <p:nvCxnSpPr>
              <p:cNvPr id="394" name="Google Shape;394;p11"/>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5" name="Google Shape;395;p11"/>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6" name="Google Shape;396;p11"/>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7" name="Google Shape;397;p11"/>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8" name="Google Shape;398;p11"/>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99" name="Google Shape;399;p11"/>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0" name="Google Shape;400;p11"/>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1" name="Google Shape;401;p11"/>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2" name="Google Shape;402;p11"/>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3" name="Google Shape;403;p11"/>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4" name="Google Shape;404;p11"/>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5" name="Google Shape;405;p11"/>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6" name="Google Shape;406;p11"/>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7" name="Google Shape;407;p11"/>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8" name="Google Shape;408;p11"/>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09" name="Google Shape;409;p11"/>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10" name="Google Shape;410;p11"/>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1" name="Google Shape;411;p11"/>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2" name="Google Shape;412;p11"/>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3" name="Google Shape;413;p11"/>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4" name="Google Shape;414;p11"/>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5" name="Google Shape;415;p11"/>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6" name="Google Shape;416;p11"/>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17" name="Google Shape;417;p11"/>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418" name="Google Shape;418;p11"/>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419" name="Google Shape;419;p11"/>
            <p:cNvGrpSpPr/>
            <p:nvPr/>
          </p:nvGrpSpPr>
          <p:grpSpPr>
            <a:xfrm>
              <a:off x="-68125" y="-68125"/>
              <a:ext cx="9289800" cy="5270700"/>
              <a:chOff x="-68125" y="-68125"/>
              <a:chExt cx="9289800" cy="5270700"/>
            </a:xfrm>
          </p:grpSpPr>
          <p:sp>
            <p:nvSpPr>
              <p:cNvPr id="420" name="Google Shape;420;p11"/>
              <p:cNvSpPr/>
              <p:nvPr/>
            </p:nvSpPr>
            <p:spPr>
              <a:xfrm>
                <a:off x="-68125" y="-68125"/>
                <a:ext cx="9289800" cy="5270700"/>
              </a:xfrm>
              <a:prstGeom prst="frame">
                <a:avLst>
                  <a:gd name="adj1" fmla="val 2585"/>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1" name="Google Shape;421;p11"/>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2" name="Google Shape;422;p11"/>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3" name="Google Shape;423;p11"/>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24" name="Google Shape;424;p11"/>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425" name="Google Shape;425;p11"/>
          <p:cNvSpPr txBox="1">
            <a:spLocks noGrp="1"/>
          </p:cNvSpPr>
          <p:nvPr>
            <p:ph type="title" hasCustomPrompt="1"/>
          </p:nvPr>
        </p:nvSpPr>
        <p:spPr>
          <a:xfrm>
            <a:off x="2074075" y="1342916"/>
            <a:ext cx="4995900" cy="16422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6" name="Google Shape;426;p11"/>
          <p:cNvSpPr txBox="1">
            <a:spLocks noGrp="1"/>
          </p:cNvSpPr>
          <p:nvPr>
            <p:ph type="subTitle" idx="1"/>
          </p:nvPr>
        </p:nvSpPr>
        <p:spPr>
          <a:xfrm>
            <a:off x="2074075" y="3045614"/>
            <a:ext cx="4995900" cy="371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00">
                <a:solidFill>
                  <a:schemeClr val="accen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27" name="Google Shape;427;p11"/>
          <p:cNvGrpSpPr/>
          <p:nvPr/>
        </p:nvGrpSpPr>
        <p:grpSpPr>
          <a:xfrm>
            <a:off x="7798389" y="359088"/>
            <a:ext cx="1005180" cy="932317"/>
            <a:chOff x="7260250" y="245650"/>
            <a:chExt cx="987989" cy="916372"/>
          </a:xfrm>
        </p:grpSpPr>
        <p:sp>
          <p:nvSpPr>
            <p:cNvPr id="428" name="Google Shape;428;p11"/>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p:nvPr/>
        </p:nvSpPr>
        <p:spPr>
          <a:xfrm>
            <a:off x="7347365" y="663738"/>
            <a:ext cx="74400" cy="744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rot="10800000">
            <a:off x="6836637" y="269004"/>
            <a:ext cx="235830" cy="235883"/>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1"/>
          <p:cNvGrpSpPr/>
          <p:nvPr/>
        </p:nvGrpSpPr>
        <p:grpSpPr>
          <a:xfrm>
            <a:off x="7899669" y="3790474"/>
            <a:ext cx="802631" cy="896810"/>
            <a:chOff x="7775294" y="3445874"/>
            <a:chExt cx="802631" cy="896810"/>
          </a:xfrm>
        </p:grpSpPr>
        <p:sp>
          <p:nvSpPr>
            <p:cNvPr id="443" name="Google Shape;443;p11"/>
            <p:cNvSpPr/>
            <p:nvPr/>
          </p:nvSpPr>
          <p:spPr>
            <a:xfrm rot="10800000">
              <a:off x="7775294" y="34458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rot="10800000">
              <a:off x="8033356" y="39855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11"/>
          <p:cNvSpPr/>
          <p:nvPr/>
        </p:nvSpPr>
        <p:spPr>
          <a:xfrm>
            <a:off x="685800" y="10869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11"/>
          <p:cNvGrpSpPr/>
          <p:nvPr/>
        </p:nvGrpSpPr>
        <p:grpSpPr>
          <a:xfrm flipH="1">
            <a:off x="311700" y="245650"/>
            <a:ext cx="691800" cy="168900"/>
            <a:chOff x="311700" y="245650"/>
            <a:chExt cx="691800" cy="168900"/>
          </a:xfrm>
        </p:grpSpPr>
        <p:sp>
          <p:nvSpPr>
            <p:cNvPr id="448" name="Google Shape;448;p11"/>
            <p:cNvSpPr/>
            <p:nvPr/>
          </p:nvSpPr>
          <p:spPr>
            <a:xfrm>
              <a:off x="31170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nSpc>
                <a:spcPct val="100000"/>
              </a:lnSpc>
              <a:spcBef>
                <a:spcPts val="0"/>
              </a:spcBef>
              <a:spcAft>
                <a:spcPts val="0"/>
              </a:spcAft>
              <a:buClr>
                <a:schemeClr val="accent4"/>
              </a:buClr>
              <a:buSzPts val="3500"/>
              <a:buFont typeface="Passion One"/>
              <a:buNone/>
              <a:defRPr sz="3500">
                <a:solidFill>
                  <a:schemeClr val="accent4"/>
                </a:solidFill>
                <a:latin typeface="Passion One"/>
                <a:ea typeface="Passion One"/>
                <a:cs typeface="Passion One"/>
                <a:sym typeface="Passion One"/>
              </a:defRPr>
            </a:lvl1pPr>
            <a:lvl2pPr lvl="1">
              <a:lnSpc>
                <a:spcPct val="100000"/>
              </a:lnSpc>
              <a:spcBef>
                <a:spcPts val="0"/>
              </a:spcBef>
              <a:spcAft>
                <a:spcPts val="0"/>
              </a:spcAft>
              <a:buClr>
                <a:schemeClr val="accent4"/>
              </a:buClr>
              <a:buSzPts val="2800"/>
              <a:buNone/>
              <a:defRPr sz="2800">
                <a:solidFill>
                  <a:schemeClr val="accent4"/>
                </a:solidFill>
              </a:defRPr>
            </a:lvl2pPr>
            <a:lvl3pPr lvl="2">
              <a:lnSpc>
                <a:spcPct val="100000"/>
              </a:lnSpc>
              <a:spcBef>
                <a:spcPts val="0"/>
              </a:spcBef>
              <a:spcAft>
                <a:spcPts val="0"/>
              </a:spcAft>
              <a:buClr>
                <a:schemeClr val="accent4"/>
              </a:buClr>
              <a:buSzPts val="2800"/>
              <a:buNone/>
              <a:defRPr sz="2800">
                <a:solidFill>
                  <a:schemeClr val="accent4"/>
                </a:solidFill>
              </a:defRPr>
            </a:lvl3pPr>
            <a:lvl4pPr lvl="3">
              <a:lnSpc>
                <a:spcPct val="100000"/>
              </a:lnSpc>
              <a:spcBef>
                <a:spcPts val="0"/>
              </a:spcBef>
              <a:spcAft>
                <a:spcPts val="0"/>
              </a:spcAft>
              <a:buClr>
                <a:schemeClr val="accent4"/>
              </a:buClr>
              <a:buSzPts val="2800"/>
              <a:buNone/>
              <a:defRPr sz="2800">
                <a:solidFill>
                  <a:schemeClr val="accent4"/>
                </a:solidFill>
              </a:defRPr>
            </a:lvl4pPr>
            <a:lvl5pPr lvl="4">
              <a:lnSpc>
                <a:spcPct val="100000"/>
              </a:lnSpc>
              <a:spcBef>
                <a:spcPts val="0"/>
              </a:spcBef>
              <a:spcAft>
                <a:spcPts val="0"/>
              </a:spcAft>
              <a:buClr>
                <a:schemeClr val="accent4"/>
              </a:buClr>
              <a:buSzPts val="2800"/>
              <a:buNone/>
              <a:defRPr sz="2800">
                <a:solidFill>
                  <a:schemeClr val="accent4"/>
                </a:solidFill>
              </a:defRPr>
            </a:lvl5pPr>
            <a:lvl6pPr lvl="5">
              <a:lnSpc>
                <a:spcPct val="100000"/>
              </a:lnSpc>
              <a:spcBef>
                <a:spcPts val="0"/>
              </a:spcBef>
              <a:spcAft>
                <a:spcPts val="0"/>
              </a:spcAft>
              <a:buClr>
                <a:schemeClr val="accent4"/>
              </a:buClr>
              <a:buSzPts val="2800"/>
              <a:buNone/>
              <a:defRPr sz="2800">
                <a:solidFill>
                  <a:schemeClr val="accent4"/>
                </a:solidFill>
              </a:defRPr>
            </a:lvl6pPr>
            <a:lvl7pPr lvl="6">
              <a:lnSpc>
                <a:spcPct val="100000"/>
              </a:lnSpc>
              <a:spcBef>
                <a:spcPts val="0"/>
              </a:spcBef>
              <a:spcAft>
                <a:spcPts val="0"/>
              </a:spcAft>
              <a:buClr>
                <a:schemeClr val="accent4"/>
              </a:buClr>
              <a:buSzPts val="2800"/>
              <a:buNone/>
              <a:defRPr sz="2800">
                <a:solidFill>
                  <a:schemeClr val="accent4"/>
                </a:solidFill>
              </a:defRPr>
            </a:lvl7pPr>
            <a:lvl8pPr lvl="7">
              <a:lnSpc>
                <a:spcPct val="100000"/>
              </a:lnSpc>
              <a:spcBef>
                <a:spcPts val="0"/>
              </a:spcBef>
              <a:spcAft>
                <a:spcPts val="0"/>
              </a:spcAft>
              <a:buClr>
                <a:schemeClr val="accent4"/>
              </a:buClr>
              <a:buSzPts val="2800"/>
              <a:buNone/>
              <a:defRPr sz="2800">
                <a:solidFill>
                  <a:schemeClr val="accent4"/>
                </a:solidFill>
              </a:defRPr>
            </a:lvl8pPr>
            <a:lvl9pPr lvl="8">
              <a:lnSpc>
                <a:spcPct val="100000"/>
              </a:lnSpc>
              <a:spcBef>
                <a:spcPts val="0"/>
              </a:spcBef>
              <a:spcAft>
                <a:spcPts val="0"/>
              </a:spcAft>
              <a:buClr>
                <a:schemeClr val="accent4"/>
              </a:buClr>
              <a:buSzPts val="2800"/>
              <a:buNone/>
              <a:defRPr sz="2800">
                <a:solidFill>
                  <a:schemeClr val="accent4"/>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1pPr>
            <a:lvl2pPr marL="914400" lvl="1"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2pPr>
            <a:lvl3pPr marL="1371600" lvl="2"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3pPr>
            <a:lvl4pPr marL="1828800" lvl="3"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4pPr>
            <a:lvl5pPr marL="2286000" lvl="4"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5pPr>
            <a:lvl6pPr marL="2743200" lvl="5"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6pPr>
            <a:lvl7pPr marL="3200400" lvl="6"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7pPr>
            <a:lvl8pPr marL="3657600" lvl="7"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8pPr>
            <a:lvl9pPr marL="4114800" lvl="8"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70" r:id="rId14"/>
    <p:sldLayoutId id="2147483672" r:id="rId15"/>
    <p:sldLayoutId id="2147483677"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9.xml"/><Relationship Id="rId7" Type="http://schemas.openxmlformats.org/officeDocument/2006/relationships/slide" Target="slide24.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slide" Target="slide28.xml"/><Relationship Id="rId5" Type="http://schemas.openxmlformats.org/officeDocument/2006/relationships/slide" Target="slide26.xml"/><Relationship Id="rId10" Type="http://schemas.openxmlformats.org/officeDocument/2006/relationships/slide" Target="slide23.xml"/><Relationship Id="rId4" Type="http://schemas.openxmlformats.org/officeDocument/2006/relationships/image" Target="../media/image39.png"/><Relationship Id="rId9"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4.jp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38"/>
          <p:cNvSpPr/>
          <p:nvPr/>
        </p:nvSpPr>
        <p:spPr>
          <a:xfrm>
            <a:off x="1421637" y="1371448"/>
            <a:ext cx="6410520" cy="604021"/>
          </a:xfrm>
          <a:prstGeom prst="rect">
            <a:avLst/>
          </a:prstGeom>
        </p:spPr>
        <p:txBody>
          <a:bodyPr>
            <a:prstTxWarp prst="textPlain">
              <a:avLst/>
            </a:prstTxWarp>
          </a:bodyPr>
          <a:lstStyle/>
          <a:p>
            <a:pPr lvl="0" algn="ctr"/>
            <a:r>
              <a:rPr lang="vi-VN" b="1" i="0" smtClean="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rPr>
              <a:t>CHÀO MỪNG CÁC EM</a:t>
            </a:r>
            <a:endParaRPr b="1" i="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endParaRPr>
          </a:p>
        </p:txBody>
      </p:sp>
      <p:sp>
        <p:nvSpPr>
          <p:cNvPr id="1563" name="Google Shape;1563;p38"/>
          <p:cNvSpPr/>
          <p:nvPr/>
        </p:nvSpPr>
        <p:spPr>
          <a:xfrm rot="10800000">
            <a:off x="379668" y="335884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rot="10800000">
            <a:off x="2577857" y="45989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rot="10800000">
            <a:off x="638194" y="20827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2891462" y="869762"/>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rot="10800000">
            <a:off x="1036681" y="108869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rot="10800000">
            <a:off x="7444588" y="2059525"/>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8676825" y="169626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rot="10800000">
            <a:off x="7939457" y="10279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rot="10800000">
            <a:off x="6730799" y="46325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38"/>
          <p:cNvGrpSpPr/>
          <p:nvPr/>
        </p:nvGrpSpPr>
        <p:grpSpPr>
          <a:xfrm>
            <a:off x="349721" y="3690582"/>
            <a:ext cx="1249854" cy="1531468"/>
            <a:chOff x="349721" y="3658257"/>
            <a:chExt cx="1249854" cy="1531468"/>
          </a:xfrm>
        </p:grpSpPr>
        <p:sp>
          <p:nvSpPr>
            <p:cNvPr id="1576" name="Google Shape;1576;p38"/>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8"/>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8"/>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8"/>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38"/>
          <p:cNvGrpSpPr/>
          <p:nvPr/>
        </p:nvGrpSpPr>
        <p:grpSpPr>
          <a:xfrm>
            <a:off x="7739350" y="3555813"/>
            <a:ext cx="1049982" cy="660334"/>
            <a:chOff x="7636250" y="3778675"/>
            <a:chExt cx="1049982" cy="660334"/>
          </a:xfrm>
        </p:grpSpPr>
        <p:sp>
          <p:nvSpPr>
            <p:cNvPr id="1587" name="Google Shape;1587;p38"/>
            <p:cNvSpPr/>
            <p:nvPr/>
          </p:nvSpPr>
          <p:spPr>
            <a:xfrm>
              <a:off x="7639027" y="3781077"/>
              <a:ext cx="1035121" cy="655493"/>
            </a:xfrm>
            <a:custGeom>
              <a:avLst/>
              <a:gdLst/>
              <a:ahLst/>
              <a:cxnLst/>
              <a:rect l="l" t="t" r="r" b="b"/>
              <a:pathLst>
                <a:path w="27583" h="17467" extrusionOk="0">
                  <a:moveTo>
                    <a:pt x="3726" y="1"/>
                  </a:moveTo>
                  <a:cubicBezTo>
                    <a:pt x="2640" y="1"/>
                    <a:pt x="1660" y="776"/>
                    <a:pt x="1460" y="1903"/>
                  </a:cubicBezTo>
                  <a:lnTo>
                    <a:pt x="206" y="8984"/>
                  </a:lnTo>
                  <a:cubicBezTo>
                    <a:pt x="1" y="10145"/>
                    <a:pt x="706" y="11274"/>
                    <a:pt x="1839" y="11599"/>
                  </a:cubicBezTo>
                  <a:lnTo>
                    <a:pt x="4131" y="12257"/>
                  </a:lnTo>
                  <a:cubicBezTo>
                    <a:pt x="4549" y="12260"/>
                    <a:pt x="4959" y="12377"/>
                    <a:pt x="5316" y="12596"/>
                  </a:cubicBezTo>
                  <a:lnTo>
                    <a:pt x="7596" y="13251"/>
                  </a:lnTo>
                  <a:cubicBezTo>
                    <a:pt x="7803" y="13310"/>
                    <a:pt x="8015" y="13339"/>
                    <a:pt x="8227" y="13339"/>
                  </a:cubicBezTo>
                  <a:cubicBezTo>
                    <a:pt x="8597" y="13339"/>
                    <a:pt x="8965" y="13249"/>
                    <a:pt x="9298" y="13072"/>
                  </a:cubicBezTo>
                  <a:cubicBezTo>
                    <a:pt x="9833" y="13674"/>
                    <a:pt x="10620" y="14238"/>
                    <a:pt x="11814" y="14581"/>
                  </a:cubicBezTo>
                  <a:cubicBezTo>
                    <a:pt x="12407" y="14752"/>
                    <a:pt x="12944" y="14822"/>
                    <a:pt x="13430" y="14822"/>
                  </a:cubicBezTo>
                  <a:cubicBezTo>
                    <a:pt x="13959" y="14822"/>
                    <a:pt x="14427" y="14738"/>
                    <a:pt x="14836" y="14608"/>
                  </a:cubicBezTo>
                  <a:cubicBezTo>
                    <a:pt x="15122" y="15133"/>
                    <a:pt x="15603" y="15549"/>
                    <a:pt x="16218" y="15726"/>
                  </a:cubicBezTo>
                  <a:lnTo>
                    <a:pt x="18509" y="16383"/>
                  </a:lnTo>
                  <a:cubicBezTo>
                    <a:pt x="18928" y="16386"/>
                    <a:pt x="19337" y="16503"/>
                    <a:pt x="19694" y="16723"/>
                  </a:cubicBezTo>
                  <a:lnTo>
                    <a:pt x="21975" y="17377"/>
                  </a:lnTo>
                  <a:cubicBezTo>
                    <a:pt x="22187" y="17438"/>
                    <a:pt x="22401" y="17467"/>
                    <a:pt x="22611" y="17467"/>
                  </a:cubicBezTo>
                  <a:cubicBezTo>
                    <a:pt x="23540" y="17467"/>
                    <a:pt x="24406" y="16902"/>
                    <a:pt x="24758" y="15996"/>
                  </a:cubicBezTo>
                  <a:lnTo>
                    <a:pt x="27350" y="9300"/>
                  </a:lnTo>
                  <a:cubicBezTo>
                    <a:pt x="27582" y="8696"/>
                    <a:pt x="27551" y="8021"/>
                    <a:pt x="27261" y="7443"/>
                  </a:cubicBezTo>
                  <a:cubicBezTo>
                    <a:pt x="26974" y="6863"/>
                    <a:pt x="26455" y="6431"/>
                    <a:pt x="25834" y="6253"/>
                  </a:cubicBezTo>
                  <a:lnTo>
                    <a:pt x="24086" y="5752"/>
                  </a:lnTo>
                  <a:cubicBezTo>
                    <a:pt x="23800" y="5723"/>
                    <a:pt x="23522" y="5644"/>
                    <a:pt x="23266" y="5516"/>
                  </a:cubicBezTo>
                  <a:lnTo>
                    <a:pt x="21419" y="4985"/>
                  </a:lnTo>
                  <a:cubicBezTo>
                    <a:pt x="21117" y="4960"/>
                    <a:pt x="20824" y="4876"/>
                    <a:pt x="20554" y="4739"/>
                  </a:cubicBezTo>
                  <a:lnTo>
                    <a:pt x="18740" y="4217"/>
                  </a:lnTo>
                  <a:cubicBezTo>
                    <a:pt x="18534" y="4159"/>
                    <a:pt x="18323" y="4130"/>
                    <a:pt x="18113" y="4130"/>
                  </a:cubicBezTo>
                  <a:cubicBezTo>
                    <a:pt x="17862" y="4130"/>
                    <a:pt x="17611" y="4171"/>
                    <a:pt x="17371" y="4253"/>
                  </a:cubicBezTo>
                  <a:cubicBezTo>
                    <a:pt x="16848" y="3781"/>
                    <a:pt x="16135" y="3349"/>
                    <a:pt x="15141" y="3065"/>
                  </a:cubicBezTo>
                  <a:cubicBezTo>
                    <a:pt x="14528" y="2888"/>
                    <a:pt x="13975" y="2816"/>
                    <a:pt x="13478" y="2816"/>
                  </a:cubicBezTo>
                  <a:cubicBezTo>
                    <a:pt x="13167" y="2816"/>
                    <a:pt x="12878" y="2844"/>
                    <a:pt x="12609" y="2893"/>
                  </a:cubicBezTo>
                  <a:cubicBezTo>
                    <a:pt x="12312" y="2524"/>
                    <a:pt x="11909" y="2257"/>
                    <a:pt x="11457" y="2126"/>
                  </a:cubicBezTo>
                  <a:lnTo>
                    <a:pt x="9708" y="1625"/>
                  </a:lnTo>
                  <a:cubicBezTo>
                    <a:pt x="9423" y="1597"/>
                    <a:pt x="9145" y="1518"/>
                    <a:pt x="8889" y="1390"/>
                  </a:cubicBezTo>
                  <a:lnTo>
                    <a:pt x="7040" y="859"/>
                  </a:lnTo>
                  <a:cubicBezTo>
                    <a:pt x="6740" y="833"/>
                    <a:pt x="6446" y="750"/>
                    <a:pt x="6177" y="612"/>
                  </a:cubicBezTo>
                  <a:lnTo>
                    <a:pt x="4361" y="91"/>
                  </a:lnTo>
                  <a:cubicBezTo>
                    <a:pt x="4149" y="30"/>
                    <a:pt x="3935" y="1"/>
                    <a:pt x="37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8"/>
            <p:cNvSpPr/>
            <p:nvPr/>
          </p:nvSpPr>
          <p:spPr>
            <a:xfrm>
              <a:off x="7731797" y="3867542"/>
              <a:ext cx="313355" cy="327728"/>
            </a:xfrm>
            <a:custGeom>
              <a:avLst/>
              <a:gdLst/>
              <a:ahLst/>
              <a:cxnLst/>
              <a:rect l="l" t="t" r="r" b="b"/>
              <a:pathLst>
                <a:path w="8350" h="8733" extrusionOk="0">
                  <a:moveTo>
                    <a:pt x="1254" y="1"/>
                  </a:moveTo>
                  <a:lnTo>
                    <a:pt x="1" y="7081"/>
                  </a:lnTo>
                  <a:lnTo>
                    <a:pt x="2292" y="7738"/>
                  </a:lnTo>
                  <a:lnTo>
                    <a:pt x="3666" y="4837"/>
                  </a:lnTo>
                  <a:lnTo>
                    <a:pt x="3753" y="4862"/>
                  </a:lnTo>
                  <a:lnTo>
                    <a:pt x="3476" y="8078"/>
                  </a:lnTo>
                  <a:lnTo>
                    <a:pt x="5757" y="8733"/>
                  </a:lnTo>
                  <a:lnTo>
                    <a:pt x="8350" y="2036"/>
                  </a:lnTo>
                  <a:lnTo>
                    <a:pt x="6600" y="1535"/>
                  </a:lnTo>
                  <a:lnTo>
                    <a:pt x="5355" y="5120"/>
                  </a:lnTo>
                  <a:lnTo>
                    <a:pt x="5244" y="5088"/>
                  </a:lnTo>
                  <a:lnTo>
                    <a:pt x="5780" y="1300"/>
                  </a:lnTo>
                  <a:lnTo>
                    <a:pt x="3933" y="770"/>
                  </a:lnTo>
                  <a:lnTo>
                    <a:pt x="2422" y="4277"/>
                  </a:lnTo>
                  <a:lnTo>
                    <a:pt x="2311" y="4246"/>
                  </a:lnTo>
                  <a:lnTo>
                    <a:pt x="3068" y="522"/>
                  </a:lnTo>
                  <a:lnTo>
                    <a:pt x="1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8"/>
            <p:cNvSpPr/>
            <p:nvPr/>
          </p:nvSpPr>
          <p:spPr>
            <a:xfrm>
              <a:off x="8028344" y="3972997"/>
              <a:ext cx="233909" cy="277929"/>
            </a:xfrm>
            <a:custGeom>
              <a:avLst/>
              <a:gdLst/>
              <a:ahLst/>
              <a:cxnLst/>
              <a:rect l="l" t="t" r="r" b="b"/>
              <a:pathLst>
                <a:path w="6233" h="7406" extrusionOk="0">
                  <a:moveTo>
                    <a:pt x="3335" y="1865"/>
                  </a:moveTo>
                  <a:cubicBezTo>
                    <a:pt x="3420" y="1865"/>
                    <a:pt x="3513" y="1879"/>
                    <a:pt x="3614" y="1908"/>
                  </a:cubicBezTo>
                  <a:cubicBezTo>
                    <a:pt x="3942" y="2002"/>
                    <a:pt x="4126" y="2185"/>
                    <a:pt x="4164" y="2455"/>
                  </a:cubicBezTo>
                  <a:cubicBezTo>
                    <a:pt x="4201" y="2725"/>
                    <a:pt x="4122" y="3201"/>
                    <a:pt x="3928" y="3879"/>
                  </a:cubicBezTo>
                  <a:lnTo>
                    <a:pt x="3827" y="4235"/>
                  </a:lnTo>
                  <a:cubicBezTo>
                    <a:pt x="3634" y="4905"/>
                    <a:pt x="3460" y="5335"/>
                    <a:pt x="3302" y="5521"/>
                  </a:cubicBezTo>
                  <a:cubicBezTo>
                    <a:pt x="3197" y="5645"/>
                    <a:pt x="3056" y="5707"/>
                    <a:pt x="2877" y="5707"/>
                  </a:cubicBezTo>
                  <a:cubicBezTo>
                    <a:pt x="2785" y="5707"/>
                    <a:pt x="2684" y="5691"/>
                    <a:pt x="2574" y="5659"/>
                  </a:cubicBezTo>
                  <a:cubicBezTo>
                    <a:pt x="2245" y="5565"/>
                    <a:pt x="2060" y="5390"/>
                    <a:pt x="2017" y="5134"/>
                  </a:cubicBezTo>
                  <a:cubicBezTo>
                    <a:pt x="1975" y="4878"/>
                    <a:pt x="2057" y="4393"/>
                    <a:pt x="2262" y="3677"/>
                  </a:cubicBezTo>
                  <a:lnTo>
                    <a:pt x="2338" y="3411"/>
                  </a:lnTo>
                  <a:cubicBezTo>
                    <a:pt x="2531" y="2740"/>
                    <a:pt x="2710" y="2297"/>
                    <a:pt x="2874" y="2085"/>
                  </a:cubicBezTo>
                  <a:cubicBezTo>
                    <a:pt x="2989" y="1939"/>
                    <a:pt x="3143" y="1865"/>
                    <a:pt x="3335" y="1865"/>
                  </a:cubicBezTo>
                  <a:close/>
                  <a:moveTo>
                    <a:pt x="3085" y="1"/>
                  </a:moveTo>
                  <a:cubicBezTo>
                    <a:pt x="2588" y="1"/>
                    <a:pt x="2162" y="132"/>
                    <a:pt x="1807" y="396"/>
                  </a:cubicBezTo>
                  <a:cubicBezTo>
                    <a:pt x="1224" y="827"/>
                    <a:pt x="756" y="1657"/>
                    <a:pt x="404" y="2885"/>
                  </a:cubicBezTo>
                  <a:cubicBezTo>
                    <a:pt x="51" y="4113"/>
                    <a:pt x="1" y="5080"/>
                    <a:pt x="255" y="5783"/>
                  </a:cubicBezTo>
                  <a:cubicBezTo>
                    <a:pt x="508" y="6487"/>
                    <a:pt x="1113" y="6977"/>
                    <a:pt x="2073" y="7252"/>
                  </a:cubicBezTo>
                  <a:cubicBezTo>
                    <a:pt x="2429" y="7354"/>
                    <a:pt x="2760" y="7406"/>
                    <a:pt x="3066" y="7406"/>
                  </a:cubicBezTo>
                  <a:cubicBezTo>
                    <a:pt x="3585" y="7406"/>
                    <a:pt x="4033" y="7258"/>
                    <a:pt x="4408" y="6964"/>
                  </a:cubicBezTo>
                  <a:cubicBezTo>
                    <a:pt x="5006" y="6496"/>
                    <a:pt x="5480" y="5649"/>
                    <a:pt x="5834" y="4420"/>
                  </a:cubicBezTo>
                  <a:cubicBezTo>
                    <a:pt x="6186" y="3192"/>
                    <a:pt x="6232" y="2245"/>
                    <a:pt x="5972" y="1580"/>
                  </a:cubicBezTo>
                  <a:cubicBezTo>
                    <a:pt x="5712" y="913"/>
                    <a:pt x="5098" y="442"/>
                    <a:pt x="4132" y="163"/>
                  </a:cubicBezTo>
                  <a:cubicBezTo>
                    <a:pt x="3753" y="55"/>
                    <a:pt x="3404" y="1"/>
                    <a:pt x="3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8"/>
            <p:cNvSpPr/>
            <p:nvPr/>
          </p:nvSpPr>
          <p:spPr>
            <a:xfrm>
              <a:off x="8271414" y="4022347"/>
              <a:ext cx="313280" cy="327765"/>
            </a:xfrm>
            <a:custGeom>
              <a:avLst/>
              <a:gdLst/>
              <a:ahLst/>
              <a:cxnLst/>
              <a:rect l="l" t="t" r="r" b="b"/>
              <a:pathLst>
                <a:path w="8348" h="8734" extrusionOk="0">
                  <a:moveTo>
                    <a:pt x="1252" y="1"/>
                  </a:moveTo>
                  <a:lnTo>
                    <a:pt x="0" y="7081"/>
                  </a:lnTo>
                  <a:lnTo>
                    <a:pt x="2292" y="7738"/>
                  </a:lnTo>
                  <a:lnTo>
                    <a:pt x="3664" y="4838"/>
                  </a:lnTo>
                  <a:lnTo>
                    <a:pt x="3752" y="4864"/>
                  </a:lnTo>
                  <a:lnTo>
                    <a:pt x="3476" y="8078"/>
                  </a:lnTo>
                  <a:lnTo>
                    <a:pt x="5756" y="8734"/>
                  </a:lnTo>
                  <a:lnTo>
                    <a:pt x="8348" y="2038"/>
                  </a:lnTo>
                  <a:lnTo>
                    <a:pt x="6598" y="1535"/>
                  </a:lnTo>
                  <a:lnTo>
                    <a:pt x="5355" y="5120"/>
                  </a:lnTo>
                  <a:lnTo>
                    <a:pt x="5244" y="5088"/>
                  </a:lnTo>
                  <a:lnTo>
                    <a:pt x="5780" y="1300"/>
                  </a:lnTo>
                  <a:lnTo>
                    <a:pt x="3931" y="770"/>
                  </a:lnTo>
                  <a:lnTo>
                    <a:pt x="2421" y="4277"/>
                  </a:lnTo>
                  <a:lnTo>
                    <a:pt x="2311" y="4246"/>
                  </a:lnTo>
                  <a:lnTo>
                    <a:pt x="3068" y="522"/>
                  </a:lnTo>
                  <a:lnTo>
                    <a:pt x="1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8"/>
            <p:cNvSpPr/>
            <p:nvPr/>
          </p:nvSpPr>
          <p:spPr>
            <a:xfrm>
              <a:off x="7729057" y="3864465"/>
              <a:ext cx="319246" cy="333695"/>
            </a:xfrm>
            <a:custGeom>
              <a:avLst/>
              <a:gdLst/>
              <a:ahLst/>
              <a:cxnLst/>
              <a:rect l="l" t="t" r="r" b="b"/>
              <a:pathLst>
                <a:path w="8507" h="8892" extrusionOk="0">
                  <a:moveTo>
                    <a:pt x="1377" y="163"/>
                  </a:moveTo>
                  <a:lnTo>
                    <a:pt x="3067" y="649"/>
                  </a:lnTo>
                  <a:lnTo>
                    <a:pt x="2310" y="4372"/>
                  </a:lnTo>
                  <a:lnTo>
                    <a:pt x="2531" y="4437"/>
                  </a:lnTo>
                  <a:lnTo>
                    <a:pt x="4042" y="928"/>
                  </a:lnTo>
                  <a:lnTo>
                    <a:pt x="5782" y="1428"/>
                  </a:lnTo>
                  <a:lnTo>
                    <a:pt x="5254" y="5161"/>
                  </a:lnTo>
                  <a:lnTo>
                    <a:pt x="5246" y="5216"/>
                  </a:lnTo>
                  <a:lnTo>
                    <a:pt x="5469" y="5279"/>
                  </a:lnTo>
                  <a:lnTo>
                    <a:pt x="6713" y="1695"/>
                  </a:lnTo>
                  <a:lnTo>
                    <a:pt x="8338" y="2161"/>
                  </a:lnTo>
                  <a:lnTo>
                    <a:pt x="5792" y="8735"/>
                  </a:lnTo>
                  <a:lnTo>
                    <a:pt x="3619" y="8113"/>
                  </a:lnTo>
                  <a:lnTo>
                    <a:pt x="3892" y="4898"/>
                  </a:lnTo>
                  <a:lnTo>
                    <a:pt x="3701" y="4843"/>
                  </a:lnTo>
                  <a:lnTo>
                    <a:pt x="2329" y="7743"/>
                  </a:lnTo>
                  <a:lnTo>
                    <a:pt x="146" y="7117"/>
                  </a:lnTo>
                  <a:lnTo>
                    <a:pt x="1377" y="163"/>
                  </a:lnTo>
                  <a:close/>
                  <a:moveTo>
                    <a:pt x="1276" y="1"/>
                  </a:moveTo>
                  <a:lnTo>
                    <a:pt x="1" y="7209"/>
                  </a:lnTo>
                  <a:lnTo>
                    <a:pt x="2400" y="7896"/>
                  </a:lnTo>
                  <a:lnTo>
                    <a:pt x="3753" y="5034"/>
                  </a:lnTo>
                  <a:lnTo>
                    <a:pt x="3481" y="8206"/>
                  </a:lnTo>
                  <a:lnTo>
                    <a:pt x="5869" y="8892"/>
                  </a:lnTo>
                  <a:lnTo>
                    <a:pt x="8507" y="2077"/>
                  </a:lnTo>
                  <a:lnTo>
                    <a:pt x="6632" y="1538"/>
                  </a:lnTo>
                  <a:lnTo>
                    <a:pt x="5390" y="5118"/>
                  </a:lnTo>
                  <a:lnTo>
                    <a:pt x="5926" y="1336"/>
                  </a:lnTo>
                  <a:lnTo>
                    <a:pt x="3969" y="775"/>
                  </a:lnTo>
                  <a:lnTo>
                    <a:pt x="2460" y="4279"/>
                  </a:lnTo>
                  <a:lnTo>
                    <a:pt x="3217" y="558"/>
                  </a:lnTo>
                  <a:lnTo>
                    <a:pt x="12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8"/>
            <p:cNvSpPr/>
            <p:nvPr/>
          </p:nvSpPr>
          <p:spPr>
            <a:xfrm>
              <a:off x="8025980" y="3970633"/>
              <a:ext cx="238637" cy="282657"/>
            </a:xfrm>
            <a:custGeom>
              <a:avLst/>
              <a:gdLst/>
              <a:ahLst/>
              <a:cxnLst/>
              <a:rect l="l" t="t" r="r" b="b"/>
              <a:pathLst>
                <a:path w="6359" h="7532" extrusionOk="0">
                  <a:moveTo>
                    <a:pt x="3397" y="1992"/>
                  </a:moveTo>
                  <a:cubicBezTo>
                    <a:pt x="3485" y="1993"/>
                    <a:pt x="3574" y="2006"/>
                    <a:pt x="3659" y="2033"/>
                  </a:cubicBezTo>
                  <a:cubicBezTo>
                    <a:pt x="3963" y="2118"/>
                    <a:pt x="4127" y="2281"/>
                    <a:pt x="4162" y="2526"/>
                  </a:cubicBezTo>
                  <a:cubicBezTo>
                    <a:pt x="4200" y="2787"/>
                    <a:pt x="4121" y="3256"/>
                    <a:pt x="3929" y="3923"/>
                  </a:cubicBezTo>
                  <a:lnTo>
                    <a:pt x="3828" y="4279"/>
                  </a:lnTo>
                  <a:cubicBezTo>
                    <a:pt x="3639" y="4938"/>
                    <a:pt x="3466" y="5363"/>
                    <a:pt x="3315" y="5541"/>
                  </a:cubicBezTo>
                  <a:cubicBezTo>
                    <a:pt x="3223" y="5651"/>
                    <a:pt x="3099" y="5706"/>
                    <a:pt x="2939" y="5706"/>
                  </a:cubicBezTo>
                  <a:cubicBezTo>
                    <a:pt x="2854" y="5706"/>
                    <a:pt x="2759" y="5691"/>
                    <a:pt x="2654" y="5660"/>
                  </a:cubicBezTo>
                  <a:cubicBezTo>
                    <a:pt x="2347" y="5571"/>
                    <a:pt x="2181" y="5417"/>
                    <a:pt x="2142" y="5186"/>
                  </a:cubicBezTo>
                  <a:cubicBezTo>
                    <a:pt x="2102" y="4941"/>
                    <a:pt x="2183" y="4460"/>
                    <a:pt x="2385" y="3757"/>
                  </a:cubicBezTo>
                  <a:lnTo>
                    <a:pt x="2461" y="3492"/>
                  </a:lnTo>
                  <a:cubicBezTo>
                    <a:pt x="2651" y="2829"/>
                    <a:pt x="2828" y="2392"/>
                    <a:pt x="2987" y="2188"/>
                  </a:cubicBezTo>
                  <a:cubicBezTo>
                    <a:pt x="3089" y="2057"/>
                    <a:pt x="3223" y="1992"/>
                    <a:pt x="3397" y="1992"/>
                  </a:cubicBezTo>
                  <a:close/>
                  <a:moveTo>
                    <a:pt x="3395" y="1863"/>
                  </a:moveTo>
                  <a:cubicBezTo>
                    <a:pt x="3182" y="1863"/>
                    <a:pt x="3012" y="1946"/>
                    <a:pt x="2886" y="2109"/>
                  </a:cubicBezTo>
                  <a:cubicBezTo>
                    <a:pt x="2714" y="2328"/>
                    <a:pt x="2535" y="2769"/>
                    <a:pt x="2338" y="3455"/>
                  </a:cubicBezTo>
                  <a:lnTo>
                    <a:pt x="2262" y="3721"/>
                  </a:lnTo>
                  <a:cubicBezTo>
                    <a:pt x="2052" y="4453"/>
                    <a:pt x="1971" y="4939"/>
                    <a:pt x="2016" y="5208"/>
                  </a:cubicBezTo>
                  <a:cubicBezTo>
                    <a:pt x="2063" y="5488"/>
                    <a:pt x="2265" y="5682"/>
                    <a:pt x="2618" y="5783"/>
                  </a:cubicBezTo>
                  <a:cubicBezTo>
                    <a:pt x="2722" y="5815"/>
                    <a:pt x="2829" y="5831"/>
                    <a:pt x="2937" y="5832"/>
                  </a:cubicBezTo>
                  <a:cubicBezTo>
                    <a:pt x="3136" y="5832"/>
                    <a:pt x="3296" y="5763"/>
                    <a:pt x="3413" y="5624"/>
                  </a:cubicBezTo>
                  <a:cubicBezTo>
                    <a:pt x="3579" y="5429"/>
                    <a:pt x="3752" y="4999"/>
                    <a:pt x="3950" y="4313"/>
                  </a:cubicBezTo>
                  <a:lnTo>
                    <a:pt x="4053" y="3959"/>
                  </a:lnTo>
                  <a:cubicBezTo>
                    <a:pt x="4252" y="3266"/>
                    <a:pt x="4329" y="2791"/>
                    <a:pt x="4290" y="2509"/>
                  </a:cubicBezTo>
                  <a:cubicBezTo>
                    <a:pt x="4247" y="2213"/>
                    <a:pt x="4048" y="2011"/>
                    <a:pt x="3694" y="1910"/>
                  </a:cubicBezTo>
                  <a:cubicBezTo>
                    <a:pt x="3586" y="1879"/>
                    <a:pt x="3487" y="1863"/>
                    <a:pt x="3395" y="1863"/>
                  </a:cubicBezTo>
                  <a:close/>
                  <a:moveTo>
                    <a:pt x="3152" y="131"/>
                  </a:moveTo>
                  <a:cubicBezTo>
                    <a:pt x="3466" y="131"/>
                    <a:pt x="3808" y="184"/>
                    <a:pt x="4178" y="290"/>
                  </a:cubicBezTo>
                  <a:cubicBezTo>
                    <a:pt x="5119" y="560"/>
                    <a:pt x="5723" y="1023"/>
                    <a:pt x="5974" y="1666"/>
                  </a:cubicBezTo>
                  <a:cubicBezTo>
                    <a:pt x="6229" y="2316"/>
                    <a:pt x="6182" y="3256"/>
                    <a:pt x="5834" y="4467"/>
                  </a:cubicBezTo>
                  <a:cubicBezTo>
                    <a:pt x="5488" y="5676"/>
                    <a:pt x="5015" y="6521"/>
                    <a:pt x="4432" y="6978"/>
                  </a:cubicBezTo>
                  <a:cubicBezTo>
                    <a:pt x="4068" y="7261"/>
                    <a:pt x="3631" y="7403"/>
                    <a:pt x="3124" y="7403"/>
                  </a:cubicBezTo>
                  <a:cubicBezTo>
                    <a:pt x="2825" y="7403"/>
                    <a:pt x="2501" y="7354"/>
                    <a:pt x="2155" y="7255"/>
                  </a:cubicBezTo>
                  <a:cubicBezTo>
                    <a:pt x="1219" y="6986"/>
                    <a:pt x="622" y="6505"/>
                    <a:pt x="378" y="5826"/>
                  </a:cubicBezTo>
                  <a:cubicBezTo>
                    <a:pt x="130" y="5138"/>
                    <a:pt x="181" y="4174"/>
                    <a:pt x="528" y="2967"/>
                  </a:cubicBezTo>
                  <a:cubicBezTo>
                    <a:pt x="874" y="1758"/>
                    <a:pt x="1339" y="931"/>
                    <a:pt x="1908" y="509"/>
                  </a:cubicBezTo>
                  <a:lnTo>
                    <a:pt x="1908" y="511"/>
                  </a:lnTo>
                  <a:cubicBezTo>
                    <a:pt x="2251" y="258"/>
                    <a:pt x="2667" y="131"/>
                    <a:pt x="3152" y="131"/>
                  </a:cubicBezTo>
                  <a:close/>
                  <a:moveTo>
                    <a:pt x="3150" y="1"/>
                  </a:moveTo>
                  <a:cubicBezTo>
                    <a:pt x="2637" y="1"/>
                    <a:pt x="2196" y="136"/>
                    <a:pt x="1831" y="407"/>
                  </a:cubicBezTo>
                  <a:cubicBezTo>
                    <a:pt x="1240" y="844"/>
                    <a:pt x="759" y="1695"/>
                    <a:pt x="405" y="2931"/>
                  </a:cubicBezTo>
                  <a:cubicBezTo>
                    <a:pt x="49" y="4166"/>
                    <a:pt x="1" y="5156"/>
                    <a:pt x="257" y="5869"/>
                  </a:cubicBezTo>
                  <a:cubicBezTo>
                    <a:pt x="516" y="6589"/>
                    <a:pt x="1142" y="7097"/>
                    <a:pt x="2118" y="7376"/>
                  </a:cubicBezTo>
                  <a:cubicBezTo>
                    <a:pt x="2477" y="7481"/>
                    <a:pt x="2814" y="7531"/>
                    <a:pt x="3125" y="7531"/>
                  </a:cubicBezTo>
                  <a:cubicBezTo>
                    <a:pt x="3661" y="7531"/>
                    <a:pt x="4124" y="7379"/>
                    <a:pt x="4511" y="7078"/>
                  </a:cubicBezTo>
                  <a:cubicBezTo>
                    <a:pt x="5116" y="6603"/>
                    <a:pt x="5603" y="5737"/>
                    <a:pt x="5957" y="4500"/>
                  </a:cubicBezTo>
                  <a:cubicBezTo>
                    <a:pt x="6311" y="3264"/>
                    <a:pt x="6359" y="2294"/>
                    <a:pt x="6095" y="1619"/>
                  </a:cubicBezTo>
                  <a:cubicBezTo>
                    <a:pt x="5827" y="936"/>
                    <a:pt x="5194" y="448"/>
                    <a:pt x="4212" y="165"/>
                  </a:cubicBezTo>
                  <a:cubicBezTo>
                    <a:pt x="3830" y="56"/>
                    <a:pt x="3476" y="1"/>
                    <a:pt x="3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8"/>
            <p:cNvSpPr/>
            <p:nvPr/>
          </p:nvSpPr>
          <p:spPr>
            <a:xfrm>
              <a:off x="8268674" y="4019345"/>
              <a:ext cx="319171" cy="333695"/>
            </a:xfrm>
            <a:custGeom>
              <a:avLst/>
              <a:gdLst/>
              <a:ahLst/>
              <a:cxnLst/>
              <a:rect l="l" t="t" r="r" b="b"/>
              <a:pathLst>
                <a:path w="8505" h="8892" extrusionOk="0">
                  <a:moveTo>
                    <a:pt x="1377" y="163"/>
                  </a:moveTo>
                  <a:lnTo>
                    <a:pt x="3068" y="648"/>
                  </a:lnTo>
                  <a:lnTo>
                    <a:pt x="2310" y="4371"/>
                  </a:lnTo>
                  <a:lnTo>
                    <a:pt x="2532" y="4436"/>
                  </a:lnTo>
                  <a:lnTo>
                    <a:pt x="4042" y="928"/>
                  </a:lnTo>
                  <a:lnTo>
                    <a:pt x="5783" y="1427"/>
                  </a:lnTo>
                  <a:lnTo>
                    <a:pt x="5248" y="5215"/>
                  </a:lnTo>
                  <a:lnTo>
                    <a:pt x="5469" y="5279"/>
                  </a:lnTo>
                  <a:lnTo>
                    <a:pt x="6713" y="1694"/>
                  </a:lnTo>
                  <a:lnTo>
                    <a:pt x="8336" y="2160"/>
                  </a:lnTo>
                  <a:lnTo>
                    <a:pt x="5790" y="8737"/>
                  </a:lnTo>
                  <a:lnTo>
                    <a:pt x="3617" y="8112"/>
                  </a:lnTo>
                  <a:lnTo>
                    <a:pt x="3893" y="4898"/>
                  </a:lnTo>
                  <a:lnTo>
                    <a:pt x="3702" y="4842"/>
                  </a:lnTo>
                  <a:lnTo>
                    <a:pt x="2330" y="7744"/>
                  </a:lnTo>
                  <a:lnTo>
                    <a:pt x="146" y="7117"/>
                  </a:lnTo>
                  <a:lnTo>
                    <a:pt x="1377" y="163"/>
                  </a:lnTo>
                  <a:close/>
                  <a:moveTo>
                    <a:pt x="1276" y="0"/>
                  </a:moveTo>
                  <a:lnTo>
                    <a:pt x="1" y="7207"/>
                  </a:lnTo>
                  <a:lnTo>
                    <a:pt x="2398" y="7896"/>
                  </a:lnTo>
                  <a:lnTo>
                    <a:pt x="3752" y="5034"/>
                  </a:lnTo>
                  <a:lnTo>
                    <a:pt x="3481" y="8206"/>
                  </a:lnTo>
                  <a:lnTo>
                    <a:pt x="5867" y="8891"/>
                  </a:lnTo>
                  <a:lnTo>
                    <a:pt x="8505" y="2075"/>
                  </a:lnTo>
                  <a:lnTo>
                    <a:pt x="6630" y="1538"/>
                  </a:lnTo>
                  <a:lnTo>
                    <a:pt x="5388" y="5117"/>
                  </a:lnTo>
                  <a:lnTo>
                    <a:pt x="5924" y="1334"/>
                  </a:lnTo>
                  <a:lnTo>
                    <a:pt x="3967" y="773"/>
                  </a:lnTo>
                  <a:lnTo>
                    <a:pt x="2460" y="4280"/>
                  </a:lnTo>
                  <a:lnTo>
                    <a:pt x="3217" y="558"/>
                  </a:lnTo>
                  <a:lnTo>
                    <a:pt x="12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8"/>
            <p:cNvSpPr/>
            <p:nvPr/>
          </p:nvSpPr>
          <p:spPr>
            <a:xfrm>
              <a:off x="7636250" y="3778675"/>
              <a:ext cx="1049982" cy="660334"/>
            </a:xfrm>
            <a:custGeom>
              <a:avLst/>
              <a:gdLst/>
              <a:ahLst/>
              <a:cxnLst/>
              <a:rect l="l" t="t" r="r" b="b"/>
              <a:pathLst>
                <a:path w="27979" h="17596" extrusionOk="0">
                  <a:moveTo>
                    <a:pt x="3798" y="129"/>
                  </a:moveTo>
                  <a:cubicBezTo>
                    <a:pt x="4003" y="129"/>
                    <a:pt x="4211" y="157"/>
                    <a:pt x="4418" y="216"/>
                  </a:cubicBezTo>
                  <a:lnTo>
                    <a:pt x="6234" y="738"/>
                  </a:lnTo>
                  <a:cubicBezTo>
                    <a:pt x="6374" y="779"/>
                    <a:pt x="6512" y="833"/>
                    <a:pt x="6643" y="899"/>
                  </a:cubicBezTo>
                  <a:lnTo>
                    <a:pt x="6667" y="907"/>
                  </a:lnTo>
                  <a:cubicBezTo>
                    <a:pt x="6812" y="918"/>
                    <a:pt x="6956" y="945"/>
                    <a:pt x="7097" y="986"/>
                  </a:cubicBezTo>
                  <a:lnTo>
                    <a:pt x="8946" y="1515"/>
                  </a:lnTo>
                  <a:cubicBezTo>
                    <a:pt x="9080" y="1553"/>
                    <a:pt x="9210" y="1604"/>
                    <a:pt x="9333" y="1667"/>
                  </a:cubicBezTo>
                  <a:lnTo>
                    <a:pt x="9357" y="1673"/>
                  </a:lnTo>
                  <a:cubicBezTo>
                    <a:pt x="9494" y="1686"/>
                    <a:pt x="9632" y="1713"/>
                    <a:pt x="9764" y="1751"/>
                  </a:cubicBezTo>
                  <a:lnTo>
                    <a:pt x="11514" y="2253"/>
                  </a:lnTo>
                  <a:cubicBezTo>
                    <a:pt x="11955" y="2380"/>
                    <a:pt x="12345" y="2639"/>
                    <a:pt x="12634" y="2998"/>
                  </a:cubicBezTo>
                  <a:lnTo>
                    <a:pt x="12658" y="3026"/>
                  </a:lnTo>
                  <a:lnTo>
                    <a:pt x="12694" y="3020"/>
                  </a:lnTo>
                  <a:cubicBezTo>
                    <a:pt x="12970" y="2970"/>
                    <a:pt x="13255" y="2945"/>
                    <a:pt x="13546" y="2945"/>
                  </a:cubicBezTo>
                  <a:cubicBezTo>
                    <a:pt x="14076" y="2945"/>
                    <a:pt x="14630" y="3027"/>
                    <a:pt x="15198" y="3191"/>
                  </a:cubicBezTo>
                  <a:cubicBezTo>
                    <a:pt x="16080" y="3443"/>
                    <a:pt x="16821" y="3839"/>
                    <a:pt x="17403" y="4365"/>
                  </a:cubicBezTo>
                  <a:lnTo>
                    <a:pt x="17431" y="4390"/>
                  </a:lnTo>
                  <a:lnTo>
                    <a:pt x="17466" y="4377"/>
                  </a:lnTo>
                  <a:cubicBezTo>
                    <a:pt x="17699" y="4298"/>
                    <a:pt x="17942" y="4258"/>
                    <a:pt x="18186" y="4258"/>
                  </a:cubicBezTo>
                  <a:cubicBezTo>
                    <a:pt x="18391" y="4258"/>
                    <a:pt x="18597" y="4286"/>
                    <a:pt x="18796" y="4343"/>
                  </a:cubicBezTo>
                  <a:lnTo>
                    <a:pt x="20612" y="4864"/>
                  </a:lnTo>
                  <a:cubicBezTo>
                    <a:pt x="20753" y="4904"/>
                    <a:pt x="20889" y="4959"/>
                    <a:pt x="21020" y="5025"/>
                  </a:cubicBezTo>
                  <a:lnTo>
                    <a:pt x="21044" y="5032"/>
                  </a:lnTo>
                  <a:cubicBezTo>
                    <a:pt x="21189" y="5044"/>
                    <a:pt x="21335" y="5071"/>
                    <a:pt x="21475" y="5111"/>
                  </a:cubicBezTo>
                  <a:lnTo>
                    <a:pt x="23324" y="5642"/>
                  </a:lnTo>
                  <a:cubicBezTo>
                    <a:pt x="23457" y="5680"/>
                    <a:pt x="23587" y="5730"/>
                    <a:pt x="23712" y="5793"/>
                  </a:cubicBezTo>
                  <a:lnTo>
                    <a:pt x="23734" y="5800"/>
                  </a:lnTo>
                  <a:cubicBezTo>
                    <a:pt x="23873" y="5812"/>
                    <a:pt x="24009" y="5838"/>
                    <a:pt x="24143" y="5877"/>
                  </a:cubicBezTo>
                  <a:lnTo>
                    <a:pt x="25893" y="6378"/>
                  </a:lnTo>
                  <a:cubicBezTo>
                    <a:pt x="27157" y="6742"/>
                    <a:pt x="27838" y="8112"/>
                    <a:pt x="27364" y="9340"/>
                  </a:cubicBezTo>
                  <a:lnTo>
                    <a:pt x="24770" y="16035"/>
                  </a:lnTo>
                  <a:cubicBezTo>
                    <a:pt x="24434" y="16916"/>
                    <a:pt x="23592" y="17468"/>
                    <a:pt x="22690" y="17468"/>
                  </a:cubicBezTo>
                  <a:cubicBezTo>
                    <a:pt x="22483" y="17468"/>
                    <a:pt x="22273" y="17439"/>
                    <a:pt x="22065" y="17378"/>
                  </a:cubicBezTo>
                  <a:lnTo>
                    <a:pt x="19784" y="16724"/>
                  </a:lnTo>
                  <a:cubicBezTo>
                    <a:pt x="19590" y="16668"/>
                    <a:pt x="19403" y="16586"/>
                    <a:pt x="19231" y="16480"/>
                  </a:cubicBezTo>
                  <a:lnTo>
                    <a:pt x="19217" y="16471"/>
                  </a:lnTo>
                  <a:lnTo>
                    <a:pt x="19198" y="16471"/>
                  </a:lnTo>
                  <a:cubicBezTo>
                    <a:pt x="18996" y="16469"/>
                    <a:pt x="18795" y="16441"/>
                    <a:pt x="18600" y="16384"/>
                  </a:cubicBezTo>
                  <a:lnTo>
                    <a:pt x="16309" y="15726"/>
                  </a:lnTo>
                  <a:cubicBezTo>
                    <a:pt x="15734" y="15562"/>
                    <a:pt x="15256" y="15176"/>
                    <a:pt x="14966" y="14641"/>
                  </a:cubicBezTo>
                  <a:lnTo>
                    <a:pt x="14940" y="14593"/>
                  </a:lnTo>
                  <a:lnTo>
                    <a:pt x="14891" y="14611"/>
                  </a:lnTo>
                  <a:cubicBezTo>
                    <a:pt x="14451" y="14751"/>
                    <a:pt x="13988" y="14821"/>
                    <a:pt x="13505" y="14821"/>
                  </a:cubicBezTo>
                  <a:cubicBezTo>
                    <a:pt x="12992" y="14821"/>
                    <a:pt x="12457" y="14742"/>
                    <a:pt x="11904" y="14584"/>
                  </a:cubicBezTo>
                  <a:cubicBezTo>
                    <a:pt x="10866" y="14285"/>
                    <a:pt x="10030" y="13784"/>
                    <a:pt x="9420" y="13093"/>
                  </a:cubicBezTo>
                  <a:lnTo>
                    <a:pt x="9387" y="13057"/>
                  </a:lnTo>
                  <a:lnTo>
                    <a:pt x="9342" y="13079"/>
                  </a:lnTo>
                  <a:cubicBezTo>
                    <a:pt x="9018" y="13251"/>
                    <a:pt x="8660" y="13339"/>
                    <a:pt x="8299" y="13339"/>
                  </a:cubicBezTo>
                  <a:cubicBezTo>
                    <a:pt x="8093" y="13339"/>
                    <a:pt x="7887" y="13310"/>
                    <a:pt x="7686" y="13253"/>
                  </a:cubicBezTo>
                  <a:lnTo>
                    <a:pt x="5406" y="12599"/>
                  </a:lnTo>
                  <a:cubicBezTo>
                    <a:pt x="5211" y="12542"/>
                    <a:pt x="5026" y="12460"/>
                    <a:pt x="4852" y="12354"/>
                  </a:cubicBezTo>
                  <a:lnTo>
                    <a:pt x="4838" y="12346"/>
                  </a:lnTo>
                  <a:lnTo>
                    <a:pt x="4821" y="12346"/>
                  </a:lnTo>
                  <a:cubicBezTo>
                    <a:pt x="4619" y="12344"/>
                    <a:pt x="4416" y="12314"/>
                    <a:pt x="4222" y="12259"/>
                  </a:cubicBezTo>
                  <a:lnTo>
                    <a:pt x="1930" y="11601"/>
                  </a:lnTo>
                  <a:cubicBezTo>
                    <a:pt x="827" y="11287"/>
                    <a:pt x="141" y="10187"/>
                    <a:pt x="344" y="9059"/>
                  </a:cubicBezTo>
                  <a:lnTo>
                    <a:pt x="1597" y="1978"/>
                  </a:lnTo>
                  <a:cubicBezTo>
                    <a:pt x="1790" y="882"/>
                    <a:pt x="2743" y="129"/>
                    <a:pt x="3798" y="129"/>
                  </a:cubicBezTo>
                  <a:close/>
                  <a:moveTo>
                    <a:pt x="3795" y="0"/>
                  </a:moveTo>
                  <a:cubicBezTo>
                    <a:pt x="2680" y="0"/>
                    <a:pt x="1672" y="796"/>
                    <a:pt x="1467" y="1955"/>
                  </a:cubicBezTo>
                  <a:lnTo>
                    <a:pt x="214" y="9035"/>
                  </a:lnTo>
                  <a:cubicBezTo>
                    <a:pt x="1" y="10230"/>
                    <a:pt x="724" y="11391"/>
                    <a:pt x="1892" y="11723"/>
                  </a:cubicBezTo>
                  <a:lnTo>
                    <a:pt x="4184" y="12381"/>
                  </a:lnTo>
                  <a:cubicBezTo>
                    <a:pt x="4601" y="12387"/>
                    <a:pt x="5011" y="12505"/>
                    <a:pt x="5369" y="12720"/>
                  </a:cubicBezTo>
                  <a:lnTo>
                    <a:pt x="7648" y="13375"/>
                  </a:lnTo>
                  <a:cubicBezTo>
                    <a:pt x="7861" y="13436"/>
                    <a:pt x="8079" y="13466"/>
                    <a:pt x="8297" y="13466"/>
                  </a:cubicBezTo>
                  <a:cubicBezTo>
                    <a:pt x="8661" y="13466"/>
                    <a:pt x="9024" y="13381"/>
                    <a:pt x="9355" y="13215"/>
                  </a:cubicBezTo>
                  <a:cubicBezTo>
                    <a:pt x="9979" y="13906"/>
                    <a:pt x="10823" y="14407"/>
                    <a:pt x="11866" y="14705"/>
                  </a:cubicBezTo>
                  <a:cubicBezTo>
                    <a:pt x="12431" y="14868"/>
                    <a:pt x="12978" y="14949"/>
                    <a:pt x="13503" y="14949"/>
                  </a:cubicBezTo>
                  <a:cubicBezTo>
                    <a:pt x="13980" y="14949"/>
                    <a:pt x="14439" y="14882"/>
                    <a:pt x="14877" y="14748"/>
                  </a:cubicBezTo>
                  <a:cubicBezTo>
                    <a:pt x="15179" y="15284"/>
                    <a:pt x="15680" y="15679"/>
                    <a:pt x="16271" y="15850"/>
                  </a:cubicBezTo>
                  <a:lnTo>
                    <a:pt x="18563" y="16507"/>
                  </a:lnTo>
                  <a:cubicBezTo>
                    <a:pt x="18981" y="16513"/>
                    <a:pt x="19389" y="16632"/>
                    <a:pt x="19748" y="16847"/>
                  </a:cubicBezTo>
                  <a:lnTo>
                    <a:pt x="22027" y="17501"/>
                  </a:lnTo>
                  <a:cubicBezTo>
                    <a:pt x="22243" y="17564"/>
                    <a:pt x="22466" y="17594"/>
                    <a:pt x="22689" y="17596"/>
                  </a:cubicBezTo>
                  <a:cubicBezTo>
                    <a:pt x="23664" y="17594"/>
                    <a:pt x="24537" y="16992"/>
                    <a:pt x="24884" y="16080"/>
                  </a:cubicBezTo>
                  <a:lnTo>
                    <a:pt x="27478" y="9386"/>
                  </a:lnTo>
                  <a:cubicBezTo>
                    <a:pt x="27979" y="8088"/>
                    <a:pt x="27260" y="6639"/>
                    <a:pt x="25923" y="6255"/>
                  </a:cubicBezTo>
                  <a:lnTo>
                    <a:pt x="24175" y="5754"/>
                  </a:lnTo>
                  <a:cubicBezTo>
                    <a:pt x="23889" y="5726"/>
                    <a:pt x="23612" y="5645"/>
                    <a:pt x="23354" y="5518"/>
                  </a:cubicBezTo>
                  <a:lnTo>
                    <a:pt x="21507" y="4987"/>
                  </a:lnTo>
                  <a:cubicBezTo>
                    <a:pt x="21205" y="4961"/>
                    <a:pt x="20913" y="4877"/>
                    <a:pt x="20644" y="4741"/>
                  </a:cubicBezTo>
                  <a:lnTo>
                    <a:pt x="18828" y="4219"/>
                  </a:lnTo>
                  <a:cubicBezTo>
                    <a:pt x="18617" y="4159"/>
                    <a:pt x="18400" y="4129"/>
                    <a:pt x="18183" y="4129"/>
                  </a:cubicBezTo>
                  <a:cubicBezTo>
                    <a:pt x="17937" y="4129"/>
                    <a:pt x="17692" y="4168"/>
                    <a:pt x="17456" y="4245"/>
                  </a:cubicBezTo>
                  <a:cubicBezTo>
                    <a:pt x="16864" y="3717"/>
                    <a:pt x="16115" y="3322"/>
                    <a:pt x="15229" y="3067"/>
                  </a:cubicBezTo>
                  <a:cubicBezTo>
                    <a:pt x="14649" y="2900"/>
                    <a:pt x="14085" y="2816"/>
                    <a:pt x="13545" y="2816"/>
                  </a:cubicBezTo>
                  <a:cubicBezTo>
                    <a:pt x="13258" y="2816"/>
                    <a:pt x="12978" y="2840"/>
                    <a:pt x="12706" y="2887"/>
                  </a:cubicBezTo>
                  <a:cubicBezTo>
                    <a:pt x="12404" y="2524"/>
                    <a:pt x="11999" y="2260"/>
                    <a:pt x="11546" y="2129"/>
                  </a:cubicBezTo>
                  <a:lnTo>
                    <a:pt x="9796" y="1628"/>
                  </a:lnTo>
                  <a:cubicBezTo>
                    <a:pt x="9512" y="1599"/>
                    <a:pt x="9233" y="1518"/>
                    <a:pt x="8977" y="1392"/>
                  </a:cubicBezTo>
                  <a:lnTo>
                    <a:pt x="7128" y="861"/>
                  </a:lnTo>
                  <a:cubicBezTo>
                    <a:pt x="6828" y="834"/>
                    <a:pt x="6536" y="750"/>
                    <a:pt x="6265" y="614"/>
                  </a:cubicBezTo>
                  <a:lnTo>
                    <a:pt x="4449" y="93"/>
                  </a:lnTo>
                  <a:cubicBezTo>
                    <a:pt x="4231" y="30"/>
                    <a:pt x="4011" y="0"/>
                    <a:pt x="3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38"/>
          <p:cNvSpPr/>
          <p:nvPr/>
        </p:nvSpPr>
        <p:spPr>
          <a:xfrm>
            <a:off x="458357" y="2543700"/>
            <a:ext cx="8348340" cy="710499"/>
          </a:xfrm>
          <a:prstGeom prst="rect">
            <a:avLst/>
          </a:prstGeom>
        </p:spPr>
        <p:txBody>
          <a:bodyPr>
            <a:prstTxWarp prst="textPlain">
              <a:avLst/>
            </a:prstTxWarp>
          </a:bodyPr>
          <a:lstStyle/>
          <a:p>
            <a:pPr lvl="0" algn="ctr"/>
            <a:r>
              <a:rPr lang="vi-VN" b="1" smtClean="0">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rPr>
              <a:t>ĐẾN VỚI BÀI HỌC HÔM NAY!</a:t>
            </a:r>
            <a:endParaRPr b="1" i="0">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1171" y="112183"/>
            <a:ext cx="3225257" cy="2408347"/>
            <a:chOff x="541172" y="207095"/>
            <a:chExt cx="3434926" cy="2564910"/>
          </a:xfrm>
        </p:grpSpPr>
        <p:pic>
          <p:nvPicPr>
            <p:cNvPr id="3" name="Picture 2"/>
            <p:cNvPicPr/>
            <p:nvPr/>
          </p:nvPicPr>
          <p:blipFill>
            <a:blip r:embed="rId2"/>
            <a:stretch>
              <a:fillRect/>
            </a:stretch>
          </p:blipFill>
          <p:spPr>
            <a:xfrm>
              <a:off x="541172" y="207095"/>
              <a:ext cx="3434926" cy="2181703"/>
            </a:xfrm>
            <a:prstGeom prst="rect">
              <a:avLst/>
            </a:prstGeom>
          </p:spPr>
        </p:pic>
        <p:sp>
          <p:nvSpPr>
            <p:cNvPr id="5" name="Rectangle 4"/>
            <p:cNvSpPr/>
            <p:nvPr/>
          </p:nvSpPr>
          <p:spPr>
            <a:xfrm>
              <a:off x="915959" y="2378663"/>
              <a:ext cx="2859922" cy="393342"/>
            </a:xfrm>
            <a:prstGeom prst="rect">
              <a:avLst/>
            </a:prstGeom>
          </p:spPr>
          <p:txBody>
            <a:bodyPr wrap="none">
              <a:spAutoFit/>
            </a:bodyPr>
            <a:lstStyle/>
            <a:p>
              <a:r>
                <a:rPr lang="vi-VN" sz="1800" i="1" smtClean="0">
                  <a:solidFill>
                    <a:srgbClr val="0070C0"/>
                  </a:solidFill>
                </a:rPr>
                <a:t>cauvong.vn</a:t>
              </a:r>
              <a:r>
                <a:rPr lang="en-US" sz="1800" i="1" smtClean="0"/>
                <a:t> </a:t>
              </a:r>
              <a:r>
                <a:rPr lang="vi-VN" sz="1800" i="1" smtClean="0"/>
                <a:t>-</a:t>
              </a:r>
              <a:r>
                <a:rPr lang="en-US" sz="1800" i="1" smtClean="0"/>
                <a:t> </a:t>
              </a:r>
              <a:r>
                <a:rPr lang="vi-VN" sz="1800" i="1" smtClean="0"/>
                <a:t>Đọc truyện</a:t>
              </a:r>
              <a:endParaRPr lang="en-US" sz="1800" i="1"/>
            </a:p>
          </p:txBody>
        </p:sp>
      </p:grpSp>
      <p:grpSp>
        <p:nvGrpSpPr>
          <p:cNvPr id="7" name="Group 6"/>
          <p:cNvGrpSpPr/>
          <p:nvPr/>
        </p:nvGrpSpPr>
        <p:grpSpPr>
          <a:xfrm>
            <a:off x="4819950" y="112183"/>
            <a:ext cx="3324730" cy="2408346"/>
            <a:chOff x="4770927" y="207095"/>
            <a:chExt cx="3540866" cy="2564910"/>
          </a:xfrm>
        </p:grpSpPr>
        <p:pic>
          <p:nvPicPr>
            <p:cNvPr id="6" name="Picture 5"/>
            <p:cNvPicPr/>
            <p:nvPr/>
          </p:nvPicPr>
          <p:blipFill>
            <a:blip r:embed="rId3"/>
            <a:stretch>
              <a:fillRect/>
            </a:stretch>
          </p:blipFill>
          <p:spPr>
            <a:xfrm>
              <a:off x="4770927" y="207095"/>
              <a:ext cx="3540866" cy="2166912"/>
            </a:xfrm>
            <a:prstGeom prst="rect">
              <a:avLst/>
            </a:prstGeom>
          </p:spPr>
        </p:pic>
        <p:sp>
          <p:nvSpPr>
            <p:cNvPr id="2" name="Rectangle 1"/>
            <p:cNvSpPr/>
            <p:nvPr/>
          </p:nvSpPr>
          <p:spPr>
            <a:xfrm>
              <a:off x="5097741" y="2378663"/>
              <a:ext cx="2887237" cy="393342"/>
            </a:xfrm>
            <a:prstGeom prst="rect">
              <a:avLst/>
            </a:prstGeom>
          </p:spPr>
          <p:txBody>
            <a:bodyPr wrap="none">
              <a:spAutoFit/>
            </a:bodyPr>
            <a:lstStyle/>
            <a:p>
              <a:pPr algn="ctr"/>
              <a:r>
                <a:rPr lang="en-US" sz="1800" i="1">
                  <a:solidFill>
                    <a:srgbClr val="0070C0"/>
                  </a:solidFill>
                </a:rPr>
                <a:t>kids.pops.vn</a:t>
              </a:r>
              <a:r>
                <a:rPr lang="en-US" sz="1800" i="1"/>
                <a:t> </a:t>
              </a:r>
              <a:r>
                <a:rPr lang="vi-VN" sz="1800" i="1" smtClean="0"/>
                <a:t>-</a:t>
              </a:r>
              <a:r>
                <a:rPr lang="en-US" sz="1800" i="1" smtClean="0"/>
                <a:t> </a:t>
              </a:r>
              <a:r>
                <a:rPr lang="en-US" sz="1800" i="1"/>
                <a:t>Xem phim</a:t>
              </a:r>
            </a:p>
          </p:txBody>
        </p:sp>
      </p:grpSp>
      <p:grpSp>
        <p:nvGrpSpPr>
          <p:cNvPr id="11" name="Group 10"/>
          <p:cNvGrpSpPr/>
          <p:nvPr/>
        </p:nvGrpSpPr>
        <p:grpSpPr>
          <a:xfrm>
            <a:off x="646641" y="2655204"/>
            <a:ext cx="3236784" cy="2409955"/>
            <a:chOff x="646641" y="2586231"/>
            <a:chExt cx="3236784" cy="2409955"/>
          </a:xfrm>
        </p:grpSpPr>
        <p:pic>
          <p:nvPicPr>
            <p:cNvPr id="8" name="Picture 7"/>
            <p:cNvPicPr/>
            <p:nvPr/>
          </p:nvPicPr>
          <p:blipFill>
            <a:blip r:embed="rId4"/>
            <a:stretch>
              <a:fillRect/>
            </a:stretch>
          </p:blipFill>
          <p:spPr>
            <a:xfrm>
              <a:off x="763639" y="2586231"/>
              <a:ext cx="3002789" cy="2005283"/>
            </a:xfrm>
            <a:prstGeom prst="rect">
              <a:avLst/>
            </a:prstGeom>
            <a:ln>
              <a:noFill/>
            </a:ln>
          </p:spPr>
        </p:pic>
        <p:sp>
          <p:nvSpPr>
            <p:cNvPr id="10" name="Rectangle 9"/>
            <p:cNvSpPr/>
            <p:nvPr/>
          </p:nvSpPr>
          <p:spPr>
            <a:xfrm>
              <a:off x="646641" y="4626854"/>
              <a:ext cx="3236784" cy="369332"/>
            </a:xfrm>
            <a:prstGeom prst="rect">
              <a:avLst/>
            </a:prstGeom>
          </p:spPr>
          <p:txBody>
            <a:bodyPr wrap="none">
              <a:spAutoFit/>
            </a:bodyPr>
            <a:lstStyle/>
            <a:p>
              <a:r>
                <a:rPr lang="vi-VN" sz="1800" i="1" smtClean="0">
                  <a:solidFill>
                    <a:srgbClr val="0070C0"/>
                  </a:solidFill>
                </a:rPr>
                <a:t>cotich.net</a:t>
              </a:r>
              <a:r>
                <a:rPr lang="en-US" sz="1800" i="1" smtClean="0"/>
                <a:t> </a:t>
              </a:r>
              <a:r>
                <a:rPr lang="vi-VN" sz="1800" i="1" smtClean="0"/>
                <a:t>-</a:t>
              </a:r>
              <a:r>
                <a:rPr lang="en-US" sz="1800" i="1" smtClean="0"/>
                <a:t> </a:t>
              </a:r>
              <a:r>
                <a:rPr lang="vi-VN" sz="1800" i="1" smtClean="0"/>
                <a:t>Đọc truyện cổ tích</a:t>
              </a:r>
              <a:endParaRPr lang="en-US" sz="1800" i="1"/>
            </a:p>
          </p:txBody>
        </p:sp>
      </p:grpSp>
      <p:grpSp>
        <p:nvGrpSpPr>
          <p:cNvPr id="14" name="Group 13"/>
          <p:cNvGrpSpPr/>
          <p:nvPr/>
        </p:nvGrpSpPr>
        <p:grpSpPr>
          <a:xfrm>
            <a:off x="4572001" y="2655204"/>
            <a:ext cx="4116966" cy="2392285"/>
            <a:chOff x="4572001" y="2655204"/>
            <a:chExt cx="4116966" cy="2392285"/>
          </a:xfrm>
        </p:grpSpPr>
        <p:pic>
          <p:nvPicPr>
            <p:cNvPr id="12" name="Picture 11" descr="Game Vui, Game 24h, Chơi Top 1001 Game online hay nh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2655204"/>
              <a:ext cx="4116966" cy="2005283"/>
            </a:xfrm>
            <a:prstGeom prst="rect">
              <a:avLst/>
            </a:prstGeom>
            <a:noFill/>
            <a:ln>
              <a:noFill/>
            </a:ln>
          </p:spPr>
        </p:pic>
        <p:sp>
          <p:nvSpPr>
            <p:cNvPr id="13" name="Rectangle 12"/>
            <p:cNvSpPr/>
            <p:nvPr/>
          </p:nvSpPr>
          <p:spPr>
            <a:xfrm>
              <a:off x="5116287" y="4678157"/>
              <a:ext cx="3028393" cy="369332"/>
            </a:xfrm>
            <a:prstGeom prst="rect">
              <a:avLst/>
            </a:prstGeom>
          </p:spPr>
          <p:txBody>
            <a:bodyPr wrap="none">
              <a:spAutoFit/>
            </a:bodyPr>
            <a:lstStyle/>
            <a:p>
              <a:r>
                <a:rPr lang="vi-VN" sz="1800" i="1">
                  <a:solidFill>
                    <a:srgbClr val="0070C0"/>
                  </a:solidFill>
                </a:rPr>
                <a:t>gamevui2.com</a:t>
              </a:r>
              <a:r>
                <a:rPr lang="vi-VN" sz="1800" i="1"/>
                <a:t> </a:t>
              </a:r>
              <a:r>
                <a:rPr lang="vi-VN" sz="1800" i="1" smtClean="0"/>
                <a:t>- </a:t>
              </a:r>
              <a:r>
                <a:rPr lang="vi-VN" sz="1800" i="1"/>
                <a:t>Chơi game</a:t>
              </a:r>
              <a:endParaRPr lang="en-US" sz="1800" i="1"/>
            </a:p>
          </p:txBody>
        </p:sp>
      </p:grpSp>
    </p:spTree>
    <p:extLst>
      <p:ext uri="{BB962C8B-B14F-4D97-AF65-F5344CB8AC3E}">
        <p14:creationId xmlns:p14="http://schemas.microsoft.com/office/powerpoint/2010/main" val="17677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400952"/>
            <a:ext cx="2616165" cy="513707"/>
          </a:xfrm>
          <a:prstGeom prst="roundRect">
            <a:avLst/>
          </a:prstGeom>
          <a:solidFill>
            <a:schemeClr val="accent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chemeClr val="accent5"/>
                </a:solidFill>
                <a:latin typeface="Arial" panose="020B0604020202020204" pitchFamily="34" charset="0"/>
                <a:cs typeface="Arial" panose="020B0604020202020204" pitchFamily="34" charset="0"/>
              </a:rPr>
              <a:t>Trao đổi thông tin:</a:t>
            </a:r>
            <a:endParaRPr lang="en-US" sz="2000" b="1">
              <a:solidFill>
                <a:schemeClr val="accent5"/>
              </a:solidFill>
              <a:latin typeface="Arial" panose="020B0604020202020204" pitchFamily="34" charset="0"/>
              <a:cs typeface="Arial" panose="020B0604020202020204" pitchFamily="34" charset="0"/>
            </a:endParaRPr>
          </a:p>
        </p:txBody>
      </p:sp>
      <p:grpSp>
        <p:nvGrpSpPr>
          <p:cNvPr id="5" name="Group 4"/>
          <p:cNvGrpSpPr/>
          <p:nvPr/>
        </p:nvGrpSpPr>
        <p:grpSpPr>
          <a:xfrm>
            <a:off x="537919" y="2271106"/>
            <a:ext cx="1996902" cy="2419364"/>
            <a:chOff x="1219200" y="5372100"/>
            <a:chExt cx="2971800" cy="360051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1219200" y="8572500"/>
              <a:ext cx="2971800" cy="400110"/>
            </a:xfrm>
            <a:prstGeom prst="rect">
              <a:avLst/>
            </a:prstGeom>
            <a:noFill/>
          </p:spPr>
          <p:txBody>
            <a:bodyPr wrap="square" rtlCol="0">
              <a:spAutoFit/>
            </a:bodyPr>
            <a:lstStyle/>
            <a:p>
              <a:pPr algn="ctr">
                <a:buClrTx/>
                <a:buFontTx/>
                <a:buNone/>
              </a:pPr>
              <a:r>
                <a:rPr lang="vi-VN" sz="2000" i="1" kern="1200" smtClean="0">
                  <a:solidFill>
                    <a:srgbClr val="0070C0"/>
                  </a:solidFill>
                  <a:latin typeface="Arial" panose="020B0604020202020204" pitchFamily="34" charset="0"/>
                  <a:cs typeface="Arial" panose="020B0604020202020204" pitchFamily="34" charset="0"/>
                </a:rPr>
                <a:t>Zalo</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8" name="Group 7"/>
          <p:cNvGrpSpPr/>
          <p:nvPr/>
        </p:nvGrpSpPr>
        <p:grpSpPr>
          <a:xfrm>
            <a:off x="6172866" y="2331423"/>
            <a:ext cx="2355320" cy="2294787"/>
            <a:chOff x="4876800" y="3390900"/>
            <a:chExt cx="3505200" cy="341511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10" name="TextBox 9"/>
            <p:cNvSpPr txBox="1"/>
            <p:nvPr/>
          </p:nvSpPr>
          <p:spPr>
            <a:xfrm>
              <a:off x="4889500" y="6405904"/>
              <a:ext cx="3479800" cy="400110"/>
            </a:xfrm>
            <a:prstGeom prst="rect">
              <a:avLst/>
            </a:prstGeom>
            <a:noFill/>
          </p:spPr>
          <p:txBody>
            <a:bodyPr wrap="square" rtlCol="0">
              <a:spAutoFit/>
            </a:bodyPr>
            <a:lstStyle/>
            <a:p>
              <a:pPr algn="ctr">
                <a:buClrTx/>
                <a:buFontTx/>
                <a:buNone/>
              </a:pPr>
              <a:r>
                <a:rPr lang="vi-VN" sz="2000" i="1" kern="1200" smtClean="0">
                  <a:solidFill>
                    <a:srgbClr val="0070C0"/>
                  </a:solidFill>
                  <a:latin typeface="Arial" panose="020B0604020202020204" pitchFamily="34" charset="0"/>
                  <a:cs typeface="Arial" panose="020B0604020202020204" pitchFamily="34" charset="0"/>
                </a:rPr>
                <a:t>Messenger Kids</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3402874" y="1194116"/>
            <a:ext cx="2338253" cy="2153979"/>
            <a:chOff x="9626600" y="3600450"/>
            <a:chExt cx="3479800" cy="320556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13" name="TextBox 12"/>
            <p:cNvSpPr txBox="1"/>
            <p:nvPr/>
          </p:nvSpPr>
          <p:spPr>
            <a:xfrm>
              <a:off x="9626600" y="6405903"/>
              <a:ext cx="3479800" cy="400110"/>
            </a:xfrm>
            <a:prstGeom prst="rect">
              <a:avLst/>
            </a:prstGeom>
            <a:noFill/>
          </p:spPr>
          <p:txBody>
            <a:bodyPr wrap="square" rtlCol="0">
              <a:spAutoFit/>
            </a:bodyPr>
            <a:lstStyle/>
            <a:p>
              <a:pPr algn="ctr">
                <a:buClrTx/>
                <a:buFontTx/>
                <a:buNone/>
              </a:pPr>
              <a:r>
                <a:rPr lang="vi-VN" sz="2000" i="1" kern="1200" smtClean="0">
                  <a:solidFill>
                    <a:srgbClr val="0070C0"/>
                  </a:solidFill>
                  <a:latin typeface="Arial" panose="020B0604020202020204" pitchFamily="34" charset="0"/>
                  <a:cs typeface="Arial" panose="020B0604020202020204" pitchFamily="34" charset="0"/>
                </a:rPr>
                <a:t>Gmail</a:t>
              </a:r>
              <a:endParaRPr lang="en-US" sz="2000" i="1" kern="12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8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376347"/>
            <a:ext cx="2790826" cy="513707"/>
          </a:xfrm>
          <a:prstGeom prst="roundRect">
            <a:avLst/>
          </a:prstGeom>
          <a:solidFill>
            <a:srgbClr val="7CBF33"/>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chemeClr val="accent5"/>
                </a:solidFill>
                <a:latin typeface="Arial" panose="020B0604020202020204" pitchFamily="34" charset="0"/>
                <a:cs typeface="Arial" panose="020B0604020202020204" pitchFamily="34" charset="0"/>
              </a:rPr>
              <a:t>Hợp tác với bạn bè:</a:t>
            </a:r>
            <a:endParaRPr lang="en-US" sz="2000" b="1">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6" y="1635216"/>
            <a:ext cx="2824856" cy="2684781"/>
          </a:xfrm>
          <a:prstGeom prst="rect">
            <a:avLst/>
          </a:prstGeom>
        </p:spPr>
      </p:pic>
      <p:grpSp>
        <p:nvGrpSpPr>
          <p:cNvPr id="6" name="Group 5"/>
          <p:cNvGrpSpPr/>
          <p:nvPr/>
        </p:nvGrpSpPr>
        <p:grpSpPr>
          <a:xfrm>
            <a:off x="3071273" y="1925773"/>
            <a:ext cx="2775117" cy="2243503"/>
            <a:chOff x="6383509" y="5632450"/>
            <a:chExt cx="5121084" cy="4140066"/>
          </a:xfrm>
        </p:grpSpPr>
        <p:pic>
          <p:nvPicPr>
            <p:cNvPr id="7" name="Picture 6"/>
            <p:cNvPicPr>
              <a:picLocks noChangeAspect="1"/>
            </p:cNvPicPr>
            <p:nvPr/>
          </p:nvPicPr>
          <p:blipFill>
            <a:blip r:embed="rId3"/>
            <a:stretch>
              <a:fillRect/>
            </a:stretch>
          </p:blipFill>
          <p:spPr>
            <a:xfrm>
              <a:off x="6383509" y="8876326"/>
              <a:ext cx="5121084" cy="896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933" y="1931885"/>
            <a:ext cx="2522422" cy="2237391"/>
          </a:xfrm>
          <a:prstGeom prst="rect">
            <a:avLst/>
          </a:prstGeom>
        </p:spPr>
      </p:pic>
    </p:spTree>
    <p:extLst>
      <p:ext uri="{BB962C8B-B14F-4D97-AF65-F5344CB8AC3E}">
        <p14:creationId xmlns:p14="http://schemas.microsoft.com/office/powerpoint/2010/main" val="122976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35260" y="366073"/>
            <a:ext cx="2564794" cy="513707"/>
          </a:xfrm>
          <a:prstGeom prst="roundRect">
            <a:avLst/>
          </a:prstGeom>
          <a:solidFill>
            <a:srgbClr val="7030A0"/>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chemeClr val="accent5"/>
                </a:solidFill>
                <a:latin typeface="Arial" panose="020B0604020202020204" pitchFamily="34" charset="0"/>
                <a:cs typeface="Arial" panose="020B0604020202020204" pitchFamily="34" charset="0"/>
              </a:rPr>
              <a:t>Tạo sản phẩm số:</a:t>
            </a:r>
            <a:endParaRPr lang="en-US" sz="2000" b="1">
              <a:solidFill>
                <a:schemeClr val="accent5"/>
              </a:solidFill>
              <a:latin typeface="Arial" panose="020B0604020202020204" pitchFamily="34" charset="0"/>
              <a:cs typeface="Arial" panose="020B0604020202020204" pitchFamily="34" charset="0"/>
            </a:endParaRPr>
          </a:p>
        </p:txBody>
      </p:sp>
      <p:grpSp>
        <p:nvGrpSpPr>
          <p:cNvPr id="10" name="Group 9"/>
          <p:cNvGrpSpPr/>
          <p:nvPr/>
        </p:nvGrpSpPr>
        <p:grpSpPr>
          <a:xfrm>
            <a:off x="-44220" y="1717517"/>
            <a:ext cx="3002109" cy="3247997"/>
            <a:chOff x="-85229" y="1763808"/>
            <a:chExt cx="3002109" cy="324799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9" y="1763808"/>
              <a:ext cx="3002109" cy="1876318"/>
            </a:xfrm>
            <a:prstGeom prst="rect">
              <a:avLst/>
            </a:prstGeom>
          </p:spPr>
        </p:pic>
        <p:sp>
          <p:nvSpPr>
            <p:cNvPr id="7" name="TextBox 6"/>
            <p:cNvSpPr txBox="1"/>
            <p:nvPr/>
          </p:nvSpPr>
          <p:spPr>
            <a:xfrm>
              <a:off x="566887" y="3672977"/>
              <a:ext cx="2198669" cy="1338828"/>
            </a:xfrm>
            <a:prstGeom prst="rect">
              <a:avLst/>
            </a:prstGeom>
            <a:noFill/>
          </p:spPr>
          <p:txBody>
            <a:bodyPr wrap="square" rtlCol="0">
              <a:spAutoFit/>
            </a:bodyPr>
            <a:lstStyle/>
            <a:p>
              <a:pPr algn="ctr">
                <a:lnSpc>
                  <a:spcPct val="150000"/>
                </a:lnSpc>
              </a:pPr>
              <a:r>
                <a:rPr lang="vi-VN" sz="1800" b="1" smtClean="0"/>
                <a:t>Microsoft Word </a:t>
              </a:r>
              <a:r>
                <a:rPr lang="vi-VN" sz="1800" smtClean="0"/>
                <a:t>- phần mềm soạn thảo văn bản</a:t>
              </a:r>
              <a:endParaRPr lang="en-US" sz="1800"/>
            </a:p>
          </p:txBody>
        </p:sp>
      </p:grpSp>
      <p:grpSp>
        <p:nvGrpSpPr>
          <p:cNvPr id="11" name="Group 10"/>
          <p:cNvGrpSpPr/>
          <p:nvPr/>
        </p:nvGrpSpPr>
        <p:grpSpPr>
          <a:xfrm>
            <a:off x="3294838" y="779958"/>
            <a:ext cx="2636767" cy="3577160"/>
            <a:chOff x="3270715" y="979256"/>
            <a:chExt cx="2636767" cy="357716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715" y="979256"/>
              <a:ext cx="2438186" cy="2438186"/>
            </a:xfrm>
            <a:prstGeom prst="rect">
              <a:avLst/>
            </a:prstGeom>
          </p:spPr>
        </p:pic>
        <p:sp>
          <p:nvSpPr>
            <p:cNvPr id="8" name="TextBox 7"/>
            <p:cNvSpPr txBox="1"/>
            <p:nvPr/>
          </p:nvSpPr>
          <p:spPr>
            <a:xfrm>
              <a:off x="3300726" y="3217588"/>
              <a:ext cx="2606756" cy="1338828"/>
            </a:xfrm>
            <a:prstGeom prst="rect">
              <a:avLst/>
            </a:prstGeom>
            <a:noFill/>
          </p:spPr>
          <p:txBody>
            <a:bodyPr wrap="square" rtlCol="0">
              <a:spAutoFit/>
            </a:bodyPr>
            <a:lstStyle/>
            <a:p>
              <a:pPr algn="ctr">
                <a:lnSpc>
                  <a:spcPct val="150000"/>
                </a:lnSpc>
              </a:pPr>
              <a:r>
                <a:rPr lang="vi-VN" sz="1800" b="1" smtClean="0"/>
                <a:t>Microsoft Powerpoint </a:t>
              </a:r>
              <a:r>
                <a:rPr lang="vi-VN" sz="1800" smtClean="0"/>
                <a:t>- phần mềm tạo bài trình chiếu</a:t>
              </a:r>
              <a:endParaRPr lang="en-US" sz="1800"/>
            </a:p>
          </p:txBody>
        </p:sp>
      </p:grpSp>
      <p:grpSp>
        <p:nvGrpSpPr>
          <p:cNvPr id="12" name="Group 11"/>
          <p:cNvGrpSpPr/>
          <p:nvPr/>
        </p:nvGrpSpPr>
        <p:grpSpPr>
          <a:xfrm>
            <a:off x="5973279" y="1717517"/>
            <a:ext cx="3152109" cy="3294288"/>
            <a:chOff x="5991891" y="1763808"/>
            <a:chExt cx="3152109" cy="329428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215" y="1763808"/>
              <a:ext cx="1955460" cy="1955460"/>
            </a:xfrm>
            <a:prstGeom prst="rect">
              <a:avLst/>
            </a:prstGeom>
          </p:spPr>
        </p:pic>
        <p:sp>
          <p:nvSpPr>
            <p:cNvPr id="9" name="Rectangle 8"/>
            <p:cNvSpPr/>
            <p:nvPr/>
          </p:nvSpPr>
          <p:spPr>
            <a:xfrm>
              <a:off x="5991891" y="3719268"/>
              <a:ext cx="3152109" cy="1338828"/>
            </a:xfrm>
            <a:prstGeom prst="rect">
              <a:avLst/>
            </a:prstGeom>
          </p:spPr>
          <p:txBody>
            <a:bodyPr wrap="square">
              <a:spAutoFit/>
            </a:bodyPr>
            <a:lstStyle/>
            <a:p>
              <a:pPr algn="ctr">
                <a:lnSpc>
                  <a:spcPct val="150000"/>
                </a:lnSpc>
              </a:pPr>
              <a:r>
                <a:rPr lang="vi-VN" sz="1800" b="1"/>
                <a:t>Scratch </a:t>
              </a:r>
              <a:r>
                <a:rPr lang="vi-VN" sz="1800"/>
                <a:t>- </a:t>
              </a:r>
              <a:r>
                <a:rPr lang="vi-VN" sz="1800" smtClean="0"/>
                <a:t>phần mềm lập trình </a:t>
              </a:r>
              <a:r>
                <a:rPr lang="vi-VN" sz="1800"/>
                <a:t>tạo </a:t>
              </a:r>
              <a:r>
                <a:rPr lang="vi-VN" sz="1800" smtClean="0"/>
                <a:t>câu chuyện, </a:t>
              </a:r>
              <a:r>
                <a:rPr lang="vi-VN" sz="1800"/>
                <a:t>phim hoạt </a:t>
              </a:r>
              <a:r>
                <a:rPr lang="vi-VN" sz="1800" smtClean="0"/>
                <a:t>hình, trò chơi</a:t>
              </a:r>
              <a:endParaRPr lang="en-US" sz="1800"/>
            </a:p>
          </p:txBody>
        </p:sp>
      </p:grpSp>
    </p:spTree>
    <p:extLst>
      <p:ext uri="{BB962C8B-B14F-4D97-AF65-F5344CB8AC3E}">
        <p14:creationId xmlns:p14="http://schemas.microsoft.com/office/powerpoint/2010/main" val="19788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grpSp>
        <p:nvGrpSpPr>
          <p:cNvPr id="1853" name="Google Shape;1853;p48"/>
          <p:cNvGrpSpPr/>
          <p:nvPr/>
        </p:nvGrpSpPr>
        <p:grpSpPr>
          <a:xfrm>
            <a:off x="1206499" y="1350712"/>
            <a:ext cx="6822679" cy="2510832"/>
            <a:chOff x="1101866" y="1503450"/>
            <a:chExt cx="683006" cy="712798"/>
          </a:xfrm>
        </p:grpSpPr>
        <p:sp>
          <p:nvSpPr>
            <p:cNvPr id="1854" name="Google Shape;1854;p48"/>
            <p:cNvSpPr/>
            <p:nvPr/>
          </p:nvSpPr>
          <p:spPr>
            <a:xfrm>
              <a:off x="1110771" y="1530448"/>
              <a:ext cx="674100" cy="6858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855" name="Google Shape;1855;p48"/>
            <p:cNvSpPr txBox="1"/>
            <p:nvPr/>
          </p:nvSpPr>
          <p:spPr>
            <a:xfrm flipH="1">
              <a:off x="1101866" y="1503450"/>
              <a:ext cx="674100" cy="688500"/>
            </a:xfrm>
            <a:prstGeom prst="rect">
              <a:avLst/>
            </a:prstGeom>
            <a:solidFill>
              <a:schemeClr val="bg1">
                <a:lumMod val="60000"/>
                <a:lumOff val="40000"/>
              </a:schemeClr>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grpSp>
        <p:nvGrpSpPr>
          <p:cNvPr id="1867" name="Google Shape;1867;p48"/>
          <p:cNvGrpSpPr/>
          <p:nvPr/>
        </p:nvGrpSpPr>
        <p:grpSpPr>
          <a:xfrm>
            <a:off x="834995" y="639247"/>
            <a:ext cx="699427" cy="676207"/>
            <a:chOff x="7928009" y="437248"/>
            <a:chExt cx="699427" cy="676207"/>
          </a:xfrm>
        </p:grpSpPr>
        <p:sp>
          <p:nvSpPr>
            <p:cNvPr id="1868" name="Google Shape;1868;p48"/>
            <p:cNvSpPr/>
            <p:nvPr/>
          </p:nvSpPr>
          <p:spPr>
            <a:xfrm>
              <a:off x="7928009" y="437248"/>
              <a:ext cx="699427" cy="676207"/>
            </a:xfrm>
            <a:custGeom>
              <a:avLst/>
              <a:gdLst/>
              <a:ahLst/>
              <a:cxnLst/>
              <a:rect l="l" t="t" r="r" b="b"/>
              <a:pathLst>
                <a:path w="13374" h="12930" extrusionOk="0">
                  <a:moveTo>
                    <a:pt x="7533" y="0"/>
                  </a:moveTo>
                  <a:lnTo>
                    <a:pt x="5876" y="3785"/>
                  </a:lnTo>
                  <a:lnTo>
                    <a:pt x="3341" y="2000"/>
                  </a:lnTo>
                  <a:lnTo>
                    <a:pt x="4181" y="4985"/>
                  </a:lnTo>
                  <a:lnTo>
                    <a:pt x="0" y="5709"/>
                  </a:lnTo>
                  <a:lnTo>
                    <a:pt x="3828" y="7032"/>
                  </a:lnTo>
                  <a:lnTo>
                    <a:pt x="2042" y="9567"/>
                  </a:lnTo>
                  <a:lnTo>
                    <a:pt x="2042" y="9567"/>
                  </a:lnTo>
                  <a:lnTo>
                    <a:pt x="5028" y="8729"/>
                  </a:lnTo>
                  <a:lnTo>
                    <a:pt x="5382" y="12930"/>
                  </a:lnTo>
                  <a:lnTo>
                    <a:pt x="7076" y="9081"/>
                  </a:lnTo>
                  <a:lnTo>
                    <a:pt x="9609" y="10867"/>
                  </a:lnTo>
                  <a:lnTo>
                    <a:pt x="8772" y="7882"/>
                  </a:lnTo>
                  <a:lnTo>
                    <a:pt x="13374" y="7583"/>
                  </a:lnTo>
                  <a:lnTo>
                    <a:pt x="9124" y="5834"/>
                  </a:lnTo>
                  <a:lnTo>
                    <a:pt x="10910" y="3299"/>
                  </a:lnTo>
                  <a:lnTo>
                    <a:pt x="7925" y="4136"/>
                  </a:lnTo>
                  <a:lnTo>
                    <a:pt x="7533"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a:off x="8068952" y="577249"/>
              <a:ext cx="408391" cy="394898"/>
            </a:xfrm>
            <a:custGeom>
              <a:avLst/>
              <a:gdLst/>
              <a:ahLst/>
              <a:cxnLst/>
              <a:rect l="l" t="t" r="r" b="b"/>
              <a:pathLst>
                <a:path w="7809" h="7551" extrusionOk="0">
                  <a:moveTo>
                    <a:pt x="4398" y="1"/>
                  </a:moveTo>
                  <a:lnTo>
                    <a:pt x="3431" y="2210"/>
                  </a:lnTo>
                  <a:lnTo>
                    <a:pt x="1950" y="1167"/>
                  </a:lnTo>
                  <a:lnTo>
                    <a:pt x="2440" y="2910"/>
                  </a:lnTo>
                  <a:lnTo>
                    <a:pt x="0" y="3334"/>
                  </a:lnTo>
                  <a:lnTo>
                    <a:pt x="2235" y="4107"/>
                  </a:lnTo>
                  <a:lnTo>
                    <a:pt x="1192" y="5586"/>
                  </a:lnTo>
                  <a:lnTo>
                    <a:pt x="2935" y="5097"/>
                  </a:lnTo>
                  <a:lnTo>
                    <a:pt x="3142" y="7550"/>
                  </a:lnTo>
                  <a:lnTo>
                    <a:pt x="4131" y="5303"/>
                  </a:lnTo>
                  <a:lnTo>
                    <a:pt x="5611" y="6346"/>
                  </a:lnTo>
                  <a:lnTo>
                    <a:pt x="5611" y="6346"/>
                  </a:lnTo>
                  <a:lnTo>
                    <a:pt x="5122" y="4601"/>
                  </a:lnTo>
                  <a:lnTo>
                    <a:pt x="7809" y="4427"/>
                  </a:lnTo>
                  <a:lnTo>
                    <a:pt x="5328" y="3406"/>
                  </a:lnTo>
                  <a:lnTo>
                    <a:pt x="6371" y="1926"/>
                  </a:lnTo>
                  <a:lnTo>
                    <a:pt x="6371" y="1926"/>
                  </a:lnTo>
                  <a:lnTo>
                    <a:pt x="4628" y="2415"/>
                  </a:lnTo>
                  <a:lnTo>
                    <a:pt x="4398"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p:cNvSpPr txBox="1"/>
          <p:nvPr/>
        </p:nvSpPr>
        <p:spPr>
          <a:xfrm>
            <a:off x="1309501" y="1375297"/>
            <a:ext cx="6527709"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smtClean="0"/>
              <a:t>Máy tính có thể giúp em học tập, giải trí, tìm kiếm, trao đổi thông tin, hợp tác với bạn bè và tạo ra sản phẩm số theo ý tưởng của mình.</a:t>
            </a:r>
          </a:p>
          <a:p>
            <a:pPr marL="342900" indent="-342900" algn="just">
              <a:lnSpc>
                <a:spcPct val="150000"/>
              </a:lnSpc>
              <a:buFont typeface="Wingdings" panose="05000000000000000000" pitchFamily="2" charset="2"/>
              <a:buChar char="§"/>
            </a:pPr>
            <a:r>
              <a:rPr lang="vi-VN" sz="2000"/>
              <a:t>Sử dụng máy tính thành thạo, em sẽ làm được nhiều việc hơn</a:t>
            </a:r>
            <a:r>
              <a:rPr lang="vi-VN" sz="2000" smtClean="0"/>
              <a:t>.</a:t>
            </a:r>
            <a:endParaRPr lang="en-US" sz="2000"/>
          </a:p>
        </p:txBody>
      </p:sp>
      <p:sp>
        <p:nvSpPr>
          <p:cNvPr id="23" name="Google Shape;1713;p43"/>
          <p:cNvSpPr txBox="1">
            <a:spLocks noGrp="1"/>
          </p:cNvSpPr>
          <p:nvPr>
            <p:ph type="title"/>
          </p:nvPr>
        </p:nvSpPr>
        <p:spPr>
          <a:xfrm>
            <a:off x="1184710" y="66929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smtClean="0">
                <a:solidFill>
                  <a:schemeClr val="tx1">
                    <a:lumMod val="75000"/>
                  </a:schemeClr>
                </a:solidFill>
                <a:latin typeface="Arial" panose="020B0604020202020204" pitchFamily="34" charset="0"/>
                <a:cs typeface="Arial" panose="020B0604020202020204" pitchFamily="34" charset="0"/>
              </a:rPr>
              <a:t>GHI NHỚ</a:t>
            </a:r>
            <a:endParaRPr sz="3200" b="1">
              <a:solidFill>
                <a:schemeClr val="tx1">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flipH="1">
            <a:off x="7219052" y="3312220"/>
            <a:ext cx="1902117" cy="1786283"/>
          </a:xfrm>
          <a:prstGeom prst="rect">
            <a:avLst/>
          </a:prstGeom>
        </p:spPr>
      </p:pic>
      <p:pic>
        <p:nvPicPr>
          <p:cNvPr id="5" name="Picture 4"/>
          <p:cNvPicPr>
            <a:picLocks noChangeAspect="1"/>
          </p:cNvPicPr>
          <p:nvPr/>
        </p:nvPicPr>
        <p:blipFill>
          <a:blip r:embed="rId4"/>
          <a:stretch>
            <a:fillRect/>
          </a:stretch>
        </p:blipFill>
        <p:spPr>
          <a:xfrm flipH="1">
            <a:off x="813386" y="4252097"/>
            <a:ext cx="742647" cy="4850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grpSp>
        <p:nvGrpSpPr>
          <p:cNvPr id="1614" name="Google Shape;1614;p40"/>
          <p:cNvGrpSpPr/>
          <p:nvPr/>
        </p:nvGrpSpPr>
        <p:grpSpPr>
          <a:xfrm>
            <a:off x="8049592" y="161142"/>
            <a:ext cx="805505" cy="804630"/>
            <a:chOff x="6820750" y="1693525"/>
            <a:chExt cx="1659992" cy="1658189"/>
          </a:xfrm>
        </p:grpSpPr>
        <p:sp>
          <p:nvSpPr>
            <p:cNvPr id="1615" name="Google Shape;1615;p40"/>
            <p:cNvSpPr/>
            <p:nvPr/>
          </p:nvSpPr>
          <p:spPr>
            <a:xfrm flipH="1">
              <a:off x="6824925" y="1696784"/>
              <a:ext cx="1651590" cy="1651620"/>
            </a:xfrm>
            <a:custGeom>
              <a:avLst/>
              <a:gdLst/>
              <a:ahLst/>
              <a:cxnLst/>
              <a:rect l="l" t="t" r="r" b="b"/>
              <a:pathLst>
                <a:path w="32435" h="32434" extrusionOk="0">
                  <a:moveTo>
                    <a:pt x="15385" y="0"/>
                  </a:moveTo>
                  <a:lnTo>
                    <a:pt x="14914" y="4149"/>
                  </a:lnTo>
                  <a:lnTo>
                    <a:pt x="13573" y="195"/>
                  </a:lnTo>
                  <a:lnTo>
                    <a:pt x="13573" y="4370"/>
                  </a:lnTo>
                  <a:lnTo>
                    <a:pt x="11795" y="593"/>
                  </a:lnTo>
                  <a:lnTo>
                    <a:pt x="12265" y="4742"/>
                  </a:lnTo>
                  <a:lnTo>
                    <a:pt x="10074" y="1187"/>
                  </a:lnTo>
                  <a:lnTo>
                    <a:pt x="11005" y="5257"/>
                  </a:lnTo>
                  <a:lnTo>
                    <a:pt x="8431" y="1971"/>
                  </a:lnTo>
                  <a:lnTo>
                    <a:pt x="9810" y="5911"/>
                  </a:lnTo>
                  <a:lnTo>
                    <a:pt x="6887" y="2932"/>
                  </a:lnTo>
                  <a:lnTo>
                    <a:pt x="8696" y="6693"/>
                  </a:lnTo>
                  <a:lnTo>
                    <a:pt x="5458" y="4059"/>
                  </a:lnTo>
                  <a:lnTo>
                    <a:pt x="7675" y="7596"/>
                  </a:lnTo>
                  <a:lnTo>
                    <a:pt x="4164" y="5339"/>
                  </a:lnTo>
                  <a:lnTo>
                    <a:pt x="6762" y="8606"/>
                  </a:lnTo>
                  <a:lnTo>
                    <a:pt x="6762" y="8606"/>
                  </a:lnTo>
                  <a:lnTo>
                    <a:pt x="3019" y="6757"/>
                  </a:lnTo>
                  <a:lnTo>
                    <a:pt x="5968" y="9710"/>
                  </a:lnTo>
                  <a:lnTo>
                    <a:pt x="2043" y="8294"/>
                  </a:lnTo>
                  <a:lnTo>
                    <a:pt x="5306" y="10897"/>
                  </a:lnTo>
                  <a:lnTo>
                    <a:pt x="1245" y="9933"/>
                  </a:lnTo>
                  <a:lnTo>
                    <a:pt x="4782" y="12151"/>
                  </a:lnTo>
                  <a:lnTo>
                    <a:pt x="636" y="11651"/>
                  </a:lnTo>
                  <a:lnTo>
                    <a:pt x="4399" y="13459"/>
                  </a:lnTo>
                  <a:lnTo>
                    <a:pt x="225" y="13421"/>
                  </a:lnTo>
                  <a:lnTo>
                    <a:pt x="4164" y="14803"/>
                  </a:lnTo>
                  <a:lnTo>
                    <a:pt x="12" y="15228"/>
                  </a:lnTo>
                  <a:lnTo>
                    <a:pt x="4080" y="16162"/>
                  </a:lnTo>
                  <a:lnTo>
                    <a:pt x="1" y="17050"/>
                  </a:lnTo>
                  <a:lnTo>
                    <a:pt x="4148" y="17521"/>
                  </a:lnTo>
                  <a:lnTo>
                    <a:pt x="195" y="18861"/>
                  </a:lnTo>
                  <a:lnTo>
                    <a:pt x="4369" y="18861"/>
                  </a:lnTo>
                  <a:lnTo>
                    <a:pt x="593" y="20639"/>
                  </a:lnTo>
                  <a:lnTo>
                    <a:pt x="4740" y="20170"/>
                  </a:lnTo>
                  <a:lnTo>
                    <a:pt x="4740" y="20170"/>
                  </a:lnTo>
                  <a:lnTo>
                    <a:pt x="1188" y="22360"/>
                  </a:lnTo>
                  <a:lnTo>
                    <a:pt x="1188" y="22360"/>
                  </a:lnTo>
                  <a:lnTo>
                    <a:pt x="5257" y="21429"/>
                  </a:lnTo>
                  <a:lnTo>
                    <a:pt x="1972" y="24004"/>
                  </a:lnTo>
                  <a:lnTo>
                    <a:pt x="5910" y="22624"/>
                  </a:lnTo>
                  <a:lnTo>
                    <a:pt x="2932" y="25548"/>
                  </a:lnTo>
                  <a:lnTo>
                    <a:pt x="6694" y="23738"/>
                  </a:lnTo>
                  <a:lnTo>
                    <a:pt x="4059" y="26976"/>
                  </a:lnTo>
                  <a:lnTo>
                    <a:pt x="4059" y="26976"/>
                  </a:lnTo>
                  <a:lnTo>
                    <a:pt x="7596" y="24759"/>
                  </a:lnTo>
                  <a:lnTo>
                    <a:pt x="5339" y="28271"/>
                  </a:lnTo>
                  <a:lnTo>
                    <a:pt x="5339" y="28271"/>
                  </a:lnTo>
                  <a:lnTo>
                    <a:pt x="8606" y="25671"/>
                  </a:lnTo>
                  <a:lnTo>
                    <a:pt x="6757" y="29415"/>
                  </a:lnTo>
                  <a:lnTo>
                    <a:pt x="9711" y="26464"/>
                  </a:lnTo>
                  <a:lnTo>
                    <a:pt x="9711" y="26464"/>
                  </a:lnTo>
                  <a:lnTo>
                    <a:pt x="8295" y="30392"/>
                  </a:lnTo>
                  <a:lnTo>
                    <a:pt x="10896" y="27128"/>
                  </a:lnTo>
                  <a:lnTo>
                    <a:pt x="9934" y="31190"/>
                  </a:lnTo>
                  <a:lnTo>
                    <a:pt x="12151" y="27653"/>
                  </a:lnTo>
                  <a:lnTo>
                    <a:pt x="11650" y="31798"/>
                  </a:lnTo>
                  <a:lnTo>
                    <a:pt x="13458" y="28035"/>
                  </a:lnTo>
                  <a:lnTo>
                    <a:pt x="13422" y="32209"/>
                  </a:lnTo>
                  <a:lnTo>
                    <a:pt x="14803" y="28269"/>
                  </a:lnTo>
                  <a:lnTo>
                    <a:pt x="15228" y="32423"/>
                  </a:lnTo>
                  <a:lnTo>
                    <a:pt x="16162" y="28355"/>
                  </a:lnTo>
                  <a:lnTo>
                    <a:pt x="17049" y="32434"/>
                  </a:lnTo>
                  <a:lnTo>
                    <a:pt x="17520" y="28287"/>
                  </a:lnTo>
                  <a:lnTo>
                    <a:pt x="18861" y="32239"/>
                  </a:lnTo>
                  <a:lnTo>
                    <a:pt x="18861" y="28065"/>
                  </a:lnTo>
                  <a:lnTo>
                    <a:pt x="20639" y="31841"/>
                  </a:lnTo>
                  <a:lnTo>
                    <a:pt x="20170" y="27694"/>
                  </a:lnTo>
                  <a:lnTo>
                    <a:pt x="22360" y="31247"/>
                  </a:lnTo>
                  <a:lnTo>
                    <a:pt x="21428" y="27177"/>
                  </a:lnTo>
                  <a:lnTo>
                    <a:pt x="24003" y="30463"/>
                  </a:lnTo>
                  <a:lnTo>
                    <a:pt x="22623" y="26524"/>
                  </a:lnTo>
                  <a:lnTo>
                    <a:pt x="25548" y="29502"/>
                  </a:lnTo>
                  <a:lnTo>
                    <a:pt x="23739" y="25741"/>
                  </a:lnTo>
                  <a:lnTo>
                    <a:pt x="26977" y="28375"/>
                  </a:lnTo>
                  <a:lnTo>
                    <a:pt x="26977" y="28375"/>
                  </a:lnTo>
                  <a:lnTo>
                    <a:pt x="24760" y="24838"/>
                  </a:lnTo>
                  <a:lnTo>
                    <a:pt x="24760" y="24838"/>
                  </a:lnTo>
                  <a:lnTo>
                    <a:pt x="28271" y="27095"/>
                  </a:lnTo>
                  <a:lnTo>
                    <a:pt x="25671" y="23828"/>
                  </a:lnTo>
                  <a:lnTo>
                    <a:pt x="29414" y="25677"/>
                  </a:lnTo>
                  <a:lnTo>
                    <a:pt x="26465" y="22724"/>
                  </a:lnTo>
                  <a:lnTo>
                    <a:pt x="30392" y="24140"/>
                  </a:lnTo>
                  <a:lnTo>
                    <a:pt x="27129" y="21537"/>
                  </a:lnTo>
                  <a:lnTo>
                    <a:pt x="31189" y="22501"/>
                  </a:lnTo>
                  <a:lnTo>
                    <a:pt x="27653" y="20283"/>
                  </a:lnTo>
                  <a:lnTo>
                    <a:pt x="31797" y="20784"/>
                  </a:lnTo>
                  <a:lnTo>
                    <a:pt x="28036" y="18975"/>
                  </a:lnTo>
                  <a:lnTo>
                    <a:pt x="28036" y="18975"/>
                  </a:lnTo>
                  <a:lnTo>
                    <a:pt x="32210" y="19013"/>
                  </a:lnTo>
                  <a:lnTo>
                    <a:pt x="28270" y="17632"/>
                  </a:lnTo>
                  <a:lnTo>
                    <a:pt x="32423" y="17206"/>
                  </a:lnTo>
                  <a:lnTo>
                    <a:pt x="28355" y="16272"/>
                  </a:lnTo>
                  <a:lnTo>
                    <a:pt x="32434" y="15386"/>
                  </a:lnTo>
                  <a:lnTo>
                    <a:pt x="28285" y="14915"/>
                  </a:lnTo>
                  <a:lnTo>
                    <a:pt x="32238" y="13573"/>
                  </a:lnTo>
                  <a:lnTo>
                    <a:pt x="28064" y="13573"/>
                  </a:lnTo>
                  <a:lnTo>
                    <a:pt x="31841" y="11795"/>
                  </a:lnTo>
                  <a:lnTo>
                    <a:pt x="31841" y="11795"/>
                  </a:lnTo>
                  <a:lnTo>
                    <a:pt x="27693" y="12264"/>
                  </a:lnTo>
                  <a:lnTo>
                    <a:pt x="31246" y="10074"/>
                  </a:lnTo>
                  <a:lnTo>
                    <a:pt x="27178" y="11005"/>
                  </a:lnTo>
                  <a:lnTo>
                    <a:pt x="27178" y="11005"/>
                  </a:lnTo>
                  <a:lnTo>
                    <a:pt x="30463" y="8430"/>
                  </a:lnTo>
                  <a:lnTo>
                    <a:pt x="26523" y="9810"/>
                  </a:lnTo>
                  <a:lnTo>
                    <a:pt x="29502" y="6886"/>
                  </a:lnTo>
                  <a:lnTo>
                    <a:pt x="25741" y="8696"/>
                  </a:lnTo>
                  <a:lnTo>
                    <a:pt x="28376" y="5458"/>
                  </a:lnTo>
                  <a:lnTo>
                    <a:pt x="24839" y="7675"/>
                  </a:lnTo>
                  <a:lnTo>
                    <a:pt x="27095" y="4163"/>
                  </a:lnTo>
                  <a:lnTo>
                    <a:pt x="23829" y="6763"/>
                  </a:lnTo>
                  <a:lnTo>
                    <a:pt x="25678" y="3021"/>
                  </a:lnTo>
                  <a:lnTo>
                    <a:pt x="22724" y="5970"/>
                  </a:lnTo>
                  <a:lnTo>
                    <a:pt x="24140" y="2042"/>
                  </a:lnTo>
                  <a:lnTo>
                    <a:pt x="21537" y="5306"/>
                  </a:lnTo>
                  <a:lnTo>
                    <a:pt x="21537" y="5306"/>
                  </a:lnTo>
                  <a:lnTo>
                    <a:pt x="22501" y="1244"/>
                  </a:lnTo>
                  <a:lnTo>
                    <a:pt x="20282" y="4781"/>
                  </a:lnTo>
                  <a:lnTo>
                    <a:pt x="20783" y="637"/>
                  </a:lnTo>
                  <a:lnTo>
                    <a:pt x="18975" y="4399"/>
                  </a:lnTo>
                  <a:lnTo>
                    <a:pt x="19012" y="225"/>
                  </a:lnTo>
                  <a:lnTo>
                    <a:pt x="17630" y="4165"/>
                  </a:lnTo>
                  <a:lnTo>
                    <a:pt x="17207" y="12"/>
                  </a:lnTo>
                  <a:lnTo>
                    <a:pt x="16271" y="4079"/>
                  </a:lnTo>
                  <a:lnTo>
                    <a:pt x="15385" y="0"/>
                  </a:lnTo>
                  <a:close/>
                </a:path>
              </a:pathLst>
            </a:custGeom>
            <a:solidFill>
              <a:srgbClr val="FFD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flipH="1">
              <a:off x="6820750" y="1693525"/>
              <a:ext cx="1659992" cy="1658189"/>
            </a:xfrm>
            <a:custGeom>
              <a:avLst/>
              <a:gdLst/>
              <a:ahLst/>
              <a:cxnLst/>
              <a:rect l="l" t="t" r="r" b="b"/>
              <a:pathLst>
                <a:path w="32600" h="32563" extrusionOk="0">
                  <a:moveTo>
                    <a:pt x="15488" y="458"/>
                  </a:moveTo>
                  <a:lnTo>
                    <a:pt x="16293" y="4158"/>
                  </a:lnTo>
                  <a:cubicBezTo>
                    <a:pt x="16299" y="4186"/>
                    <a:pt x="16324" y="4208"/>
                    <a:pt x="16354" y="4208"/>
                  </a:cubicBezTo>
                  <a:cubicBezTo>
                    <a:pt x="16384" y="4208"/>
                    <a:pt x="16409" y="4188"/>
                    <a:pt x="16417" y="4158"/>
                  </a:cubicBezTo>
                  <a:lnTo>
                    <a:pt x="17264" y="467"/>
                  </a:lnTo>
                  <a:lnTo>
                    <a:pt x="17650" y="4235"/>
                  </a:lnTo>
                  <a:cubicBezTo>
                    <a:pt x="17653" y="4265"/>
                    <a:pt x="17675" y="4289"/>
                    <a:pt x="17705" y="4292"/>
                  </a:cubicBezTo>
                  <a:cubicBezTo>
                    <a:pt x="17709" y="4293"/>
                    <a:pt x="17712" y="4293"/>
                    <a:pt x="17715" y="4293"/>
                  </a:cubicBezTo>
                  <a:cubicBezTo>
                    <a:pt x="17741" y="4293"/>
                    <a:pt x="17765" y="4276"/>
                    <a:pt x="17773" y="4249"/>
                  </a:cubicBezTo>
                  <a:lnTo>
                    <a:pt x="19028" y="676"/>
                  </a:lnTo>
                  <a:lnTo>
                    <a:pt x="18993" y="4463"/>
                  </a:lnTo>
                  <a:cubicBezTo>
                    <a:pt x="18993" y="4504"/>
                    <a:pt x="19026" y="4528"/>
                    <a:pt x="19059" y="4528"/>
                  </a:cubicBezTo>
                  <a:cubicBezTo>
                    <a:pt x="19081" y="4528"/>
                    <a:pt x="19104" y="4516"/>
                    <a:pt x="19115" y="4491"/>
                  </a:cubicBezTo>
                  <a:lnTo>
                    <a:pt x="20756" y="1078"/>
                  </a:lnTo>
                  <a:lnTo>
                    <a:pt x="20300" y="4837"/>
                  </a:lnTo>
                  <a:cubicBezTo>
                    <a:pt x="20297" y="4867"/>
                    <a:pt x="20315" y="4896"/>
                    <a:pt x="20343" y="4905"/>
                  </a:cubicBezTo>
                  <a:cubicBezTo>
                    <a:pt x="20351" y="4908"/>
                    <a:pt x="20358" y="4910"/>
                    <a:pt x="20366" y="4910"/>
                  </a:cubicBezTo>
                  <a:cubicBezTo>
                    <a:pt x="20387" y="4910"/>
                    <a:pt x="20407" y="4899"/>
                    <a:pt x="20419" y="4880"/>
                  </a:cubicBezTo>
                  <a:lnTo>
                    <a:pt x="22431" y="1672"/>
                  </a:lnTo>
                  <a:lnTo>
                    <a:pt x="21557" y="5356"/>
                  </a:lnTo>
                  <a:cubicBezTo>
                    <a:pt x="21549" y="5386"/>
                    <a:pt x="21563" y="5416"/>
                    <a:pt x="21590" y="5428"/>
                  </a:cubicBezTo>
                  <a:cubicBezTo>
                    <a:pt x="21600" y="5433"/>
                    <a:pt x="21610" y="5435"/>
                    <a:pt x="21619" y="5435"/>
                  </a:cubicBezTo>
                  <a:cubicBezTo>
                    <a:pt x="21638" y="5435"/>
                    <a:pt x="21657" y="5427"/>
                    <a:pt x="21669" y="5411"/>
                  </a:cubicBezTo>
                  <a:lnTo>
                    <a:pt x="24030" y="2451"/>
                  </a:lnTo>
                  <a:lnTo>
                    <a:pt x="22747" y="6012"/>
                  </a:lnTo>
                  <a:cubicBezTo>
                    <a:pt x="22730" y="6058"/>
                    <a:pt x="22767" y="6099"/>
                    <a:pt x="22807" y="6099"/>
                  </a:cubicBezTo>
                  <a:cubicBezTo>
                    <a:pt x="22823" y="6099"/>
                    <a:pt x="22838" y="6093"/>
                    <a:pt x="22851" y="6079"/>
                  </a:cubicBezTo>
                  <a:lnTo>
                    <a:pt x="25532" y="3404"/>
                  </a:lnTo>
                  <a:lnTo>
                    <a:pt x="23853" y="6799"/>
                  </a:lnTo>
                  <a:cubicBezTo>
                    <a:pt x="23829" y="6846"/>
                    <a:pt x="23868" y="6892"/>
                    <a:pt x="23911" y="6892"/>
                  </a:cubicBezTo>
                  <a:cubicBezTo>
                    <a:pt x="23925" y="6892"/>
                    <a:pt x="23939" y="6888"/>
                    <a:pt x="23951" y="6878"/>
                  </a:cubicBezTo>
                  <a:lnTo>
                    <a:pt x="26914" y="4520"/>
                  </a:lnTo>
                  <a:lnTo>
                    <a:pt x="24868" y="7706"/>
                  </a:lnTo>
                  <a:cubicBezTo>
                    <a:pt x="24837" y="7752"/>
                    <a:pt x="24875" y="7804"/>
                    <a:pt x="24921" y="7804"/>
                  </a:cubicBezTo>
                  <a:cubicBezTo>
                    <a:pt x="24932" y="7804"/>
                    <a:pt x="24944" y="7801"/>
                    <a:pt x="24955" y="7794"/>
                  </a:cubicBezTo>
                  <a:lnTo>
                    <a:pt x="28165" y="5781"/>
                  </a:lnTo>
                  <a:lnTo>
                    <a:pt x="28165" y="5781"/>
                  </a:lnTo>
                  <a:lnTo>
                    <a:pt x="25773" y="8719"/>
                  </a:lnTo>
                  <a:cubicBezTo>
                    <a:pt x="25735" y="8763"/>
                    <a:pt x="25772" y="8824"/>
                    <a:pt x="25822" y="8824"/>
                  </a:cubicBezTo>
                  <a:cubicBezTo>
                    <a:pt x="25831" y="8824"/>
                    <a:pt x="25841" y="8822"/>
                    <a:pt x="25851" y="8817"/>
                  </a:cubicBezTo>
                  <a:lnTo>
                    <a:pt x="29265" y="7176"/>
                  </a:lnTo>
                  <a:lnTo>
                    <a:pt x="26562" y="9828"/>
                  </a:lnTo>
                  <a:cubicBezTo>
                    <a:pt x="26519" y="9872"/>
                    <a:pt x="26553" y="9939"/>
                    <a:pt x="26606" y="9939"/>
                  </a:cubicBezTo>
                  <a:cubicBezTo>
                    <a:pt x="26614" y="9939"/>
                    <a:pt x="26621" y="9938"/>
                    <a:pt x="26628" y="9936"/>
                  </a:cubicBezTo>
                  <a:lnTo>
                    <a:pt x="30202" y="8684"/>
                  </a:lnTo>
                  <a:lnTo>
                    <a:pt x="27221" y="11020"/>
                  </a:lnTo>
                  <a:cubicBezTo>
                    <a:pt x="27171" y="11059"/>
                    <a:pt x="27203" y="11135"/>
                    <a:pt x="27260" y="11135"/>
                  </a:cubicBezTo>
                  <a:cubicBezTo>
                    <a:pt x="27265" y="11135"/>
                    <a:pt x="27270" y="11135"/>
                    <a:pt x="27275" y="11134"/>
                  </a:cubicBezTo>
                  <a:lnTo>
                    <a:pt x="30965" y="10288"/>
                  </a:lnTo>
                  <a:lnTo>
                    <a:pt x="27743" y="12275"/>
                  </a:lnTo>
                  <a:cubicBezTo>
                    <a:pt x="27687" y="12310"/>
                    <a:pt x="27712" y="12394"/>
                    <a:pt x="27774" y="12394"/>
                  </a:cubicBezTo>
                  <a:cubicBezTo>
                    <a:pt x="27777" y="12394"/>
                    <a:pt x="27779" y="12394"/>
                    <a:pt x="27782" y="12393"/>
                  </a:cubicBezTo>
                  <a:lnTo>
                    <a:pt x="31545" y="11968"/>
                  </a:lnTo>
                  <a:lnTo>
                    <a:pt x="28119" y="13580"/>
                  </a:lnTo>
                  <a:cubicBezTo>
                    <a:pt x="28058" y="13608"/>
                    <a:pt x="28077" y="13702"/>
                    <a:pt x="28146" y="13702"/>
                  </a:cubicBezTo>
                  <a:cubicBezTo>
                    <a:pt x="28146" y="13702"/>
                    <a:pt x="28147" y="13702"/>
                    <a:pt x="28147" y="13702"/>
                  </a:cubicBezTo>
                  <a:lnTo>
                    <a:pt x="31932" y="13702"/>
                  </a:lnTo>
                  <a:lnTo>
                    <a:pt x="28348" y="14919"/>
                  </a:lnTo>
                  <a:cubicBezTo>
                    <a:pt x="28283" y="14941"/>
                    <a:pt x="28293" y="15036"/>
                    <a:pt x="28361" y="15044"/>
                  </a:cubicBezTo>
                  <a:lnTo>
                    <a:pt x="32124" y="15470"/>
                  </a:lnTo>
                  <a:lnTo>
                    <a:pt x="28422" y="16275"/>
                  </a:lnTo>
                  <a:cubicBezTo>
                    <a:pt x="28356" y="16289"/>
                    <a:pt x="28356" y="16385"/>
                    <a:pt x="28422" y="16400"/>
                  </a:cubicBezTo>
                  <a:lnTo>
                    <a:pt x="32114" y="17248"/>
                  </a:lnTo>
                  <a:lnTo>
                    <a:pt x="28346" y="17632"/>
                  </a:lnTo>
                  <a:cubicBezTo>
                    <a:pt x="28278" y="17639"/>
                    <a:pt x="28266" y="17735"/>
                    <a:pt x="28332" y="17757"/>
                  </a:cubicBezTo>
                  <a:lnTo>
                    <a:pt x="31907" y="19010"/>
                  </a:lnTo>
                  <a:lnTo>
                    <a:pt x="31907" y="19010"/>
                  </a:lnTo>
                  <a:lnTo>
                    <a:pt x="28120" y="18977"/>
                  </a:lnTo>
                  <a:cubicBezTo>
                    <a:pt x="28090" y="18977"/>
                    <a:pt x="28063" y="18998"/>
                    <a:pt x="28057" y="19026"/>
                  </a:cubicBezTo>
                  <a:cubicBezTo>
                    <a:pt x="28049" y="19056"/>
                    <a:pt x="28063" y="19086"/>
                    <a:pt x="28092" y="19099"/>
                  </a:cubicBezTo>
                  <a:lnTo>
                    <a:pt x="31504" y="20738"/>
                  </a:lnTo>
                  <a:lnTo>
                    <a:pt x="27744" y="20284"/>
                  </a:lnTo>
                  <a:cubicBezTo>
                    <a:pt x="27741" y="20284"/>
                    <a:pt x="27738" y="20283"/>
                    <a:pt x="27734" y="20283"/>
                  </a:cubicBezTo>
                  <a:cubicBezTo>
                    <a:pt x="27708" y="20283"/>
                    <a:pt x="27685" y="20300"/>
                    <a:pt x="27676" y="20325"/>
                  </a:cubicBezTo>
                  <a:cubicBezTo>
                    <a:pt x="27667" y="20354"/>
                    <a:pt x="27678" y="20385"/>
                    <a:pt x="27703" y="20401"/>
                  </a:cubicBezTo>
                  <a:lnTo>
                    <a:pt x="30911" y="22413"/>
                  </a:lnTo>
                  <a:lnTo>
                    <a:pt x="27227" y="21539"/>
                  </a:lnTo>
                  <a:cubicBezTo>
                    <a:pt x="27222" y="21538"/>
                    <a:pt x="27216" y="21537"/>
                    <a:pt x="27211" y="21537"/>
                  </a:cubicBezTo>
                  <a:cubicBezTo>
                    <a:pt x="27153" y="21537"/>
                    <a:pt x="27123" y="21612"/>
                    <a:pt x="27172" y="21651"/>
                  </a:cubicBezTo>
                  <a:lnTo>
                    <a:pt x="30132" y="24012"/>
                  </a:lnTo>
                  <a:lnTo>
                    <a:pt x="26570" y="22728"/>
                  </a:lnTo>
                  <a:cubicBezTo>
                    <a:pt x="26564" y="22725"/>
                    <a:pt x="26557" y="22724"/>
                    <a:pt x="26550" y="22724"/>
                  </a:cubicBezTo>
                  <a:cubicBezTo>
                    <a:pt x="26529" y="22724"/>
                    <a:pt x="26507" y="22735"/>
                    <a:pt x="26494" y="22754"/>
                  </a:cubicBezTo>
                  <a:cubicBezTo>
                    <a:pt x="26478" y="22780"/>
                    <a:pt x="26483" y="22811"/>
                    <a:pt x="26504" y="22833"/>
                  </a:cubicBezTo>
                  <a:lnTo>
                    <a:pt x="29179" y="25512"/>
                  </a:lnTo>
                  <a:lnTo>
                    <a:pt x="29179" y="25512"/>
                  </a:lnTo>
                  <a:lnTo>
                    <a:pt x="25784" y="23835"/>
                  </a:lnTo>
                  <a:cubicBezTo>
                    <a:pt x="25775" y="23831"/>
                    <a:pt x="25765" y="23828"/>
                    <a:pt x="25756" y="23828"/>
                  </a:cubicBezTo>
                  <a:cubicBezTo>
                    <a:pt x="25706" y="23828"/>
                    <a:pt x="25670" y="23888"/>
                    <a:pt x="25705" y="23933"/>
                  </a:cubicBezTo>
                  <a:lnTo>
                    <a:pt x="28063" y="26897"/>
                  </a:lnTo>
                  <a:lnTo>
                    <a:pt x="28063" y="26897"/>
                  </a:lnTo>
                  <a:lnTo>
                    <a:pt x="24877" y="24850"/>
                  </a:lnTo>
                  <a:cubicBezTo>
                    <a:pt x="24865" y="24842"/>
                    <a:pt x="24853" y="24839"/>
                    <a:pt x="24841" y="24839"/>
                  </a:cubicBezTo>
                  <a:cubicBezTo>
                    <a:pt x="24796" y="24839"/>
                    <a:pt x="24760" y="24890"/>
                    <a:pt x="24789" y="24937"/>
                  </a:cubicBezTo>
                  <a:lnTo>
                    <a:pt x="26801" y="28145"/>
                  </a:lnTo>
                  <a:lnTo>
                    <a:pt x="23863" y="25756"/>
                  </a:lnTo>
                  <a:cubicBezTo>
                    <a:pt x="23849" y="25744"/>
                    <a:pt x="23835" y="25739"/>
                    <a:pt x="23820" y="25739"/>
                  </a:cubicBezTo>
                  <a:cubicBezTo>
                    <a:pt x="23777" y="25739"/>
                    <a:pt x="23739" y="25785"/>
                    <a:pt x="23763" y="25833"/>
                  </a:cubicBezTo>
                  <a:lnTo>
                    <a:pt x="25405" y="29245"/>
                  </a:lnTo>
                  <a:lnTo>
                    <a:pt x="22752" y="26543"/>
                  </a:lnTo>
                  <a:cubicBezTo>
                    <a:pt x="22739" y="26530"/>
                    <a:pt x="22723" y="26524"/>
                    <a:pt x="22706" y="26524"/>
                  </a:cubicBezTo>
                  <a:cubicBezTo>
                    <a:pt x="22694" y="26524"/>
                    <a:pt x="22683" y="26527"/>
                    <a:pt x="22673" y="26533"/>
                  </a:cubicBezTo>
                  <a:cubicBezTo>
                    <a:pt x="22647" y="26549"/>
                    <a:pt x="22636" y="26581"/>
                    <a:pt x="22646" y="26609"/>
                  </a:cubicBezTo>
                  <a:lnTo>
                    <a:pt x="23897" y="30184"/>
                  </a:lnTo>
                  <a:lnTo>
                    <a:pt x="21562" y="27203"/>
                  </a:lnTo>
                  <a:cubicBezTo>
                    <a:pt x="21548" y="27185"/>
                    <a:pt x="21530" y="27177"/>
                    <a:pt x="21512" y="27177"/>
                  </a:cubicBezTo>
                  <a:cubicBezTo>
                    <a:pt x="21475" y="27177"/>
                    <a:pt x="21439" y="27211"/>
                    <a:pt x="21449" y="27257"/>
                  </a:cubicBezTo>
                  <a:lnTo>
                    <a:pt x="22295" y="30947"/>
                  </a:lnTo>
                  <a:lnTo>
                    <a:pt x="20307" y="27723"/>
                  </a:lnTo>
                  <a:cubicBezTo>
                    <a:pt x="20294" y="27702"/>
                    <a:pt x="20274" y="27693"/>
                    <a:pt x="20253" y="27693"/>
                  </a:cubicBezTo>
                  <a:cubicBezTo>
                    <a:pt x="20218" y="27693"/>
                    <a:pt x="20182" y="27721"/>
                    <a:pt x="20188" y="27764"/>
                  </a:cubicBezTo>
                  <a:lnTo>
                    <a:pt x="20615" y="31527"/>
                  </a:lnTo>
                  <a:lnTo>
                    <a:pt x="19001" y="28101"/>
                  </a:lnTo>
                  <a:cubicBezTo>
                    <a:pt x="18990" y="28076"/>
                    <a:pt x="18967" y="28064"/>
                    <a:pt x="18945" y="28064"/>
                  </a:cubicBezTo>
                  <a:cubicBezTo>
                    <a:pt x="18912" y="28064"/>
                    <a:pt x="18880" y="28088"/>
                    <a:pt x="18880" y="28129"/>
                  </a:cubicBezTo>
                  <a:lnTo>
                    <a:pt x="18880" y="31914"/>
                  </a:lnTo>
                  <a:lnTo>
                    <a:pt x="17664" y="28329"/>
                  </a:lnTo>
                  <a:cubicBezTo>
                    <a:pt x="17656" y="28303"/>
                    <a:pt x="17632" y="28285"/>
                    <a:pt x="17606" y="28285"/>
                  </a:cubicBezTo>
                  <a:cubicBezTo>
                    <a:pt x="17603" y="28285"/>
                    <a:pt x="17599" y="28285"/>
                    <a:pt x="17596" y="28286"/>
                  </a:cubicBezTo>
                  <a:cubicBezTo>
                    <a:pt x="17566" y="28289"/>
                    <a:pt x="17543" y="28313"/>
                    <a:pt x="17539" y="28343"/>
                  </a:cubicBezTo>
                  <a:lnTo>
                    <a:pt x="17111" y="32104"/>
                  </a:lnTo>
                  <a:lnTo>
                    <a:pt x="16307" y="28404"/>
                  </a:lnTo>
                  <a:cubicBezTo>
                    <a:pt x="16300" y="28374"/>
                    <a:pt x="16275" y="28354"/>
                    <a:pt x="16245" y="28354"/>
                  </a:cubicBezTo>
                  <a:cubicBezTo>
                    <a:pt x="16215" y="28355"/>
                    <a:pt x="16190" y="28376"/>
                    <a:pt x="16183" y="28404"/>
                  </a:cubicBezTo>
                  <a:lnTo>
                    <a:pt x="15336" y="32095"/>
                  </a:lnTo>
                  <a:lnTo>
                    <a:pt x="14951" y="28329"/>
                  </a:lnTo>
                  <a:cubicBezTo>
                    <a:pt x="14948" y="28298"/>
                    <a:pt x="14924" y="28275"/>
                    <a:pt x="14895" y="28270"/>
                  </a:cubicBezTo>
                  <a:cubicBezTo>
                    <a:pt x="14893" y="28270"/>
                    <a:pt x="14891" y="28270"/>
                    <a:pt x="14888" y="28270"/>
                  </a:cubicBezTo>
                  <a:cubicBezTo>
                    <a:pt x="14861" y="28270"/>
                    <a:pt x="14836" y="28286"/>
                    <a:pt x="14827" y="28313"/>
                  </a:cubicBezTo>
                  <a:lnTo>
                    <a:pt x="13573" y="31888"/>
                  </a:lnTo>
                  <a:lnTo>
                    <a:pt x="13607" y="28099"/>
                  </a:lnTo>
                  <a:cubicBezTo>
                    <a:pt x="13607" y="28069"/>
                    <a:pt x="13587" y="28044"/>
                    <a:pt x="13557" y="28036"/>
                  </a:cubicBezTo>
                  <a:cubicBezTo>
                    <a:pt x="13552" y="28035"/>
                    <a:pt x="13548" y="28035"/>
                    <a:pt x="13543" y="28035"/>
                  </a:cubicBezTo>
                  <a:cubicBezTo>
                    <a:pt x="13519" y="28035"/>
                    <a:pt x="13495" y="28048"/>
                    <a:pt x="13486" y="28071"/>
                  </a:cubicBezTo>
                  <a:lnTo>
                    <a:pt x="11845" y="31485"/>
                  </a:lnTo>
                  <a:lnTo>
                    <a:pt x="12300" y="27725"/>
                  </a:lnTo>
                  <a:cubicBezTo>
                    <a:pt x="12305" y="27682"/>
                    <a:pt x="12270" y="27652"/>
                    <a:pt x="12235" y="27652"/>
                  </a:cubicBezTo>
                  <a:cubicBezTo>
                    <a:pt x="12215" y="27652"/>
                    <a:pt x="12195" y="27662"/>
                    <a:pt x="12182" y="27684"/>
                  </a:cubicBezTo>
                  <a:lnTo>
                    <a:pt x="10168" y="30890"/>
                  </a:lnTo>
                  <a:lnTo>
                    <a:pt x="10168" y="30890"/>
                  </a:lnTo>
                  <a:lnTo>
                    <a:pt x="11044" y="27206"/>
                  </a:lnTo>
                  <a:cubicBezTo>
                    <a:pt x="11050" y="27178"/>
                    <a:pt x="11036" y="27148"/>
                    <a:pt x="11009" y="27135"/>
                  </a:cubicBezTo>
                  <a:cubicBezTo>
                    <a:pt x="11000" y="27131"/>
                    <a:pt x="10990" y="27128"/>
                    <a:pt x="10981" y="27128"/>
                  </a:cubicBezTo>
                  <a:cubicBezTo>
                    <a:pt x="10962" y="27128"/>
                    <a:pt x="10943" y="27137"/>
                    <a:pt x="10930" y="27153"/>
                  </a:cubicBezTo>
                  <a:lnTo>
                    <a:pt x="8569" y="30113"/>
                  </a:lnTo>
                  <a:lnTo>
                    <a:pt x="8569" y="30113"/>
                  </a:lnTo>
                  <a:lnTo>
                    <a:pt x="9854" y="26551"/>
                  </a:lnTo>
                  <a:cubicBezTo>
                    <a:pt x="9870" y="26505"/>
                    <a:pt x="9833" y="26465"/>
                    <a:pt x="9793" y="26465"/>
                  </a:cubicBezTo>
                  <a:cubicBezTo>
                    <a:pt x="9777" y="26465"/>
                    <a:pt x="9762" y="26471"/>
                    <a:pt x="9748" y="26484"/>
                  </a:cubicBezTo>
                  <a:lnTo>
                    <a:pt x="7069" y="29160"/>
                  </a:lnTo>
                  <a:lnTo>
                    <a:pt x="8746" y="25765"/>
                  </a:lnTo>
                  <a:cubicBezTo>
                    <a:pt x="8769" y="25718"/>
                    <a:pt x="8731" y="25671"/>
                    <a:pt x="8688" y="25671"/>
                  </a:cubicBezTo>
                  <a:cubicBezTo>
                    <a:pt x="8675" y="25671"/>
                    <a:pt x="8661" y="25676"/>
                    <a:pt x="8648" y="25686"/>
                  </a:cubicBezTo>
                  <a:lnTo>
                    <a:pt x="5685" y="28044"/>
                  </a:lnTo>
                  <a:lnTo>
                    <a:pt x="7733" y="24858"/>
                  </a:lnTo>
                  <a:cubicBezTo>
                    <a:pt x="7763" y="24811"/>
                    <a:pt x="7726" y="24758"/>
                    <a:pt x="7681" y="24758"/>
                  </a:cubicBezTo>
                  <a:cubicBezTo>
                    <a:pt x="7669" y="24758"/>
                    <a:pt x="7658" y="24762"/>
                    <a:pt x="7646" y="24769"/>
                  </a:cubicBezTo>
                  <a:lnTo>
                    <a:pt x="4436" y="26781"/>
                  </a:lnTo>
                  <a:lnTo>
                    <a:pt x="6826" y="23843"/>
                  </a:lnTo>
                  <a:cubicBezTo>
                    <a:pt x="6864" y="23798"/>
                    <a:pt x="6828" y="23737"/>
                    <a:pt x="6777" y="23737"/>
                  </a:cubicBezTo>
                  <a:cubicBezTo>
                    <a:pt x="6768" y="23737"/>
                    <a:pt x="6758" y="23739"/>
                    <a:pt x="6748" y="23744"/>
                  </a:cubicBezTo>
                  <a:lnTo>
                    <a:pt x="3336" y="25386"/>
                  </a:lnTo>
                  <a:lnTo>
                    <a:pt x="6039" y="22732"/>
                  </a:lnTo>
                  <a:cubicBezTo>
                    <a:pt x="6059" y="22712"/>
                    <a:pt x="6064" y="22680"/>
                    <a:pt x="6048" y="22653"/>
                  </a:cubicBezTo>
                  <a:cubicBezTo>
                    <a:pt x="6037" y="22635"/>
                    <a:pt x="6016" y="22624"/>
                    <a:pt x="5995" y="22624"/>
                  </a:cubicBezTo>
                  <a:cubicBezTo>
                    <a:pt x="5988" y="22624"/>
                    <a:pt x="5980" y="22625"/>
                    <a:pt x="5972" y="22628"/>
                  </a:cubicBezTo>
                  <a:lnTo>
                    <a:pt x="2399" y="23880"/>
                  </a:lnTo>
                  <a:lnTo>
                    <a:pt x="5380" y="21544"/>
                  </a:lnTo>
                  <a:cubicBezTo>
                    <a:pt x="5403" y="21525"/>
                    <a:pt x="5410" y="21492"/>
                    <a:pt x="5397" y="21465"/>
                  </a:cubicBezTo>
                  <a:cubicBezTo>
                    <a:pt x="5387" y="21442"/>
                    <a:pt x="5364" y="21429"/>
                    <a:pt x="5340" y="21429"/>
                  </a:cubicBezTo>
                  <a:cubicBezTo>
                    <a:pt x="5335" y="21429"/>
                    <a:pt x="5331" y="21429"/>
                    <a:pt x="5326" y="21430"/>
                  </a:cubicBezTo>
                  <a:lnTo>
                    <a:pt x="1634" y="22276"/>
                  </a:lnTo>
                  <a:lnTo>
                    <a:pt x="1634" y="22276"/>
                  </a:lnTo>
                  <a:lnTo>
                    <a:pt x="4857" y="20287"/>
                  </a:lnTo>
                  <a:cubicBezTo>
                    <a:pt x="4914" y="20254"/>
                    <a:pt x="4888" y="20168"/>
                    <a:pt x="4825" y="20168"/>
                  </a:cubicBezTo>
                  <a:cubicBezTo>
                    <a:pt x="4823" y="20168"/>
                    <a:pt x="4820" y="20169"/>
                    <a:pt x="4817" y="20169"/>
                  </a:cubicBezTo>
                  <a:lnTo>
                    <a:pt x="1054" y="20596"/>
                  </a:lnTo>
                  <a:lnTo>
                    <a:pt x="4481" y="18984"/>
                  </a:lnTo>
                  <a:cubicBezTo>
                    <a:pt x="4542" y="18954"/>
                    <a:pt x="4522" y="18862"/>
                    <a:pt x="4454" y="18862"/>
                  </a:cubicBezTo>
                  <a:lnTo>
                    <a:pt x="667" y="18862"/>
                  </a:lnTo>
                  <a:lnTo>
                    <a:pt x="4253" y="17645"/>
                  </a:lnTo>
                  <a:cubicBezTo>
                    <a:pt x="4281" y="17635"/>
                    <a:pt x="4299" y="17607"/>
                    <a:pt x="4296" y="17577"/>
                  </a:cubicBezTo>
                  <a:cubicBezTo>
                    <a:pt x="4292" y="17549"/>
                    <a:pt x="4269" y="17525"/>
                    <a:pt x="4239" y="17522"/>
                  </a:cubicBezTo>
                  <a:lnTo>
                    <a:pt x="477" y="17093"/>
                  </a:lnTo>
                  <a:lnTo>
                    <a:pt x="4177" y="16289"/>
                  </a:lnTo>
                  <a:cubicBezTo>
                    <a:pt x="4245" y="16275"/>
                    <a:pt x="4245" y="16178"/>
                    <a:pt x="4177" y="16164"/>
                  </a:cubicBezTo>
                  <a:lnTo>
                    <a:pt x="487" y="15317"/>
                  </a:lnTo>
                  <a:lnTo>
                    <a:pt x="4255" y="14931"/>
                  </a:lnTo>
                  <a:cubicBezTo>
                    <a:pt x="4322" y="14925"/>
                    <a:pt x="4334" y="14830"/>
                    <a:pt x="4269" y="14807"/>
                  </a:cubicBezTo>
                  <a:lnTo>
                    <a:pt x="694" y="13553"/>
                  </a:lnTo>
                  <a:lnTo>
                    <a:pt x="4482" y="13586"/>
                  </a:lnTo>
                  <a:cubicBezTo>
                    <a:pt x="4483" y="13586"/>
                    <a:pt x="4483" y="13586"/>
                    <a:pt x="4484" y="13586"/>
                  </a:cubicBezTo>
                  <a:cubicBezTo>
                    <a:pt x="4550" y="13586"/>
                    <a:pt x="4572" y="13495"/>
                    <a:pt x="4511" y="13465"/>
                  </a:cubicBezTo>
                  <a:lnTo>
                    <a:pt x="1097" y="11826"/>
                  </a:lnTo>
                  <a:lnTo>
                    <a:pt x="4857" y="12279"/>
                  </a:lnTo>
                  <a:cubicBezTo>
                    <a:pt x="4860" y="12280"/>
                    <a:pt x="4863" y="12280"/>
                    <a:pt x="4866" y="12280"/>
                  </a:cubicBezTo>
                  <a:cubicBezTo>
                    <a:pt x="4891" y="12280"/>
                    <a:pt x="4916" y="12264"/>
                    <a:pt x="4925" y="12238"/>
                  </a:cubicBezTo>
                  <a:cubicBezTo>
                    <a:pt x="4934" y="12210"/>
                    <a:pt x="4923" y="12178"/>
                    <a:pt x="4898" y="12162"/>
                  </a:cubicBezTo>
                  <a:lnTo>
                    <a:pt x="1691" y="10151"/>
                  </a:lnTo>
                  <a:lnTo>
                    <a:pt x="5373" y="11025"/>
                  </a:lnTo>
                  <a:cubicBezTo>
                    <a:pt x="5379" y="11026"/>
                    <a:pt x="5385" y="11027"/>
                    <a:pt x="5390" y="11027"/>
                  </a:cubicBezTo>
                  <a:cubicBezTo>
                    <a:pt x="5448" y="11027"/>
                    <a:pt x="5478" y="10952"/>
                    <a:pt x="5429" y="10912"/>
                  </a:cubicBezTo>
                  <a:lnTo>
                    <a:pt x="2469" y="8551"/>
                  </a:lnTo>
                  <a:lnTo>
                    <a:pt x="6031" y="9836"/>
                  </a:lnTo>
                  <a:cubicBezTo>
                    <a:pt x="6038" y="9839"/>
                    <a:pt x="6046" y="9840"/>
                    <a:pt x="6053" y="9840"/>
                  </a:cubicBezTo>
                  <a:cubicBezTo>
                    <a:pt x="6105" y="9840"/>
                    <a:pt x="6140" y="9773"/>
                    <a:pt x="6097" y="9730"/>
                  </a:cubicBezTo>
                  <a:lnTo>
                    <a:pt x="3422" y="7050"/>
                  </a:lnTo>
                  <a:lnTo>
                    <a:pt x="6816" y="8727"/>
                  </a:lnTo>
                  <a:cubicBezTo>
                    <a:pt x="6826" y="8732"/>
                    <a:pt x="6836" y="8734"/>
                    <a:pt x="6847" y="8734"/>
                  </a:cubicBezTo>
                  <a:cubicBezTo>
                    <a:pt x="6865" y="8734"/>
                    <a:pt x="6883" y="8726"/>
                    <a:pt x="6895" y="8711"/>
                  </a:cubicBezTo>
                  <a:cubicBezTo>
                    <a:pt x="6914" y="8687"/>
                    <a:pt x="6914" y="8654"/>
                    <a:pt x="6895" y="8630"/>
                  </a:cubicBezTo>
                  <a:lnTo>
                    <a:pt x="4537" y="5667"/>
                  </a:lnTo>
                  <a:lnTo>
                    <a:pt x="7724" y="7714"/>
                  </a:lnTo>
                  <a:cubicBezTo>
                    <a:pt x="7735" y="7721"/>
                    <a:pt x="7746" y="7724"/>
                    <a:pt x="7758" y="7724"/>
                  </a:cubicBezTo>
                  <a:cubicBezTo>
                    <a:pt x="7803" y="7724"/>
                    <a:pt x="7841" y="7672"/>
                    <a:pt x="7812" y="7625"/>
                  </a:cubicBezTo>
                  <a:lnTo>
                    <a:pt x="5800" y="4417"/>
                  </a:lnTo>
                  <a:lnTo>
                    <a:pt x="5800" y="4417"/>
                  </a:lnTo>
                  <a:lnTo>
                    <a:pt x="8738" y="6808"/>
                  </a:lnTo>
                  <a:cubicBezTo>
                    <a:pt x="8751" y="6819"/>
                    <a:pt x="8765" y="6824"/>
                    <a:pt x="8779" y="6824"/>
                  </a:cubicBezTo>
                  <a:cubicBezTo>
                    <a:pt x="8821" y="6824"/>
                    <a:pt x="8860" y="6777"/>
                    <a:pt x="8836" y="6731"/>
                  </a:cubicBezTo>
                  <a:lnTo>
                    <a:pt x="7194" y="3317"/>
                  </a:lnTo>
                  <a:lnTo>
                    <a:pt x="9848" y="6019"/>
                  </a:lnTo>
                  <a:cubicBezTo>
                    <a:pt x="9861" y="6033"/>
                    <a:pt x="9877" y="6039"/>
                    <a:pt x="9893" y="6039"/>
                  </a:cubicBezTo>
                  <a:cubicBezTo>
                    <a:pt x="9933" y="6039"/>
                    <a:pt x="9971" y="6000"/>
                    <a:pt x="9953" y="5953"/>
                  </a:cubicBezTo>
                  <a:lnTo>
                    <a:pt x="8702" y="2380"/>
                  </a:lnTo>
                  <a:lnTo>
                    <a:pt x="11038" y="5360"/>
                  </a:lnTo>
                  <a:cubicBezTo>
                    <a:pt x="11051" y="5378"/>
                    <a:pt x="11069" y="5385"/>
                    <a:pt x="11087" y="5385"/>
                  </a:cubicBezTo>
                  <a:cubicBezTo>
                    <a:pt x="11125" y="5385"/>
                    <a:pt x="11161" y="5352"/>
                    <a:pt x="11151" y="5307"/>
                  </a:cubicBezTo>
                  <a:lnTo>
                    <a:pt x="10306" y="1615"/>
                  </a:lnTo>
                  <a:lnTo>
                    <a:pt x="12294" y="4839"/>
                  </a:lnTo>
                  <a:cubicBezTo>
                    <a:pt x="12305" y="4858"/>
                    <a:pt x="12326" y="4869"/>
                    <a:pt x="12348" y="4869"/>
                  </a:cubicBezTo>
                  <a:cubicBezTo>
                    <a:pt x="12355" y="4869"/>
                    <a:pt x="12362" y="4868"/>
                    <a:pt x="12368" y="4866"/>
                  </a:cubicBezTo>
                  <a:cubicBezTo>
                    <a:pt x="12397" y="4856"/>
                    <a:pt x="12414" y="4828"/>
                    <a:pt x="12411" y="4798"/>
                  </a:cubicBezTo>
                  <a:lnTo>
                    <a:pt x="11986" y="1035"/>
                  </a:lnTo>
                  <a:lnTo>
                    <a:pt x="13598" y="4461"/>
                  </a:lnTo>
                  <a:cubicBezTo>
                    <a:pt x="13610" y="4486"/>
                    <a:pt x="13633" y="4498"/>
                    <a:pt x="13655" y="4498"/>
                  </a:cubicBezTo>
                  <a:cubicBezTo>
                    <a:pt x="13688" y="4498"/>
                    <a:pt x="13720" y="4474"/>
                    <a:pt x="13720" y="4434"/>
                  </a:cubicBezTo>
                  <a:lnTo>
                    <a:pt x="13720" y="648"/>
                  </a:lnTo>
                  <a:lnTo>
                    <a:pt x="14937" y="4234"/>
                  </a:lnTo>
                  <a:cubicBezTo>
                    <a:pt x="14945" y="4260"/>
                    <a:pt x="14970" y="4277"/>
                    <a:pt x="14997" y="4277"/>
                  </a:cubicBezTo>
                  <a:cubicBezTo>
                    <a:pt x="15000" y="4277"/>
                    <a:pt x="15002" y="4276"/>
                    <a:pt x="15004" y="4276"/>
                  </a:cubicBezTo>
                  <a:cubicBezTo>
                    <a:pt x="15035" y="4273"/>
                    <a:pt x="15058" y="4249"/>
                    <a:pt x="15061" y="4219"/>
                  </a:cubicBezTo>
                  <a:lnTo>
                    <a:pt x="15488" y="458"/>
                  </a:lnTo>
                  <a:close/>
                  <a:moveTo>
                    <a:pt x="15468" y="1"/>
                  </a:moveTo>
                  <a:cubicBezTo>
                    <a:pt x="15438" y="1"/>
                    <a:pt x="15408" y="20"/>
                    <a:pt x="15404" y="58"/>
                  </a:cubicBezTo>
                  <a:lnTo>
                    <a:pt x="14965" y="3922"/>
                  </a:lnTo>
                  <a:lnTo>
                    <a:pt x="13716" y="240"/>
                  </a:lnTo>
                  <a:cubicBezTo>
                    <a:pt x="13706" y="210"/>
                    <a:pt x="13681" y="196"/>
                    <a:pt x="13656" y="196"/>
                  </a:cubicBezTo>
                  <a:cubicBezTo>
                    <a:pt x="13624" y="196"/>
                    <a:pt x="13592" y="219"/>
                    <a:pt x="13592" y="259"/>
                  </a:cubicBezTo>
                  <a:lnTo>
                    <a:pt x="13592" y="4148"/>
                  </a:lnTo>
                  <a:lnTo>
                    <a:pt x="11935" y="630"/>
                  </a:lnTo>
                  <a:cubicBezTo>
                    <a:pt x="11925" y="607"/>
                    <a:pt x="11902" y="593"/>
                    <a:pt x="11877" y="593"/>
                  </a:cubicBezTo>
                  <a:cubicBezTo>
                    <a:pt x="11871" y="593"/>
                    <a:pt x="11865" y="594"/>
                    <a:pt x="11859" y="595"/>
                  </a:cubicBezTo>
                  <a:cubicBezTo>
                    <a:pt x="11829" y="603"/>
                    <a:pt x="11810" y="633"/>
                    <a:pt x="11814" y="665"/>
                  </a:cubicBezTo>
                  <a:lnTo>
                    <a:pt x="12253" y="4528"/>
                  </a:lnTo>
                  <a:lnTo>
                    <a:pt x="10211" y="1218"/>
                  </a:lnTo>
                  <a:cubicBezTo>
                    <a:pt x="10198" y="1197"/>
                    <a:pt x="10178" y="1188"/>
                    <a:pt x="10158" y="1188"/>
                  </a:cubicBezTo>
                  <a:cubicBezTo>
                    <a:pt x="10122" y="1188"/>
                    <a:pt x="10085" y="1220"/>
                    <a:pt x="10096" y="1266"/>
                  </a:cubicBezTo>
                  <a:lnTo>
                    <a:pt x="10962" y="5055"/>
                  </a:lnTo>
                  <a:lnTo>
                    <a:pt x="8564" y="1996"/>
                  </a:lnTo>
                  <a:cubicBezTo>
                    <a:pt x="8551" y="1978"/>
                    <a:pt x="8533" y="1970"/>
                    <a:pt x="8515" y="1970"/>
                  </a:cubicBezTo>
                  <a:cubicBezTo>
                    <a:pt x="8475" y="1970"/>
                    <a:pt x="8436" y="2009"/>
                    <a:pt x="8454" y="2056"/>
                  </a:cubicBezTo>
                  <a:lnTo>
                    <a:pt x="9739" y="5725"/>
                  </a:lnTo>
                  <a:lnTo>
                    <a:pt x="7014" y="2950"/>
                  </a:lnTo>
                  <a:cubicBezTo>
                    <a:pt x="7001" y="2937"/>
                    <a:pt x="6985" y="2931"/>
                    <a:pt x="6969" y="2931"/>
                  </a:cubicBezTo>
                  <a:cubicBezTo>
                    <a:pt x="6927" y="2931"/>
                    <a:pt x="6888" y="2975"/>
                    <a:pt x="6911" y="3023"/>
                  </a:cubicBezTo>
                  <a:lnTo>
                    <a:pt x="8596" y="6527"/>
                  </a:lnTo>
                  <a:lnTo>
                    <a:pt x="5580" y="4074"/>
                  </a:lnTo>
                  <a:cubicBezTo>
                    <a:pt x="5568" y="4063"/>
                    <a:pt x="5554" y="4058"/>
                    <a:pt x="5540" y="4058"/>
                  </a:cubicBezTo>
                  <a:cubicBezTo>
                    <a:pt x="5496" y="4058"/>
                    <a:pt x="5457" y="4110"/>
                    <a:pt x="5487" y="4158"/>
                  </a:cubicBezTo>
                  <a:lnTo>
                    <a:pt x="7551" y="7451"/>
                  </a:lnTo>
                  <a:lnTo>
                    <a:pt x="4281" y="5349"/>
                  </a:lnTo>
                  <a:cubicBezTo>
                    <a:pt x="4269" y="5342"/>
                    <a:pt x="4257" y="5338"/>
                    <a:pt x="4246" y="5338"/>
                  </a:cubicBezTo>
                  <a:cubicBezTo>
                    <a:pt x="4198" y="5338"/>
                    <a:pt x="4160" y="5397"/>
                    <a:pt x="4196" y="5443"/>
                  </a:cubicBezTo>
                  <a:lnTo>
                    <a:pt x="6617" y="8485"/>
                  </a:lnTo>
                  <a:lnTo>
                    <a:pt x="3131" y="6764"/>
                  </a:lnTo>
                  <a:cubicBezTo>
                    <a:pt x="3121" y="6759"/>
                    <a:pt x="3111" y="6757"/>
                    <a:pt x="3102" y="6757"/>
                  </a:cubicBezTo>
                  <a:cubicBezTo>
                    <a:pt x="3051" y="6757"/>
                    <a:pt x="3015" y="6822"/>
                    <a:pt x="3058" y="6867"/>
                  </a:cubicBezTo>
                  <a:lnTo>
                    <a:pt x="5805" y="9616"/>
                  </a:lnTo>
                  <a:lnTo>
                    <a:pt x="5805" y="9616"/>
                  </a:lnTo>
                  <a:lnTo>
                    <a:pt x="2148" y="8298"/>
                  </a:lnTo>
                  <a:cubicBezTo>
                    <a:pt x="2140" y="8296"/>
                    <a:pt x="2132" y="8294"/>
                    <a:pt x="2125" y="8294"/>
                  </a:cubicBezTo>
                  <a:cubicBezTo>
                    <a:pt x="2070" y="8294"/>
                    <a:pt x="2036" y="8368"/>
                    <a:pt x="2086" y="8409"/>
                  </a:cubicBezTo>
                  <a:lnTo>
                    <a:pt x="5125" y="10832"/>
                  </a:lnTo>
                  <a:lnTo>
                    <a:pt x="1342" y="9934"/>
                  </a:lnTo>
                  <a:cubicBezTo>
                    <a:pt x="1337" y="9933"/>
                    <a:pt x="1332" y="9932"/>
                    <a:pt x="1327" y="9932"/>
                  </a:cubicBezTo>
                  <a:cubicBezTo>
                    <a:pt x="1302" y="9932"/>
                    <a:pt x="1278" y="9948"/>
                    <a:pt x="1269" y="9972"/>
                  </a:cubicBezTo>
                  <a:cubicBezTo>
                    <a:pt x="1256" y="10002"/>
                    <a:pt x="1268" y="10035"/>
                    <a:pt x="1293" y="10051"/>
                  </a:cubicBezTo>
                  <a:lnTo>
                    <a:pt x="4586" y="12118"/>
                  </a:lnTo>
                  <a:lnTo>
                    <a:pt x="727" y="11650"/>
                  </a:lnTo>
                  <a:cubicBezTo>
                    <a:pt x="724" y="11650"/>
                    <a:pt x="721" y="11650"/>
                    <a:pt x="718" y="11650"/>
                  </a:cubicBezTo>
                  <a:cubicBezTo>
                    <a:pt x="690" y="11650"/>
                    <a:pt x="665" y="11669"/>
                    <a:pt x="657" y="11696"/>
                  </a:cubicBezTo>
                  <a:cubicBezTo>
                    <a:pt x="650" y="11726"/>
                    <a:pt x="664" y="11758"/>
                    <a:pt x="692" y="11772"/>
                  </a:cubicBezTo>
                  <a:lnTo>
                    <a:pt x="4194" y="13457"/>
                  </a:lnTo>
                  <a:lnTo>
                    <a:pt x="308" y="13422"/>
                  </a:lnTo>
                  <a:cubicBezTo>
                    <a:pt x="236" y="13422"/>
                    <a:pt x="218" y="13523"/>
                    <a:pt x="286" y="13547"/>
                  </a:cubicBezTo>
                  <a:lnTo>
                    <a:pt x="3956" y="14833"/>
                  </a:lnTo>
                  <a:lnTo>
                    <a:pt x="89" y="15228"/>
                  </a:lnTo>
                  <a:cubicBezTo>
                    <a:pt x="16" y="15236"/>
                    <a:pt x="10" y="15338"/>
                    <a:pt x="81" y="15353"/>
                  </a:cubicBezTo>
                  <a:lnTo>
                    <a:pt x="3869" y="16224"/>
                  </a:lnTo>
                  <a:lnTo>
                    <a:pt x="70" y="17051"/>
                  </a:lnTo>
                  <a:cubicBezTo>
                    <a:pt x="0" y="17067"/>
                    <a:pt x="5" y="17168"/>
                    <a:pt x="76" y="17177"/>
                  </a:cubicBezTo>
                  <a:lnTo>
                    <a:pt x="3940" y="17615"/>
                  </a:lnTo>
                  <a:lnTo>
                    <a:pt x="258" y="18865"/>
                  </a:lnTo>
                  <a:cubicBezTo>
                    <a:pt x="190" y="18887"/>
                    <a:pt x="205" y="18988"/>
                    <a:pt x="278" y="18990"/>
                  </a:cubicBezTo>
                  <a:lnTo>
                    <a:pt x="4166" y="18990"/>
                  </a:lnTo>
                  <a:lnTo>
                    <a:pt x="648" y="20645"/>
                  </a:lnTo>
                  <a:cubicBezTo>
                    <a:pt x="620" y="20659"/>
                    <a:pt x="605" y="20690"/>
                    <a:pt x="613" y="20720"/>
                  </a:cubicBezTo>
                  <a:cubicBezTo>
                    <a:pt x="622" y="20748"/>
                    <a:pt x="646" y="20767"/>
                    <a:pt x="674" y="20767"/>
                  </a:cubicBezTo>
                  <a:cubicBezTo>
                    <a:pt x="677" y="20767"/>
                    <a:pt x="680" y="20767"/>
                    <a:pt x="683" y="20766"/>
                  </a:cubicBezTo>
                  <a:lnTo>
                    <a:pt x="4545" y="20330"/>
                  </a:lnTo>
                  <a:lnTo>
                    <a:pt x="1236" y="22370"/>
                  </a:lnTo>
                  <a:cubicBezTo>
                    <a:pt x="1179" y="22405"/>
                    <a:pt x="1208" y="22489"/>
                    <a:pt x="1269" y="22489"/>
                  </a:cubicBezTo>
                  <a:cubicBezTo>
                    <a:pt x="1274" y="22489"/>
                    <a:pt x="1280" y="22489"/>
                    <a:pt x="1285" y="22487"/>
                  </a:cubicBezTo>
                  <a:lnTo>
                    <a:pt x="5075" y="21618"/>
                  </a:lnTo>
                  <a:lnTo>
                    <a:pt x="5075" y="21618"/>
                  </a:lnTo>
                  <a:lnTo>
                    <a:pt x="2013" y="24016"/>
                  </a:lnTo>
                  <a:cubicBezTo>
                    <a:pt x="1963" y="24056"/>
                    <a:pt x="1997" y="24132"/>
                    <a:pt x="2053" y="24132"/>
                  </a:cubicBezTo>
                  <a:cubicBezTo>
                    <a:pt x="2060" y="24132"/>
                    <a:pt x="2067" y="24130"/>
                    <a:pt x="2075" y="24128"/>
                  </a:cubicBezTo>
                  <a:lnTo>
                    <a:pt x="5743" y="22843"/>
                  </a:lnTo>
                  <a:lnTo>
                    <a:pt x="2970" y="25566"/>
                  </a:lnTo>
                  <a:cubicBezTo>
                    <a:pt x="2925" y="25609"/>
                    <a:pt x="2962" y="25677"/>
                    <a:pt x="3014" y="25677"/>
                  </a:cubicBezTo>
                  <a:cubicBezTo>
                    <a:pt x="3023" y="25677"/>
                    <a:pt x="3033" y="25675"/>
                    <a:pt x="3042" y="25670"/>
                  </a:cubicBezTo>
                  <a:lnTo>
                    <a:pt x="6546" y="23986"/>
                  </a:lnTo>
                  <a:lnTo>
                    <a:pt x="4093" y="26999"/>
                  </a:lnTo>
                  <a:cubicBezTo>
                    <a:pt x="4055" y="27046"/>
                    <a:pt x="4093" y="27106"/>
                    <a:pt x="4142" y="27106"/>
                  </a:cubicBezTo>
                  <a:cubicBezTo>
                    <a:pt x="4153" y="27106"/>
                    <a:pt x="4164" y="27103"/>
                    <a:pt x="4175" y="27096"/>
                  </a:cubicBezTo>
                  <a:lnTo>
                    <a:pt x="7472" y="25030"/>
                  </a:lnTo>
                  <a:lnTo>
                    <a:pt x="7472" y="25030"/>
                  </a:lnTo>
                  <a:lnTo>
                    <a:pt x="5370" y="28300"/>
                  </a:lnTo>
                  <a:cubicBezTo>
                    <a:pt x="5340" y="28348"/>
                    <a:pt x="5378" y="28400"/>
                    <a:pt x="5424" y="28400"/>
                  </a:cubicBezTo>
                  <a:cubicBezTo>
                    <a:pt x="5437" y="28400"/>
                    <a:pt x="5451" y="28395"/>
                    <a:pt x="5464" y="28385"/>
                  </a:cubicBezTo>
                  <a:lnTo>
                    <a:pt x="8506" y="25964"/>
                  </a:lnTo>
                  <a:lnTo>
                    <a:pt x="8506" y="25964"/>
                  </a:lnTo>
                  <a:lnTo>
                    <a:pt x="6783" y="29451"/>
                  </a:lnTo>
                  <a:cubicBezTo>
                    <a:pt x="6769" y="29477"/>
                    <a:pt x="6778" y="29512"/>
                    <a:pt x="6804" y="29530"/>
                  </a:cubicBezTo>
                  <a:cubicBezTo>
                    <a:pt x="6815" y="29538"/>
                    <a:pt x="6828" y="29542"/>
                    <a:pt x="6841" y="29542"/>
                  </a:cubicBezTo>
                  <a:cubicBezTo>
                    <a:pt x="6857" y="29542"/>
                    <a:pt x="6874" y="29536"/>
                    <a:pt x="6886" y="29523"/>
                  </a:cubicBezTo>
                  <a:lnTo>
                    <a:pt x="9637" y="26777"/>
                  </a:lnTo>
                  <a:lnTo>
                    <a:pt x="8319" y="30434"/>
                  </a:lnTo>
                  <a:cubicBezTo>
                    <a:pt x="8302" y="30481"/>
                    <a:pt x="8340" y="30520"/>
                    <a:pt x="8380" y="30520"/>
                  </a:cubicBezTo>
                  <a:cubicBezTo>
                    <a:pt x="8397" y="30520"/>
                    <a:pt x="8415" y="30513"/>
                    <a:pt x="8428" y="30495"/>
                  </a:cubicBezTo>
                  <a:lnTo>
                    <a:pt x="10853" y="27456"/>
                  </a:lnTo>
                  <a:lnTo>
                    <a:pt x="9955" y="31238"/>
                  </a:lnTo>
                  <a:cubicBezTo>
                    <a:pt x="9944" y="31285"/>
                    <a:pt x="9980" y="31318"/>
                    <a:pt x="10018" y="31318"/>
                  </a:cubicBezTo>
                  <a:cubicBezTo>
                    <a:pt x="10038" y="31318"/>
                    <a:pt x="10058" y="31308"/>
                    <a:pt x="10072" y="31287"/>
                  </a:cubicBezTo>
                  <a:lnTo>
                    <a:pt x="12138" y="27993"/>
                  </a:lnTo>
                  <a:lnTo>
                    <a:pt x="11671" y="31854"/>
                  </a:lnTo>
                  <a:cubicBezTo>
                    <a:pt x="11667" y="31884"/>
                    <a:pt x="11687" y="31914"/>
                    <a:pt x="11717" y="31922"/>
                  </a:cubicBezTo>
                  <a:cubicBezTo>
                    <a:pt x="11723" y="31924"/>
                    <a:pt x="11730" y="31925"/>
                    <a:pt x="11736" y="31925"/>
                  </a:cubicBezTo>
                  <a:cubicBezTo>
                    <a:pt x="11760" y="31925"/>
                    <a:pt x="11782" y="31912"/>
                    <a:pt x="11793" y="31889"/>
                  </a:cubicBezTo>
                  <a:lnTo>
                    <a:pt x="13476" y="28385"/>
                  </a:lnTo>
                  <a:lnTo>
                    <a:pt x="13443" y="32273"/>
                  </a:lnTo>
                  <a:cubicBezTo>
                    <a:pt x="13441" y="32303"/>
                    <a:pt x="13464" y="32332"/>
                    <a:pt x="13495" y="32336"/>
                  </a:cubicBezTo>
                  <a:cubicBezTo>
                    <a:pt x="13498" y="32337"/>
                    <a:pt x="13502" y="32337"/>
                    <a:pt x="13505" y="32337"/>
                  </a:cubicBezTo>
                  <a:cubicBezTo>
                    <a:pt x="13532" y="32337"/>
                    <a:pt x="13558" y="32321"/>
                    <a:pt x="13566" y="32295"/>
                  </a:cubicBezTo>
                  <a:lnTo>
                    <a:pt x="14853" y="28626"/>
                  </a:lnTo>
                  <a:lnTo>
                    <a:pt x="15248" y="32493"/>
                  </a:lnTo>
                  <a:cubicBezTo>
                    <a:pt x="15252" y="32531"/>
                    <a:pt x="15282" y="32551"/>
                    <a:pt x="15312" y="32551"/>
                  </a:cubicBezTo>
                  <a:cubicBezTo>
                    <a:pt x="15340" y="32551"/>
                    <a:pt x="15367" y="32535"/>
                    <a:pt x="15374" y="32501"/>
                  </a:cubicBezTo>
                  <a:lnTo>
                    <a:pt x="16244" y="28713"/>
                  </a:lnTo>
                  <a:lnTo>
                    <a:pt x="17070" y="32512"/>
                  </a:lnTo>
                  <a:cubicBezTo>
                    <a:pt x="17076" y="32540"/>
                    <a:pt x="17102" y="32561"/>
                    <a:pt x="17132" y="32561"/>
                  </a:cubicBezTo>
                  <a:lnTo>
                    <a:pt x="17135" y="32562"/>
                  </a:lnTo>
                  <a:cubicBezTo>
                    <a:pt x="17165" y="32559"/>
                    <a:pt x="17192" y="32536"/>
                    <a:pt x="17195" y="32506"/>
                  </a:cubicBezTo>
                  <a:lnTo>
                    <a:pt x="17633" y="28641"/>
                  </a:lnTo>
                  <a:lnTo>
                    <a:pt x="18883" y="32324"/>
                  </a:lnTo>
                  <a:cubicBezTo>
                    <a:pt x="18893" y="32354"/>
                    <a:pt x="18917" y="32367"/>
                    <a:pt x="18942" y="32367"/>
                  </a:cubicBezTo>
                  <a:cubicBezTo>
                    <a:pt x="18974" y="32367"/>
                    <a:pt x="19007" y="32345"/>
                    <a:pt x="19008" y="32305"/>
                  </a:cubicBezTo>
                  <a:lnTo>
                    <a:pt x="19008" y="28415"/>
                  </a:lnTo>
                  <a:lnTo>
                    <a:pt x="20664" y="31933"/>
                  </a:lnTo>
                  <a:cubicBezTo>
                    <a:pt x="20676" y="31959"/>
                    <a:pt x="20698" y="31971"/>
                    <a:pt x="20720" y="31971"/>
                  </a:cubicBezTo>
                  <a:cubicBezTo>
                    <a:pt x="20755" y="31971"/>
                    <a:pt x="20790" y="31943"/>
                    <a:pt x="20784" y="31899"/>
                  </a:cubicBezTo>
                  <a:lnTo>
                    <a:pt x="20348" y="28036"/>
                  </a:lnTo>
                  <a:lnTo>
                    <a:pt x="22388" y="31346"/>
                  </a:lnTo>
                  <a:cubicBezTo>
                    <a:pt x="22401" y="31367"/>
                    <a:pt x="22421" y="31376"/>
                    <a:pt x="22441" y="31376"/>
                  </a:cubicBezTo>
                  <a:cubicBezTo>
                    <a:pt x="22479" y="31376"/>
                    <a:pt x="22517" y="31343"/>
                    <a:pt x="22505" y="31297"/>
                  </a:cubicBezTo>
                  <a:lnTo>
                    <a:pt x="21637" y="27508"/>
                  </a:lnTo>
                  <a:lnTo>
                    <a:pt x="24035" y="30568"/>
                  </a:lnTo>
                  <a:cubicBezTo>
                    <a:pt x="24049" y="30585"/>
                    <a:pt x="24067" y="30593"/>
                    <a:pt x="24084" y="30593"/>
                  </a:cubicBezTo>
                  <a:cubicBezTo>
                    <a:pt x="24124" y="30593"/>
                    <a:pt x="24162" y="30555"/>
                    <a:pt x="24146" y="30508"/>
                  </a:cubicBezTo>
                  <a:lnTo>
                    <a:pt x="22862" y="26838"/>
                  </a:lnTo>
                  <a:lnTo>
                    <a:pt x="25585" y="29612"/>
                  </a:lnTo>
                  <a:cubicBezTo>
                    <a:pt x="25599" y="29626"/>
                    <a:pt x="25615" y="29632"/>
                    <a:pt x="25630" y="29632"/>
                  </a:cubicBezTo>
                  <a:cubicBezTo>
                    <a:pt x="25672" y="29632"/>
                    <a:pt x="25711" y="29587"/>
                    <a:pt x="25688" y="29539"/>
                  </a:cubicBezTo>
                  <a:lnTo>
                    <a:pt x="24003" y="26035"/>
                  </a:lnTo>
                  <a:lnTo>
                    <a:pt x="27019" y="28490"/>
                  </a:lnTo>
                  <a:cubicBezTo>
                    <a:pt x="27031" y="28500"/>
                    <a:pt x="27045" y="28505"/>
                    <a:pt x="27059" y="28505"/>
                  </a:cubicBezTo>
                  <a:cubicBezTo>
                    <a:pt x="27103" y="28505"/>
                    <a:pt x="27143" y="28453"/>
                    <a:pt x="27112" y="28406"/>
                  </a:cubicBezTo>
                  <a:lnTo>
                    <a:pt x="25048" y="25112"/>
                  </a:lnTo>
                  <a:lnTo>
                    <a:pt x="28318" y="27214"/>
                  </a:lnTo>
                  <a:cubicBezTo>
                    <a:pt x="28330" y="27222"/>
                    <a:pt x="28342" y="27225"/>
                    <a:pt x="28353" y="27225"/>
                  </a:cubicBezTo>
                  <a:cubicBezTo>
                    <a:pt x="28401" y="27225"/>
                    <a:pt x="28439" y="27166"/>
                    <a:pt x="28403" y="27120"/>
                  </a:cubicBezTo>
                  <a:lnTo>
                    <a:pt x="25982" y="24077"/>
                  </a:lnTo>
                  <a:lnTo>
                    <a:pt x="29468" y="25800"/>
                  </a:lnTo>
                  <a:cubicBezTo>
                    <a:pt x="29479" y="25805"/>
                    <a:pt x="29489" y="25807"/>
                    <a:pt x="29498" y="25807"/>
                  </a:cubicBezTo>
                  <a:cubicBezTo>
                    <a:pt x="29549" y="25807"/>
                    <a:pt x="29585" y="25741"/>
                    <a:pt x="29541" y="25697"/>
                  </a:cubicBezTo>
                  <a:lnTo>
                    <a:pt x="26796" y="22946"/>
                  </a:lnTo>
                  <a:lnTo>
                    <a:pt x="30453" y="24265"/>
                  </a:lnTo>
                  <a:cubicBezTo>
                    <a:pt x="30461" y="24268"/>
                    <a:pt x="30468" y="24269"/>
                    <a:pt x="30476" y="24269"/>
                  </a:cubicBezTo>
                  <a:cubicBezTo>
                    <a:pt x="30531" y="24269"/>
                    <a:pt x="30565" y="24195"/>
                    <a:pt x="30515" y="24155"/>
                  </a:cubicBezTo>
                  <a:lnTo>
                    <a:pt x="27474" y="21730"/>
                  </a:lnTo>
                  <a:lnTo>
                    <a:pt x="31257" y="22628"/>
                  </a:lnTo>
                  <a:cubicBezTo>
                    <a:pt x="31263" y="22629"/>
                    <a:pt x="31268" y="22630"/>
                    <a:pt x="31273" y="22630"/>
                  </a:cubicBezTo>
                  <a:cubicBezTo>
                    <a:pt x="31298" y="22630"/>
                    <a:pt x="31321" y="22615"/>
                    <a:pt x="31332" y="22592"/>
                  </a:cubicBezTo>
                  <a:cubicBezTo>
                    <a:pt x="31344" y="22562"/>
                    <a:pt x="31333" y="22528"/>
                    <a:pt x="31306" y="22513"/>
                  </a:cubicBezTo>
                  <a:lnTo>
                    <a:pt x="28013" y="20445"/>
                  </a:lnTo>
                  <a:lnTo>
                    <a:pt x="31872" y="20913"/>
                  </a:lnTo>
                  <a:cubicBezTo>
                    <a:pt x="31875" y="20914"/>
                    <a:pt x="31879" y="20914"/>
                    <a:pt x="31882" y="20914"/>
                  </a:cubicBezTo>
                  <a:cubicBezTo>
                    <a:pt x="31910" y="20914"/>
                    <a:pt x="31935" y="20896"/>
                    <a:pt x="31942" y="20867"/>
                  </a:cubicBezTo>
                  <a:cubicBezTo>
                    <a:pt x="31951" y="20837"/>
                    <a:pt x="31935" y="20806"/>
                    <a:pt x="31909" y="20792"/>
                  </a:cubicBezTo>
                  <a:lnTo>
                    <a:pt x="28405" y="19108"/>
                  </a:lnTo>
                  <a:lnTo>
                    <a:pt x="28405" y="19108"/>
                  </a:lnTo>
                  <a:lnTo>
                    <a:pt x="32291" y="19142"/>
                  </a:lnTo>
                  <a:cubicBezTo>
                    <a:pt x="32364" y="19142"/>
                    <a:pt x="32380" y="19042"/>
                    <a:pt x="32313" y="19018"/>
                  </a:cubicBezTo>
                  <a:lnTo>
                    <a:pt x="28643" y="17732"/>
                  </a:lnTo>
                  <a:lnTo>
                    <a:pt x="32512" y="17337"/>
                  </a:lnTo>
                  <a:cubicBezTo>
                    <a:pt x="32583" y="17329"/>
                    <a:pt x="32590" y="17226"/>
                    <a:pt x="32520" y="17210"/>
                  </a:cubicBezTo>
                  <a:lnTo>
                    <a:pt x="28730" y="16340"/>
                  </a:lnTo>
                  <a:lnTo>
                    <a:pt x="32530" y="15515"/>
                  </a:lnTo>
                  <a:cubicBezTo>
                    <a:pt x="32599" y="15499"/>
                    <a:pt x="32594" y="15396"/>
                    <a:pt x="32523" y="15388"/>
                  </a:cubicBezTo>
                  <a:lnTo>
                    <a:pt x="28659" y="14949"/>
                  </a:lnTo>
                  <a:lnTo>
                    <a:pt x="32342" y="13700"/>
                  </a:lnTo>
                  <a:cubicBezTo>
                    <a:pt x="32410" y="13677"/>
                    <a:pt x="32394" y="13577"/>
                    <a:pt x="32323" y="13575"/>
                  </a:cubicBezTo>
                  <a:lnTo>
                    <a:pt x="28435" y="13575"/>
                  </a:lnTo>
                  <a:lnTo>
                    <a:pt x="31951" y="11919"/>
                  </a:lnTo>
                  <a:cubicBezTo>
                    <a:pt x="31980" y="11906"/>
                    <a:pt x="31994" y="11873"/>
                    <a:pt x="31986" y="11843"/>
                  </a:cubicBezTo>
                  <a:cubicBezTo>
                    <a:pt x="31979" y="11815"/>
                    <a:pt x="31952" y="11797"/>
                    <a:pt x="31923" y="11797"/>
                  </a:cubicBezTo>
                  <a:cubicBezTo>
                    <a:pt x="31921" y="11797"/>
                    <a:pt x="31919" y="11797"/>
                    <a:pt x="31917" y="11797"/>
                  </a:cubicBezTo>
                  <a:lnTo>
                    <a:pt x="28054" y="12235"/>
                  </a:lnTo>
                  <a:lnTo>
                    <a:pt x="31363" y="10195"/>
                  </a:lnTo>
                  <a:cubicBezTo>
                    <a:pt x="31420" y="10160"/>
                    <a:pt x="31391" y="10076"/>
                    <a:pt x="31331" y="10076"/>
                  </a:cubicBezTo>
                  <a:cubicBezTo>
                    <a:pt x="31326" y="10076"/>
                    <a:pt x="31320" y="10077"/>
                    <a:pt x="31314" y="10078"/>
                  </a:cubicBezTo>
                  <a:lnTo>
                    <a:pt x="27526" y="10946"/>
                  </a:lnTo>
                  <a:lnTo>
                    <a:pt x="27526" y="10946"/>
                  </a:lnTo>
                  <a:lnTo>
                    <a:pt x="30586" y="8548"/>
                  </a:lnTo>
                  <a:cubicBezTo>
                    <a:pt x="30611" y="8528"/>
                    <a:pt x="30617" y="8494"/>
                    <a:pt x="30603" y="8466"/>
                  </a:cubicBezTo>
                  <a:cubicBezTo>
                    <a:pt x="30591" y="8445"/>
                    <a:pt x="30568" y="8433"/>
                    <a:pt x="30545" y="8433"/>
                  </a:cubicBezTo>
                  <a:cubicBezTo>
                    <a:pt x="30539" y="8433"/>
                    <a:pt x="30532" y="8434"/>
                    <a:pt x="30526" y="8436"/>
                  </a:cubicBezTo>
                  <a:lnTo>
                    <a:pt x="26856" y="9721"/>
                  </a:lnTo>
                  <a:lnTo>
                    <a:pt x="29630" y="6998"/>
                  </a:lnTo>
                  <a:cubicBezTo>
                    <a:pt x="29674" y="6953"/>
                    <a:pt x="29639" y="6886"/>
                    <a:pt x="29586" y="6886"/>
                  </a:cubicBezTo>
                  <a:cubicBezTo>
                    <a:pt x="29577" y="6886"/>
                    <a:pt x="29567" y="6889"/>
                    <a:pt x="29557" y="6893"/>
                  </a:cubicBezTo>
                  <a:lnTo>
                    <a:pt x="26055" y="8580"/>
                  </a:lnTo>
                  <a:lnTo>
                    <a:pt x="28508" y="5564"/>
                  </a:lnTo>
                  <a:cubicBezTo>
                    <a:pt x="28546" y="5518"/>
                    <a:pt x="28508" y="5459"/>
                    <a:pt x="28459" y="5459"/>
                  </a:cubicBezTo>
                  <a:cubicBezTo>
                    <a:pt x="28448" y="5459"/>
                    <a:pt x="28436" y="5462"/>
                    <a:pt x="28424" y="5469"/>
                  </a:cubicBezTo>
                  <a:lnTo>
                    <a:pt x="25130" y="7533"/>
                  </a:lnTo>
                  <a:lnTo>
                    <a:pt x="25130" y="7533"/>
                  </a:lnTo>
                  <a:lnTo>
                    <a:pt x="27232" y="4264"/>
                  </a:lnTo>
                  <a:cubicBezTo>
                    <a:pt x="27263" y="4216"/>
                    <a:pt x="27224" y="4164"/>
                    <a:pt x="27178" y="4164"/>
                  </a:cubicBezTo>
                  <a:cubicBezTo>
                    <a:pt x="27165" y="4164"/>
                    <a:pt x="27152" y="4168"/>
                    <a:pt x="27139" y="4178"/>
                  </a:cubicBezTo>
                  <a:lnTo>
                    <a:pt x="24097" y="6599"/>
                  </a:lnTo>
                  <a:lnTo>
                    <a:pt x="25818" y="3113"/>
                  </a:lnTo>
                  <a:cubicBezTo>
                    <a:pt x="25842" y="3066"/>
                    <a:pt x="25803" y="3021"/>
                    <a:pt x="25761" y="3021"/>
                  </a:cubicBezTo>
                  <a:cubicBezTo>
                    <a:pt x="25745" y="3021"/>
                    <a:pt x="25729" y="3026"/>
                    <a:pt x="25715" y="3040"/>
                  </a:cubicBezTo>
                  <a:lnTo>
                    <a:pt x="22963" y="5786"/>
                  </a:lnTo>
                  <a:lnTo>
                    <a:pt x="24283" y="2128"/>
                  </a:lnTo>
                  <a:cubicBezTo>
                    <a:pt x="24300" y="2081"/>
                    <a:pt x="24262" y="2042"/>
                    <a:pt x="24222" y="2042"/>
                  </a:cubicBezTo>
                  <a:cubicBezTo>
                    <a:pt x="24204" y="2042"/>
                    <a:pt x="24186" y="2050"/>
                    <a:pt x="24172" y="2067"/>
                  </a:cubicBezTo>
                  <a:lnTo>
                    <a:pt x="21748" y="5108"/>
                  </a:lnTo>
                  <a:lnTo>
                    <a:pt x="22647" y="1324"/>
                  </a:lnTo>
                  <a:cubicBezTo>
                    <a:pt x="22654" y="1292"/>
                    <a:pt x="22638" y="1262"/>
                    <a:pt x="22609" y="1250"/>
                  </a:cubicBezTo>
                  <a:cubicBezTo>
                    <a:pt x="22601" y="1246"/>
                    <a:pt x="22592" y="1245"/>
                    <a:pt x="22584" y="1245"/>
                  </a:cubicBezTo>
                  <a:cubicBezTo>
                    <a:pt x="22562" y="1245"/>
                    <a:pt x="22542" y="1256"/>
                    <a:pt x="22530" y="1275"/>
                  </a:cubicBezTo>
                  <a:lnTo>
                    <a:pt x="20463" y="4569"/>
                  </a:lnTo>
                  <a:lnTo>
                    <a:pt x="20929" y="709"/>
                  </a:lnTo>
                  <a:cubicBezTo>
                    <a:pt x="20933" y="678"/>
                    <a:pt x="20914" y="649"/>
                    <a:pt x="20884" y="640"/>
                  </a:cubicBezTo>
                  <a:cubicBezTo>
                    <a:pt x="20878" y="638"/>
                    <a:pt x="20872" y="638"/>
                    <a:pt x="20867" y="638"/>
                  </a:cubicBezTo>
                  <a:cubicBezTo>
                    <a:pt x="20842" y="638"/>
                    <a:pt x="20818" y="651"/>
                    <a:pt x="20808" y="674"/>
                  </a:cubicBezTo>
                  <a:lnTo>
                    <a:pt x="19123" y="4178"/>
                  </a:lnTo>
                  <a:lnTo>
                    <a:pt x="19158" y="290"/>
                  </a:lnTo>
                  <a:cubicBezTo>
                    <a:pt x="19158" y="259"/>
                    <a:pt x="19136" y="232"/>
                    <a:pt x="19106" y="227"/>
                  </a:cubicBezTo>
                  <a:cubicBezTo>
                    <a:pt x="19102" y="226"/>
                    <a:pt x="19097" y="226"/>
                    <a:pt x="19093" y="226"/>
                  </a:cubicBezTo>
                  <a:cubicBezTo>
                    <a:pt x="19067" y="226"/>
                    <a:pt x="19043" y="244"/>
                    <a:pt x="19033" y="268"/>
                  </a:cubicBezTo>
                  <a:lnTo>
                    <a:pt x="17747" y="3936"/>
                  </a:lnTo>
                  <a:lnTo>
                    <a:pt x="17351" y="71"/>
                  </a:lnTo>
                  <a:cubicBezTo>
                    <a:pt x="17348" y="39"/>
                    <a:pt x="17325" y="14"/>
                    <a:pt x="17293" y="12"/>
                  </a:cubicBezTo>
                  <a:cubicBezTo>
                    <a:pt x="17261" y="12"/>
                    <a:pt x="17234" y="33"/>
                    <a:pt x="17227" y="61"/>
                  </a:cubicBezTo>
                  <a:lnTo>
                    <a:pt x="16356" y="3851"/>
                  </a:lnTo>
                  <a:lnTo>
                    <a:pt x="15531" y="52"/>
                  </a:lnTo>
                  <a:cubicBezTo>
                    <a:pt x="15523" y="18"/>
                    <a:pt x="15495" y="1"/>
                    <a:pt x="15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flipH="1">
              <a:off x="7071017" y="1942887"/>
              <a:ext cx="1159397" cy="1159403"/>
            </a:xfrm>
            <a:custGeom>
              <a:avLst/>
              <a:gdLst/>
              <a:ahLst/>
              <a:cxnLst/>
              <a:rect l="l" t="t" r="r" b="b"/>
              <a:pathLst>
                <a:path w="22769" h="22768" extrusionOk="0">
                  <a:moveTo>
                    <a:pt x="11384" y="0"/>
                  </a:moveTo>
                  <a:cubicBezTo>
                    <a:pt x="8364" y="0"/>
                    <a:pt x="5469" y="1200"/>
                    <a:pt x="3334" y="3335"/>
                  </a:cubicBezTo>
                  <a:cubicBezTo>
                    <a:pt x="1199" y="5470"/>
                    <a:pt x="1" y="8365"/>
                    <a:pt x="1" y="11384"/>
                  </a:cubicBezTo>
                  <a:cubicBezTo>
                    <a:pt x="1" y="14404"/>
                    <a:pt x="1199" y="17300"/>
                    <a:pt x="3334" y="19435"/>
                  </a:cubicBezTo>
                  <a:cubicBezTo>
                    <a:pt x="5469" y="21568"/>
                    <a:pt x="8364" y="22768"/>
                    <a:pt x="11384" y="22768"/>
                  </a:cubicBezTo>
                  <a:cubicBezTo>
                    <a:pt x="14403" y="22768"/>
                    <a:pt x="17298" y="21568"/>
                    <a:pt x="19433" y="19435"/>
                  </a:cubicBezTo>
                  <a:cubicBezTo>
                    <a:pt x="21569" y="17300"/>
                    <a:pt x="22768" y="14404"/>
                    <a:pt x="22768" y="11384"/>
                  </a:cubicBezTo>
                  <a:cubicBezTo>
                    <a:pt x="22768" y="8365"/>
                    <a:pt x="21569" y="5470"/>
                    <a:pt x="19433" y="3335"/>
                  </a:cubicBezTo>
                  <a:cubicBezTo>
                    <a:pt x="17298" y="1200"/>
                    <a:pt x="14403" y="0"/>
                    <a:pt x="11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flipH="1">
              <a:off x="7049733" y="1939475"/>
              <a:ext cx="1202068" cy="1166227"/>
            </a:xfrm>
            <a:custGeom>
              <a:avLst/>
              <a:gdLst/>
              <a:ahLst/>
              <a:cxnLst/>
              <a:rect l="l" t="t" r="r" b="b"/>
              <a:pathLst>
                <a:path w="23607" h="22902" extrusionOk="0">
                  <a:moveTo>
                    <a:pt x="11779" y="129"/>
                  </a:moveTo>
                  <a:cubicBezTo>
                    <a:pt x="12441" y="129"/>
                    <a:pt x="13102" y="186"/>
                    <a:pt x="13753" y="300"/>
                  </a:cubicBezTo>
                  <a:cubicBezTo>
                    <a:pt x="16732" y="821"/>
                    <a:pt x="19329" y="2471"/>
                    <a:pt x="21067" y="4944"/>
                  </a:cubicBezTo>
                  <a:cubicBezTo>
                    <a:pt x="22806" y="7418"/>
                    <a:pt x="23476" y="10421"/>
                    <a:pt x="22954" y="13400"/>
                  </a:cubicBezTo>
                  <a:cubicBezTo>
                    <a:pt x="21994" y="18891"/>
                    <a:pt x="17201" y="22771"/>
                    <a:pt x="11809" y="22771"/>
                  </a:cubicBezTo>
                  <a:cubicBezTo>
                    <a:pt x="11165" y="22771"/>
                    <a:pt x="10512" y="22716"/>
                    <a:pt x="9856" y="22601"/>
                  </a:cubicBezTo>
                  <a:cubicBezTo>
                    <a:pt x="6877" y="22081"/>
                    <a:pt x="4278" y="20431"/>
                    <a:pt x="2542" y="17958"/>
                  </a:cubicBezTo>
                  <a:cubicBezTo>
                    <a:pt x="803" y="15484"/>
                    <a:pt x="133" y="12480"/>
                    <a:pt x="653" y="9502"/>
                  </a:cubicBezTo>
                  <a:cubicBezTo>
                    <a:pt x="1173" y="6523"/>
                    <a:pt x="2823" y="3927"/>
                    <a:pt x="5298" y="2188"/>
                  </a:cubicBezTo>
                  <a:cubicBezTo>
                    <a:pt x="7224" y="834"/>
                    <a:pt x="9472" y="129"/>
                    <a:pt x="11779" y="129"/>
                  </a:cubicBezTo>
                  <a:close/>
                  <a:moveTo>
                    <a:pt x="11777" y="0"/>
                  </a:moveTo>
                  <a:cubicBezTo>
                    <a:pt x="9444" y="0"/>
                    <a:pt x="7171" y="714"/>
                    <a:pt x="5224" y="2084"/>
                  </a:cubicBezTo>
                  <a:cubicBezTo>
                    <a:pt x="2722" y="3841"/>
                    <a:pt x="1053" y="6468"/>
                    <a:pt x="527" y="9480"/>
                  </a:cubicBezTo>
                  <a:cubicBezTo>
                    <a:pt x="0" y="12493"/>
                    <a:pt x="678" y="15530"/>
                    <a:pt x="2436" y="18032"/>
                  </a:cubicBezTo>
                  <a:cubicBezTo>
                    <a:pt x="4193" y="20534"/>
                    <a:pt x="6821" y="22201"/>
                    <a:pt x="9832" y="22729"/>
                  </a:cubicBezTo>
                  <a:cubicBezTo>
                    <a:pt x="10485" y="22843"/>
                    <a:pt x="11147" y="22900"/>
                    <a:pt x="11809" y="22901"/>
                  </a:cubicBezTo>
                  <a:cubicBezTo>
                    <a:pt x="17265" y="22901"/>
                    <a:pt x="22110" y="18977"/>
                    <a:pt x="23081" y="13422"/>
                  </a:cubicBezTo>
                  <a:cubicBezTo>
                    <a:pt x="23607" y="10410"/>
                    <a:pt x="22929" y="7374"/>
                    <a:pt x="21172" y="4870"/>
                  </a:cubicBezTo>
                  <a:cubicBezTo>
                    <a:pt x="19414" y="2368"/>
                    <a:pt x="16787" y="701"/>
                    <a:pt x="13775" y="175"/>
                  </a:cubicBezTo>
                  <a:cubicBezTo>
                    <a:pt x="13108" y="58"/>
                    <a:pt x="12440" y="0"/>
                    <a:pt x="11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flipH="1">
              <a:off x="7636986" y="2150696"/>
              <a:ext cx="259845" cy="462682"/>
            </a:xfrm>
            <a:custGeom>
              <a:avLst/>
              <a:gdLst/>
              <a:ahLst/>
              <a:cxnLst/>
              <a:rect l="l" t="t" r="r" b="b"/>
              <a:pathLst>
                <a:path w="5103" h="9086" extrusionOk="0">
                  <a:moveTo>
                    <a:pt x="3166" y="1"/>
                  </a:moveTo>
                  <a:cubicBezTo>
                    <a:pt x="2048" y="1"/>
                    <a:pt x="853" y="1799"/>
                    <a:pt x="438" y="4174"/>
                  </a:cubicBezTo>
                  <a:cubicBezTo>
                    <a:pt x="1" y="6674"/>
                    <a:pt x="593" y="8866"/>
                    <a:pt x="1761" y="9070"/>
                  </a:cubicBezTo>
                  <a:cubicBezTo>
                    <a:pt x="1820" y="9080"/>
                    <a:pt x="1879" y="9085"/>
                    <a:pt x="1938" y="9085"/>
                  </a:cubicBezTo>
                  <a:cubicBezTo>
                    <a:pt x="3056" y="9085"/>
                    <a:pt x="4250" y="7287"/>
                    <a:pt x="4666" y="4913"/>
                  </a:cubicBezTo>
                  <a:cubicBezTo>
                    <a:pt x="5102" y="2413"/>
                    <a:pt x="4509" y="221"/>
                    <a:pt x="3343" y="16"/>
                  </a:cubicBezTo>
                  <a:cubicBezTo>
                    <a:pt x="3285" y="6"/>
                    <a:pt x="3226"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flipH="1">
              <a:off x="7680521" y="2320111"/>
              <a:ext cx="153931" cy="257260"/>
            </a:xfrm>
            <a:custGeom>
              <a:avLst/>
              <a:gdLst/>
              <a:ahLst/>
              <a:cxnLst/>
              <a:rect l="l" t="t" r="r" b="b"/>
              <a:pathLst>
                <a:path w="3023" h="5052" extrusionOk="0">
                  <a:moveTo>
                    <a:pt x="2247" y="1"/>
                  </a:moveTo>
                  <a:cubicBezTo>
                    <a:pt x="1404" y="1"/>
                    <a:pt x="469" y="1540"/>
                    <a:pt x="114" y="3559"/>
                  </a:cubicBezTo>
                  <a:cubicBezTo>
                    <a:pt x="62" y="3864"/>
                    <a:pt x="24" y="4169"/>
                    <a:pt x="0" y="4477"/>
                  </a:cubicBezTo>
                  <a:cubicBezTo>
                    <a:pt x="171" y="4793"/>
                    <a:pt x="394" y="4995"/>
                    <a:pt x="658" y="5041"/>
                  </a:cubicBezTo>
                  <a:cubicBezTo>
                    <a:pt x="697" y="5048"/>
                    <a:pt x="736" y="5051"/>
                    <a:pt x="776" y="5051"/>
                  </a:cubicBezTo>
                  <a:cubicBezTo>
                    <a:pt x="1621" y="5051"/>
                    <a:pt x="2555" y="3512"/>
                    <a:pt x="2908" y="1493"/>
                  </a:cubicBezTo>
                  <a:cubicBezTo>
                    <a:pt x="2960" y="1188"/>
                    <a:pt x="2998" y="882"/>
                    <a:pt x="3022" y="575"/>
                  </a:cubicBezTo>
                  <a:cubicBezTo>
                    <a:pt x="2851" y="257"/>
                    <a:pt x="2630" y="57"/>
                    <a:pt x="2365" y="11"/>
                  </a:cubicBezTo>
                  <a:cubicBezTo>
                    <a:pt x="2326" y="4"/>
                    <a:pt x="2286" y="1"/>
                    <a:pt x="2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flipH="1">
              <a:off x="7673801" y="2183439"/>
              <a:ext cx="196246" cy="397297"/>
            </a:xfrm>
            <a:custGeom>
              <a:avLst/>
              <a:gdLst/>
              <a:ahLst/>
              <a:cxnLst/>
              <a:rect l="l" t="t" r="r" b="b"/>
              <a:pathLst>
                <a:path w="3854" h="7802" extrusionOk="0">
                  <a:moveTo>
                    <a:pt x="2575" y="128"/>
                  </a:moveTo>
                  <a:lnTo>
                    <a:pt x="2575" y="130"/>
                  </a:lnTo>
                  <a:cubicBezTo>
                    <a:pt x="2582" y="130"/>
                    <a:pt x="2588" y="129"/>
                    <a:pt x="2594" y="129"/>
                  </a:cubicBezTo>
                  <a:cubicBezTo>
                    <a:pt x="2624" y="129"/>
                    <a:pt x="2654" y="132"/>
                    <a:pt x="2683" y="138"/>
                  </a:cubicBezTo>
                  <a:cubicBezTo>
                    <a:pt x="3078" y="207"/>
                    <a:pt x="3388" y="658"/>
                    <a:pt x="3554" y="1405"/>
                  </a:cubicBezTo>
                  <a:cubicBezTo>
                    <a:pt x="3724" y="2172"/>
                    <a:pt x="3721" y="3152"/>
                    <a:pt x="3544" y="4166"/>
                  </a:cubicBezTo>
                  <a:cubicBezTo>
                    <a:pt x="3198" y="6149"/>
                    <a:pt x="2289" y="7672"/>
                    <a:pt x="1478" y="7672"/>
                  </a:cubicBezTo>
                  <a:cubicBezTo>
                    <a:pt x="1441" y="7672"/>
                    <a:pt x="1404" y="7668"/>
                    <a:pt x="1368" y="7662"/>
                  </a:cubicBezTo>
                  <a:cubicBezTo>
                    <a:pt x="530" y="7517"/>
                    <a:pt x="145" y="5709"/>
                    <a:pt x="508" y="3635"/>
                  </a:cubicBezTo>
                  <a:cubicBezTo>
                    <a:pt x="684" y="2621"/>
                    <a:pt x="1014" y="1698"/>
                    <a:pt x="1434" y="1034"/>
                  </a:cubicBezTo>
                  <a:cubicBezTo>
                    <a:pt x="1807" y="444"/>
                    <a:pt x="2209" y="128"/>
                    <a:pt x="2575" y="128"/>
                  </a:cubicBezTo>
                  <a:close/>
                  <a:moveTo>
                    <a:pt x="2576" y="0"/>
                  </a:moveTo>
                  <a:cubicBezTo>
                    <a:pt x="2162" y="0"/>
                    <a:pt x="1724" y="338"/>
                    <a:pt x="1327" y="966"/>
                  </a:cubicBezTo>
                  <a:cubicBezTo>
                    <a:pt x="897" y="1642"/>
                    <a:pt x="562" y="2583"/>
                    <a:pt x="382" y="3613"/>
                  </a:cubicBezTo>
                  <a:cubicBezTo>
                    <a:pt x="1" y="5794"/>
                    <a:pt x="423" y="7627"/>
                    <a:pt x="1346" y="7788"/>
                  </a:cubicBezTo>
                  <a:cubicBezTo>
                    <a:pt x="1388" y="7796"/>
                    <a:pt x="1433" y="7800"/>
                    <a:pt x="1477" y="7801"/>
                  </a:cubicBezTo>
                  <a:cubicBezTo>
                    <a:pt x="2362" y="7801"/>
                    <a:pt x="3307" y="6267"/>
                    <a:pt x="3671" y="4187"/>
                  </a:cubicBezTo>
                  <a:cubicBezTo>
                    <a:pt x="3851" y="3158"/>
                    <a:pt x="3854" y="2159"/>
                    <a:pt x="3678" y="1377"/>
                  </a:cubicBezTo>
                  <a:cubicBezTo>
                    <a:pt x="3501" y="575"/>
                    <a:pt x="3157" y="90"/>
                    <a:pt x="2705" y="11"/>
                  </a:cubicBezTo>
                  <a:cubicBezTo>
                    <a:pt x="2662" y="4"/>
                    <a:pt x="2619" y="0"/>
                    <a:pt x="2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flipH="1">
              <a:off x="7361758" y="2198817"/>
              <a:ext cx="259845" cy="462682"/>
            </a:xfrm>
            <a:custGeom>
              <a:avLst/>
              <a:gdLst/>
              <a:ahLst/>
              <a:cxnLst/>
              <a:rect l="l" t="t" r="r" b="b"/>
              <a:pathLst>
                <a:path w="5103" h="9086" extrusionOk="0">
                  <a:moveTo>
                    <a:pt x="3165" y="1"/>
                  </a:moveTo>
                  <a:cubicBezTo>
                    <a:pt x="2047" y="1"/>
                    <a:pt x="851" y="1799"/>
                    <a:pt x="437" y="4174"/>
                  </a:cubicBezTo>
                  <a:cubicBezTo>
                    <a:pt x="1" y="6674"/>
                    <a:pt x="593" y="8866"/>
                    <a:pt x="1761" y="9070"/>
                  </a:cubicBezTo>
                  <a:cubicBezTo>
                    <a:pt x="1820" y="9080"/>
                    <a:pt x="1879" y="9085"/>
                    <a:pt x="1938" y="9085"/>
                  </a:cubicBezTo>
                  <a:cubicBezTo>
                    <a:pt x="3056" y="9085"/>
                    <a:pt x="4250" y="7287"/>
                    <a:pt x="4666" y="4912"/>
                  </a:cubicBezTo>
                  <a:cubicBezTo>
                    <a:pt x="5102" y="2412"/>
                    <a:pt x="4509" y="220"/>
                    <a:pt x="3342" y="16"/>
                  </a:cubicBezTo>
                  <a:cubicBezTo>
                    <a:pt x="3283" y="6"/>
                    <a:pt x="3224" y="1"/>
                    <a:pt x="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flipH="1">
              <a:off x="7405293" y="2368181"/>
              <a:ext cx="153931" cy="257311"/>
            </a:xfrm>
            <a:custGeom>
              <a:avLst/>
              <a:gdLst/>
              <a:ahLst/>
              <a:cxnLst/>
              <a:rect l="l" t="t" r="r" b="b"/>
              <a:pathLst>
                <a:path w="3023" h="5053" extrusionOk="0">
                  <a:moveTo>
                    <a:pt x="2248" y="0"/>
                  </a:moveTo>
                  <a:cubicBezTo>
                    <a:pt x="1403" y="0"/>
                    <a:pt x="468" y="1540"/>
                    <a:pt x="114" y="3560"/>
                  </a:cubicBezTo>
                  <a:cubicBezTo>
                    <a:pt x="62" y="3863"/>
                    <a:pt x="24" y="4170"/>
                    <a:pt x="0" y="4478"/>
                  </a:cubicBezTo>
                  <a:cubicBezTo>
                    <a:pt x="171" y="4794"/>
                    <a:pt x="394" y="4996"/>
                    <a:pt x="658" y="5042"/>
                  </a:cubicBezTo>
                  <a:cubicBezTo>
                    <a:pt x="697" y="5049"/>
                    <a:pt x="736" y="5053"/>
                    <a:pt x="776" y="5053"/>
                  </a:cubicBezTo>
                  <a:cubicBezTo>
                    <a:pt x="1621" y="5053"/>
                    <a:pt x="2555" y="3513"/>
                    <a:pt x="2908" y="1493"/>
                  </a:cubicBezTo>
                  <a:cubicBezTo>
                    <a:pt x="2960" y="1189"/>
                    <a:pt x="2998" y="883"/>
                    <a:pt x="3022" y="575"/>
                  </a:cubicBezTo>
                  <a:cubicBezTo>
                    <a:pt x="2851" y="258"/>
                    <a:pt x="2630" y="58"/>
                    <a:pt x="2365" y="10"/>
                  </a:cubicBezTo>
                  <a:cubicBezTo>
                    <a:pt x="2326" y="4"/>
                    <a:pt x="2287" y="0"/>
                    <a:pt x="2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flipH="1">
              <a:off x="7388490" y="2231559"/>
              <a:ext cx="196246" cy="397196"/>
            </a:xfrm>
            <a:custGeom>
              <a:avLst/>
              <a:gdLst/>
              <a:ahLst/>
              <a:cxnLst/>
              <a:rect l="l" t="t" r="r" b="b"/>
              <a:pathLst>
                <a:path w="3854" h="7800" extrusionOk="0">
                  <a:moveTo>
                    <a:pt x="2377" y="128"/>
                  </a:moveTo>
                  <a:cubicBezTo>
                    <a:pt x="2414" y="128"/>
                    <a:pt x="2450" y="131"/>
                    <a:pt x="2485" y="138"/>
                  </a:cubicBezTo>
                  <a:cubicBezTo>
                    <a:pt x="3322" y="283"/>
                    <a:pt x="3708" y="2091"/>
                    <a:pt x="3346" y="4166"/>
                  </a:cubicBezTo>
                  <a:cubicBezTo>
                    <a:pt x="3169" y="5179"/>
                    <a:pt x="2839" y="6102"/>
                    <a:pt x="2418" y="6766"/>
                  </a:cubicBezTo>
                  <a:cubicBezTo>
                    <a:pt x="2046" y="7355"/>
                    <a:pt x="1642" y="7672"/>
                    <a:pt x="1277" y="7672"/>
                  </a:cubicBezTo>
                  <a:cubicBezTo>
                    <a:pt x="1241" y="7672"/>
                    <a:pt x="1205" y="7668"/>
                    <a:pt x="1170" y="7662"/>
                  </a:cubicBezTo>
                  <a:cubicBezTo>
                    <a:pt x="775" y="7594"/>
                    <a:pt x="465" y="7144"/>
                    <a:pt x="299" y="6396"/>
                  </a:cubicBezTo>
                  <a:cubicBezTo>
                    <a:pt x="128" y="5630"/>
                    <a:pt x="132" y="4648"/>
                    <a:pt x="309" y="3635"/>
                  </a:cubicBezTo>
                  <a:cubicBezTo>
                    <a:pt x="658" y="1649"/>
                    <a:pt x="1565" y="128"/>
                    <a:pt x="2376" y="128"/>
                  </a:cubicBezTo>
                  <a:close/>
                  <a:moveTo>
                    <a:pt x="2377" y="0"/>
                  </a:moveTo>
                  <a:cubicBezTo>
                    <a:pt x="1489" y="0"/>
                    <a:pt x="547" y="1534"/>
                    <a:pt x="184" y="3613"/>
                  </a:cubicBezTo>
                  <a:cubicBezTo>
                    <a:pt x="4" y="4642"/>
                    <a:pt x="0" y="5641"/>
                    <a:pt x="174" y="6423"/>
                  </a:cubicBezTo>
                  <a:cubicBezTo>
                    <a:pt x="353" y="7226"/>
                    <a:pt x="699" y="7710"/>
                    <a:pt x="1148" y="7789"/>
                  </a:cubicBezTo>
                  <a:cubicBezTo>
                    <a:pt x="1190" y="7796"/>
                    <a:pt x="1233" y="7800"/>
                    <a:pt x="1277" y="7800"/>
                  </a:cubicBezTo>
                  <a:cubicBezTo>
                    <a:pt x="1690" y="7800"/>
                    <a:pt x="2129" y="7463"/>
                    <a:pt x="2527" y="6834"/>
                  </a:cubicBezTo>
                  <a:cubicBezTo>
                    <a:pt x="2956" y="6158"/>
                    <a:pt x="3292" y="5217"/>
                    <a:pt x="3473" y="4187"/>
                  </a:cubicBezTo>
                  <a:cubicBezTo>
                    <a:pt x="3853" y="2006"/>
                    <a:pt x="3433" y="171"/>
                    <a:pt x="2507" y="11"/>
                  </a:cubicBezTo>
                  <a:cubicBezTo>
                    <a:pt x="2464" y="4"/>
                    <a:pt x="2421" y="0"/>
                    <a:pt x="2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flipH="1">
              <a:off x="7283349" y="2403826"/>
              <a:ext cx="735794" cy="507901"/>
            </a:xfrm>
            <a:custGeom>
              <a:avLst/>
              <a:gdLst/>
              <a:ahLst/>
              <a:cxnLst/>
              <a:rect l="l" t="t" r="r" b="b"/>
              <a:pathLst>
                <a:path w="14450" h="9974" extrusionOk="0">
                  <a:moveTo>
                    <a:pt x="463" y="1"/>
                  </a:moveTo>
                  <a:cubicBezTo>
                    <a:pt x="435" y="1"/>
                    <a:pt x="408" y="17"/>
                    <a:pt x="402" y="55"/>
                  </a:cubicBezTo>
                  <a:cubicBezTo>
                    <a:pt x="0" y="2349"/>
                    <a:pt x="351" y="4636"/>
                    <a:pt x="1391" y="6492"/>
                  </a:cubicBezTo>
                  <a:cubicBezTo>
                    <a:pt x="2433" y="8352"/>
                    <a:pt x="4040" y="9558"/>
                    <a:pt x="5917" y="9885"/>
                  </a:cubicBezTo>
                  <a:cubicBezTo>
                    <a:pt x="6254" y="9943"/>
                    <a:pt x="6597" y="9973"/>
                    <a:pt x="6940" y="9973"/>
                  </a:cubicBezTo>
                  <a:cubicBezTo>
                    <a:pt x="8481" y="9973"/>
                    <a:pt x="10007" y="9373"/>
                    <a:pt x="11327" y="8229"/>
                  </a:cubicBezTo>
                  <a:cubicBezTo>
                    <a:pt x="12934" y="6836"/>
                    <a:pt x="14041" y="4804"/>
                    <a:pt x="14441" y="2507"/>
                  </a:cubicBezTo>
                  <a:cubicBezTo>
                    <a:pt x="14449" y="2460"/>
                    <a:pt x="14413" y="2433"/>
                    <a:pt x="14377" y="2433"/>
                  </a:cubicBezTo>
                  <a:cubicBezTo>
                    <a:pt x="14349" y="2433"/>
                    <a:pt x="14322" y="2449"/>
                    <a:pt x="14316" y="2485"/>
                  </a:cubicBezTo>
                  <a:cubicBezTo>
                    <a:pt x="13919" y="4753"/>
                    <a:pt x="12829" y="6757"/>
                    <a:pt x="11243" y="8132"/>
                  </a:cubicBezTo>
                  <a:cubicBezTo>
                    <a:pt x="9948" y="9254"/>
                    <a:pt x="8450" y="9846"/>
                    <a:pt x="6940" y="9846"/>
                  </a:cubicBezTo>
                  <a:cubicBezTo>
                    <a:pt x="6607" y="9846"/>
                    <a:pt x="6272" y="9817"/>
                    <a:pt x="5939" y="9758"/>
                  </a:cubicBezTo>
                  <a:cubicBezTo>
                    <a:pt x="4100" y="9438"/>
                    <a:pt x="2524" y="8255"/>
                    <a:pt x="1502" y="6430"/>
                  </a:cubicBezTo>
                  <a:cubicBezTo>
                    <a:pt x="478" y="4600"/>
                    <a:pt x="131" y="2343"/>
                    <a:pt x="528" y="77"/>
                  </a:cubicBezTo>
                  <a:cubicBezTo>
                    <a:pt x="536" y="29"/>
                    <a:pt x="499" y="1"/>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flipH="1">
              <a:off x="7260930" y="2524000"/>
              <a:ext cx="53568" cy="19860"/>
            </a:xfrm>
            <a:custGeom>
              <a:avLst/>
              <a:gdLst/>
              <a:ahLst/>
              <a:cxnLst/>
              <a:rect l="l" t="t" r="r" b="b"/>
              <a:pathLst>
                <a:path w="1052" h="390" extrusionOk="0">
                  <a:moveTo>
                    <a:pt x="156" y="1"/>
                  </a:moveTo>
                  <a:cubicBezTo>
                    <a:pt x="125" y="1"/>
                    <a:pt x="94" y="2"/>
                    <a:pt x="62" y="4"/>
                  </a:cubicBezTo>
                  <a:cubicBezTo>
                    <a:pt x="26" y="7"/>
                    <a:pt x="0" y="37"/>
                    <a:pt x="2" y="72"/>
                  </a:cubicBezTo>
                  <a:cubicBezTo>
                    <a:pt x="5" y="106"/>
                    <a:pt x="27" y="132"/>
                    <a:pt x="72" y="132"/>
                  </a:cubicBezTo>
                  <a:cubicBezTo>
                    <a:pt x="99" y="130"/>
                    <a:pt x="126" y="129"/>
                    <a:pt x="154" y="129"/>
                  </a:cubicBezTo>
                  <a:cubicBezTo>
                    <a:pt x="429" y="129"/>
                    <a:pt x="699" y="216"/>
                    <a:pt x="927" y="377"/>
                  </a:cubicBezTo>
                  <a:cubicBezTo>
                    <a:pt x="936" y="385"/>
                    <a:pt x="950" y="389"/>
                    <a:pt x="963" y="389"/>
                  </a:cubicBezTo>
                  <a:cubicBezTo>
                    <a:pt x="1025" y="389"/>
                    <a:pt x="1051" y="310"/>
                    <a:pt x="1001" y="274"/>
                  </a:cubicBezTo>
                  <a:cubicBezTo>
                    <a:pt x="755" y="96"/>
                    <a:pt x="459" y="1"/>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flipH="1">
              <a:off x="7967052" y="2402859"/>
              <a:ext cx="56725" cy="12374"/>
            </a:xfrm>
            <a:custGeom>
              <a:avLst/>
              <a:gdLst/>
              <a:ahLst/>
              <a:cxnLst/>
              <a:rect l="l" t="t" r="r" b="b"/>
              <a:pathLst>
                <a:path w="1114" h="243" extrusionOk="0">
                  <a:moveTo>
                    <a:pt x="474" y="1"/>
                  </a:moveTo>
                  <a:cubicBezTo>
                    <a:pt x="340" y="1"/>
                    <a:pt x="206" y="19"/>
                    <a:pt x="75" y="56"/>
                  </a:cubicBezTo>
                  <a:cubicBezTo>
                    <a:pt x="0" y="76"/>
                    <a:pt x="23" y="181"/>
                    <a:pt x="90" y="181"/>
                  </a:cubicBezTo>
                  <a:cubicBezTo>
                    <a:pt x="96" y="181"/>
                    <a:pt x="103" y="180"/>
                    <a:pt x="110" y="178"/>
                  </a:cubicBezTo>
                  <a:cubicBezTo>
                    <a:pt x="228" y="145"/>
                    <a:pt x="349" y="129"/>
                    <a:pt x="470" y="129"/>
                  </a:cubicBezTo>
                  <a:cubicBezTo>
                    <a:pt x="651" y="129"/>
                    <a:pt x="831" y="165"/>
                    <a:pt x="998" y="238"/>
                  </a:cubicBezTo>
                  <a:cubicBezTo>
                    <a:pt x="1006" y="241"/>
                    <a:pt x="1016" y="243"/>
                    <a:pt x="1025" y="243"/>
                  </a:cubicBezTo>
                  <a:cubicBezTo>
                    <a:pt x="1095" y="243"/>
                    <a:pt x="1114" y="148"/>
                    <a:pt x="1051" y="120"/>
                  </a:cubicBezTo>
                  <a:cubicBezTo>
                    <a:pt x="867" y="41"/>
                    <a:pt x="671" y="1"/>
                    <a:pt x="4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flipH="1">
              <a:off x="7371838" y="2161084"/>
              <a:ext cx="164523" cy="69051"/>
            </a:xfrm>
            <a:custGeom>
              <a:avLst/>
              <a:gdLst/>
              <a:ahLst/>
              <a:cxnLst/>
              <a:rect l="l" t="t" r="r" b="b"/>
              <a:pathLst>
                <a:path w="3231" h="1356" extrusionOk="0">
                  <a:moveTo>
                    <a:pt x="1538" y="1"/>
                  </a:moveTo>
                  <a:cubicBezTo>
                    <a:pt x="1044" y="1"/>
                    <a:pt x="534" y="243"/>
                    <a:pt x="48" y="711"/>
                  </a:cubicBezTo>
                  <a:cubicBezTo>
                    <a:pt x="1" y="757"/>
                    <a:pt x="43" y="822"/>
                    <a:pt x="94" y="822"/>
                  </a:cubicBezTo>
                  <a:cubicBezTo>
                    <a:pt x="108" y="822"/>
                    <a:pt x="123" y="816"/>
                    <a:pt x="136" y="804"/>
                  </a:cubicBezTo>
                  <a:cubicBezTo>
                    <a:pt x="599" y="359"/>
                    <a:pt x="1079" y="129"/>
                    <a:pt x="1540" y="129"/>
                  </a:cubicBezTo>
                  <a:cubicBezTo>
                    <a:pt x="1619" y="129"/>
                    <a:pt x="1697" y="136"/>
                    <a:pt x="1775" y="150"/>
                  </a:cubicBezTo>
                  <a:cubicBezTo>
                    <a:pt x="2306" y="242"/>
                    <a:pt x="2761" y="646"/>
                    <a:pt x="3096" y="1321"/>
                  </a:cubicBezTo>
                  <a:cubicBezTo>
                    <a:pt x="3106" y="1343"/>
                    <a:pt x="3128" y="1356"/>
                    <a:pt x="3153" y="1356"/>
                  </a:cubicBezTo>
                  <a:cubicBezTo>
                    <a:pt x="3201" y="1356"/>
                    <a:pt x="3231" y="1307"/>
                    <a:pt x="3210" y="1264"/>
                  </a:cubicBezTo>
                  <a:cubicBezTo>
                    <a:pt x="2858" y="551"/>
                    <a:pt x="2369" y="123"/>
                    <a:pt x="1797" y="24"/>
                  </a:cubicBezTo>
                  <a:cubicBezTo>
                    <a:pt x="1711" y="8"/>
                    <a:pt x="1625" y="1"/>
                    <a:pt x="1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flipH="1">
              <a:off x="7647066" y="2113015"/>
              <a:ext cx="164624" cy="69102"/>
            </a:xfrm>
            <a:custGeom>
              <a:avLst/>
              <a:gdLst/>
              <a:ahLst/>
              <a:cxnLst/>
              <a:rect l="l" t="t" r="r" b="b"/>
              <a:pathLst>
                <a:path w="3233" h="1357" extrusionOk="0">
                  <a:moveTo>
                    <a:pt x="1541" y="0"/>
                  </a:moveTo>
                  <a:cubicBezTo>
                    <a:pt x="1047" y="0"/>
                    <a:pt x="536" y="242"/>
                    <a:pt x="48" y="710"/>
                  </a:cubicBezTo>
                  <a:cubicBezTo>
                    <a:pt x="0" y="756"/>
                    <a:pt x="43" y="822"/>
                    <a:pt x="93" y="822"/>
                  </a:cubicBezTo>
                  <a:cubicBezTo>
                    <a:pt x="107" y="822"/>
                    <a:pt x="123" y="816"/>
                    <a:pt x="137" y="803"/>
                  </a:cubicBezTo>
                  <a:cubicBezTo>
                    <a:pt x="600" y="358"/>
                    <a:pt x="1080" y="128"/>
                    <a:pt x="1541" y="128"/>
                  </a:cubicBezTo>
                  <a:cubicBezTo>
                    <a:pt x="1620" y="128"/>
                    <a:pt x="1699" y="135"/>
                    <a:pt x="1777" y="149"/>
                  </a:cubicBezTo>
                  <a:cubicBezTo>
                    <a:pt x="2306" y="241"/>
                    <a:pt x="2763" y="647"/>
                    <a:pt x="3097" y="1320"/>
                  </a:cubicBezTo>
                  <a:cubicBezTo>
                    <a:pt x="3108" y="1342"/>
                    <a:pt x="3129" y="1356"/>
                    <a:pt x="3154" y="1356"/>
                  </a:cubicBezTo>
                  <a:lnTo>
                    <a:pt x="3154" y="1356"/>
                  </a:lnTo>
                  <a:cubicBezTo>
                    <a:pt x="3201" y="1356"/>
                    <a:pt x="3232" y="1306"/>
                    <a:pt x="3210" y="1263"/>
                  </a:cubicBezTo>
                  <a:cubicBezTo>
                    <a:pt x="2858" y="552"/>
                    <a:pt x="2371" y="120"/>
                    <a:pt x="1799" y="22"/>
                  </a:cubicBezTo>
                  <a:cubicBezTo>
                    <a:pt x="1714" y="8"/>
                    <a:pt x="1628" y="0"/>
                    <a:pt x="1541" y="0"/>
                  </a:cubicBezTo>
                  <a:close/>
                  <a:moveTo>
                    <a:pt x="3154" y="1356"/>
                  </a:moveTo>
                  <a:cubicBezTo>
                    <a:pt x="3154" y="1356"/>
                    <a:pt x="3154" y="1356"/>
                    <a:pt x="3154" y="1356"/>
                  </a:cubicBezTo>
                  <a:lnTo>
                    <a:pt x="3155" y="1356"/>
                  </a:lnTo>
                  <a:cubicBezTo>
                    <a:pt x="3155" y="1356"/>
                    <a:pt x="3155" y="1356"/>
                    <a:pt x="3154" y="13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40"/>
          <p:cNvGrpSpPr/>
          <p:nvPr/>
        </p:nvGrpSpPr>
        <p:grpSpPr>
          <a:xfrm>
            <a:off x="7962548" y="3678375"/>
            <a:ext cx="915531" cy="1000967"/>
            <a:chOff x="7662394" y="3082473"/>
            <a:chExt cx="915531" cy="1000967"/>
          </a:xfrm>
        </p:grpSpPr>
        <p:sp>
          <p:nvSpPr>
            <p:cNvPr id="1644" name="Google Shape;1644;p40"/>
            <p:cNvSpPr/>
            <p:nvPr/>
          </p:nvSpPr>
          <p:spPr>
            <a:xfrm rot="10800000">
              <a:off x="7662394" y="38762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rot="10800000">
              <a:off x="7871081" y="30824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7" name="Google Shape;1647;p40"/>
          <p:cNvSpPr/>
          <p:nvPr/>
        </p:nvSpPr>
        <p:spPr>
          <a:xfrm rot="10800000">
            <a:off x="7103598" y="337290"/>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rot="10800000">
            <a:off x="494994" y="279342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523799" y="133865"/>
            <a:ext cx="3840970" cy="461665"/>
          </a:xfrm>
          <a:prstGeom prst="rect">
            <a:avLst/>
          </a:prstGeom>
          <a:noFill/>
        </p:spPr>
        <p:txBody>
          <a:bodyPr wrap="square" rtlCol="0">
            <a:spAutoFit/>
          </a:bodyPr>
          <a:lstStyle/>
          <a:p>
            <a:pPr algn="ctr"/>
            <a:r>
              <a:rPr lang="vi-VN" sz="2400" b="1" smtClean="0">
                <a:solidFill>
                  <a:schemeClr val="tx2">
                    <a:lumMod val="50000"/>
                  </a:schemeClr>
                </a:solidFill>
              </a:rPr>
              <a:t>CÂU HỎI SGK - tr.6</a:t>
            </a:r>
            <a:endParaRPr lang="en-US" sz="2400" b="1">
              <a:solidFill>
                <a:schemeClr val="tx2">
                  <a:lumMod val="50000"/>
                </a:schemeClr>
              </a:solidFill>
            </a:endParaRPr>
          </a:p>
        </p:txBody>
      </p:sp>
      <p:grpSp>
        <p:nvGrpSpPr>
          <p:cNvPr id="2" name="Group 1"/>
          <p:cNvGrpSpPr/>
          <p:nvPr/>
        </p:nvGrpSpPr>
        <p:grpSpPr>
          <a:xfrm>
            <a:off x="564636" y="826463"/>
            <a:ext cx="7873567" cy="1015663"/>
            <a:chOff x="564636" y="826463"/>
            <a:chExt cx="7873567" cy="1015663"/>
          </a:xfrm>
        </p:grpSpPr>
        <p:sp>
          <p:nvSpPr>
            <p:cNvPr id="5" name="Rectangle 4"/>
            <p:cNvSpPr/>
            <p:nvPr/>
          </p:nvSpPr>
          <p:spPr>
            <a:xfrm>
              <a:off x="1361076" y="826463"/>
              <a:ext cx="7077127" cy="1015663"/>
            </a:xfrm>
            <a:prstGeom prst="rect">
              <a:avLst/>
            </a:prstGeom>
          </p:spPr>
          <p:txBody>
            <a:bodyPr wrap="square">
              <a:spAutoFit/>
            </a:bodyPr>
            <a:lstStyle/>
            <a:p>
              <a:pPr algn="just">
                <a:lnSpc>
                  <a:spcPct val="150000"/>
                </a:lnSpc>
              </a:pPr>
              <a:r>
                <a:rPr lang="en-US" sz="2000" i="1"/>
                <a:t>Hãy kể về một phần mềm trên máy tính hoặc trên điện thoại thông minh mà em đã sử dụng và thấy thích thú.</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6" y="844740"/>
              <a:ext cx="796440" cy="729733"/>
            </a:xfrm>
            <a:prstGeom prst="rect">
              <a:avLst/>
            </a:prstGeom>
          </p:spPr>
        </p:pic>
      </p:grpSp>
      <p:pic>
        <p:nvPicPr>
          <p:cNvPr id="7" name="Picture 6"/>
          <p:cNvPicPr>
            <a:picLocks noChangeAspect="1"/>
          </p:cNvPicPr>
          <p:nvPr/>
        </p:nvPicPr>
        <p:blipFill>
          <a:blip r:embed="rId4"/>
          <a:stretch>
            <a:fillRect/>
          </a:stretch>
        </p:blipFill>
        <p:spPr>
          <a:xfrm>
            <a:off x="1247134" y="2089524"/>
            <a:ext cx="6394300" cy="297927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9" name="Google Shape;1699;p42"/>
          <p:cNvSpPr txBox="1">
            <a:spLocks noGrp="1"/>
          </p:cNvSpPr>
          <p:nvPr>
            <p:ph type="title" idx="2"/>
          </p:nvPr>
        </p:nvSpPr>
        <p:spPr>
          <a:xfrm flipH="1">
            <a:off x="755918" y="1795844"/>
            <a:ext cx="2200939" cy="1512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5000" b="1" smtClean="0">
                <a:latin typeface="Arial" panose="020B0604020202020204" pitchFamily="34" charset="0"/>
                <a:cs typeface="Arial" panose="020B0604020202020204" pitchFamily="34" charset="0"/>
              </a:rPr>
              <a:t>0</a:t>
            </a:r>
            <a:r>
              <a:rPr lang="vi-VN" sz="15000" b="1" smtClean="0">
                <a:latin typeface="Arial" panose="020B0604020202020204" pitchFamily="34" charset="0"/>
                <a:cs typeface="Arial" panose="020B0604020202020204" pitchFamily="34" charset="0"/>
              </a:rPr>
              <a:t>2</a:t>
            </a:r>
            <a:endParaRPr sz="15000" b="1">
              <a:latin typeface="Arial" panose="020B0604020202020204" pitchFamily="34" charset="0"/>
              <a:cs typeface="Arial" panose="020B0604020202020204" pitchFamily="34" charset="0"/>
            </a:endParaRPr>
          </a:p>
        </p:txBody>
      </p:sp>
      <p:sp>
        <p:nvSpPr>
          <p:cNvPr id="1702" name="Google Shape;1702;p42"/>
          <p:cNvSpPr/>
          <p:nvPr/>
        </p:nvSpPr>
        <p:spPr>
          <a:xfrm>
            <a:off x="911349" y="1888562"/>
            <a:ext cx="1938177" cy="1458624"/>
          </a:xfrm>
          <a:prstGeom prst="rect">
            <a:avLst/>
          </a:prstGeom>
        </p:spPr>
        <p:txBody>
          <a:bodyPr>
            <a:prstTxWarp prst="textPlain">
              <a:avLst/>
            </a:prstTxWarp>
          </a:bodyPr>
          <a:lstStyle/>
          <a:p>
            <a:pPr lvl="0" algn="ctr"/>
            <a:r>
              <a:rPr b="1" i="0" smtClean="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0</a:t>
            </a:r>
            <a:r>
              <a:rPr lang="vi-VN" b="1" i="0" smtClean="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2</a:t>
            </a:r>
            <a:endPar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endParaRPr>
          </a:p>
        </p:txBody>
      </p:sp>
      <p:grpSp>
        <p:nvGrpSpPr>
          <p:cNvPr id="2" name="Group 1"/>
          <p:cNvGrpSpPr/>
          <p:nvPr/>
        </p:nvGrpSpPr>
        <p:grpSpPr>
          <a:xfrm>
            <a:off x="3347213" y="1489575"/>
            <a:ext cx="5249800" cy="2359412"/>
            <a:chOff x="3347213" y="1489575"/>
            <a:chExt cx="5249800" cy="2359412"/>
          </a:xfrm>
        </p:grpSpPr>
        <p:grpSp>
          <p:nvGrpSpPr>
            <p:cNvPr id="1696" name="Google Shape;1696;p42"/>
            <p:cNvGrpSpPr/>
            <p:nvPr/>
          </p:nvGrpSpPr>
          <p:grpSpPr>
            <a:xfrm>
              <a:off x="3347213" y="1489575"/>
              <a:ext cx="5249800" cy="2359412"/>
              <a:chOff x="3906806" y="1861714"/>
              <a:chExt cx="3364294" cy="1512011"/>
            </a:xfrm>
          </p:grpSpPr>
          <p:sp>
            <p:nvSpPr>
              <p:cNvPr id="1697" name="Google Shape;1697;p42"/>
              <p:cNvSpPr/>
              <p:nvPr/>
            </p:nvSpPr>
            <p:spPr>
              <a:xfrm>
                <a:off x="3996600" y="1954125"/>
                <a:ext cx="3274500" cy="1419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698" name="Google Shape;1698;p42"/>
              <p:cNvSpPr txBox="1"/>
              <p:nvPr/>
            </p:nvSpPr>
            <p:spPr>
              <a:xfrm flipH="1">
                <a:off x="3906806" y="1861714"/>
                <a:ext cx="3274500" cy="14361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sp>
          <p:nvSpPr>
            <p:cNvPr id="4" name="Rectangle 3"/>
            <p:cNvSpPr/>
            <p:nvPr/>
          </p:nvSpPr>
          <p:spPr>
            <a:xfrm>
              <a:off x="3454544" y="1489575"/>
              <a:ext cx="4873128" cy="2217082"/>
            </a:xfrm>
            <a:prstGeom prst="rect">
              <a:avLst/>
            </a:prstGeom>
          </p:spPr>
          <p:txBody>
            <a:bodyPr wrap="square">
              <a:spAutoFit/>
            </a:bodyPr>
            <a:lstStyle/>
            <a:p>
              <a:pPr>
                <a:lnSpc>
                  <a:spcPct val="150000"/>
                </a:lnSpc>
              </a:pPr>
              <a:r>
                <a:rPr lang="vi-VN" sz="3200" b="1" smtClean="0"/>
                <a:t>THỰC HÀNH CHƠI TRÒ CHƠI MÊ CUNG TRÊN MÁY TÍNH</a:t>
              </a:r>
              <a:endParaRPr lang="vi-VN" sz="3200" b="1"/>
            </a:p>
          </p:txBody>
        </p:sp>
      </p:grpSp>
    </p:spTree>
    <p:extLst>
      <p:ext uri="{BB962C8B-B14F-4D97-AF65-F5344CB8AC3E}">
        <p14:creationId xmlns:p14="http://schemas.microsoft.com/office/powerpoint/2010/main" val="889424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 calcmode="lin" valueType="num">
                                      <p:cBhvr>
                                        <p:cTn id="7" dur="500" fill="hold"/>
                                        <p:tgtEl>
                                          <p:spTgt spid="1699"/>
                                        </p:tgtEl>
                                        <p:attrNameLst>
                                          <p:attrName>ppt_w</p:attrName>
                                        </p:attrNameLst>
                                      </p:cBhvr>
                                      <p:tavLst>
                                        <p:tav tm="0">
                                          <p:val>
                                            <p:fltVal val="0"/>
                                          </p:val>
                                        </p:tav>
                                        <p:tav tm="100000">
                                          <p:val>
                                            <p:strVal val="#ppt_w"/>
                                          </p:val>
                                        </p:tav>
                                      </p:tavLst>
                                    </p:anim>
                                    <p:anim calcmode="lin" valueType="num">
                                      <p:cBhvr>
                                        <p:cTn id="8" dur="500" fill="hold"/>
                                        <p:tgtEl>
                                          <p:spTgt spid="1699"/>
                                        </p:tgtEl>
                                        <p:attrNameLst>
                                          <p:attrName>ppt_h</p:attrName>
                                        </p:attrNameLst>
                                      </p:cBhvr>
                                      <p:tavLst>
                                        <p:tav tm="0">
                                          <p:val>
                                            <p:fltVal val="0"/>
                                          </p:val>
                                        </p:tav>
                                        <p:tav tm="100000">
                                          <p:val>
                                            <p:strVal val="#ppt_h"/>
                                          </p:val>
                                        </p:tav>
                                      </p:tavLst>
                                    </p:anim>
                                    <p:animEffect transition="in" filter="fade">
                                      <p:cBhvr>
                                        <p:cTn id="9" dur="500"/>
                                        <p:tgtEl>
                                          <p:spTgt spid="16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02"/>
                                        </p:tgtEl>
                                        <p:attrNameLst>
                                          <p:attrName>style.visibility</p:attrName>
                                        </p:attrNameLst>
                                      </p:cBhvr>
                                      <p:to>
                                        <p:strVal val="visible"/>
                                      </p:to>
                                    </p:set>
                                    <p:anim calcmode="lin" valueType="num">
                                      <p:cBhvr>
                                        <p:cTn id="12" dur="500" fill="hold"/>
                                        <p:tgtEl>
                                          <p:spTgt spid="1702"/>
                                        </p:tgtEl>
                                        <p:attrNameLst>
                                          <p:attrName>ppt_w</p:attrName>
                                        </p:attrNameLst>
                                      </p:cBhvr>
                                      <p:tavLst>
                                        <p:tav tm="0">
                                          <p:val>
                                            <p:fltVal val="0"/>
                                          </p:val>
                                        </p:tav>
                                        <p:tav tm="100000">
                                          <p:val>
                                            <p:strVal val="#ppt_w"/>
                                          </p:val>
                                        </p:tav>
                                      </p:tavLst>
                                    </p:anim>
                                    <p:anim calcmode="lin" valueType="num">
                                      <p:cBhvr>
                                        <p:cTn id="13" dur="500" fill="hold"/>
                                        <p:tgtEl>
                                          <p:spTgt spid="1702"/>
                                        </p:tgtEl>
                                        <p:attrNameLst>
                                          <p:attrName>ppt_h</p:attrName>
                                        </p:attrNameLst>
                                      </p:cBhvr>
                                      <p:tavLst>
                                        <p:tav tm="0">
                                          <p:val>
                                            <p:fltVal val="0"/>
                                          </p:val>
                                        </p:tav>
                                        <p:tav tm="100000">
                                          <p:val>
                                            <p:strVal val="#ppt_h"/>
                                          </p:val>
                                        </p:tav>
                                      </p:tavLst>
                                    </p:anim>
                                    <p:animEffect transition="in" filter="fade">
                                      <p:cBhvr>
                                        <p:cTn id="14" dur="500"/>
                                        <p:tgtEl>
                                          <p:spTgt spid="1702"/>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P spid="17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22" name="Rectangle 21"/>
          <p:cNvSpPr/>
          <p:nvPr/>
        </p:nvSpPr>
        <p:spPr>
          <a:xfrm>
            <a:off x="1950183" y="136998"/>
            <a:ext cx="5352747" cy="430887"/>
          </a:xfrm>
          <a:prstGeom prst="rect">
            <a:avLst/>
          </a:prstGeom>
        </p:spPr>
        <p:txBody>
          <a:bodyPr wrap="none">
            <a:spAutoFit/>
          </a:bodyPr>
          <a:lstStyle/>
          <a:p>
            <a:pPr algn="ctr"/>
            <a:r>
              <a:rPr lang="vi-VN" sz="2200" b="1" smtClean="0">
                <a:solidFill>
                  <a:schemeClr val="tx2">
                    <a:lumMod val="50000"/>
                  </a:schemeClr>
                </a:solidFill>
              </a:rPr>
              <a:t>NHIỆM VỤ: CHƠI TRÒ CHƠI MÊ CUNG</a:t>
            </a:r>
            <a:endParaRPr lang="en-US" sz="2200" b="1">
              <a:solidFill>
                <a:schemeClr val="tx2">
                  <a:lumMod val="50000"/>
                </a:schemeClr>
              </a:solidFill>
            </a:endParaRPr>
          </a:p>
        </p:txBody>
      </p:sp>
      <p:sp>
        <p:nvSpPr>
          <p:cNvPr id="24" name="TextBox 23"/>
          <p:cNvSpPr txBox="1"/>
          <p:nvPr/>
        </p:nvSpPr>
        <p:spPr>
          <a:xfrm>
            <a:off x="5435030" y="1407432"/>
            <a:ext cx="3328826" cy="2862322"/>
          </a:xfrm>
          <a:prstGeom prst="rect">
            <a:avLst/>
          </a:prstGeom>
          <a:noFill/>
        </p:spPr>
        <p:txBody>
          <a:bodyPr wrap="square" rtlCol="0">
            <a:spAutoFit/>
          </a:bodyPr>
          <a:lstStyle/>
          <a:p>
            <a:pPr algn="just">
              <a:lnSpc>
                <a:spcPct val="150000"/>
              </a:lnSpc>
            </a:pPr>
            <a:r>
              <a:rPr lang="vi-VN" sz="2000" smtClean="0"/>
              <a:t>Trong trò chơi, một chú chuột xuất phát từ </a:t>
            </a:r>
            <a:r>
              <a:rPr lang="vi-VN" sz="2000" smtClean="0">
                <a:solidFill>
                  <a:schemeClr val="tx2">
                    <a:lumMod val="75000"/>
                  </a:schemeClr>
                </a:solidFill>
              </a:rPr>
              <a:t>Lối vào</a:t>
            </a:r>
            <a:r>
              <a:rPr lang="vi-VN" sz="2000" smtClean="0"/>
              <a:t>. Em hãy sử dụng các phím mũi tên để điều khiển chú chuột thoát khỏi mê cung, đi tới </a:t>
            </a:r>
            <a:r>
              <a:rPr lang="vi-VN" sz="2000" smtClean="0">
                <a:solidFill>
                  <a:schemeClr val="tx2">
                    <a:lumMod val="75000"/>
                  </a:schemeClr>
                </a:solidFill>
              </a:rPr>
              <a:t>Lối ra</a:t>
            </a:r>
            <a:r>
              <a:rPr lang="vi-VN" sz="2000" smtClean="0"/>
              <a:t>.</a:t>
            </a:r>
            <a:endParaRPr lang="en-US" sz="2000"/>
          </a:p>
        </p:txBody>
      </p:sp>
      <p:grpSp>
        <p:nvGrpSpPr>
          <p:cNvPr id="26" name="Group 25"/>
          <p:cNvGrpSpPr/>
          <p:nvPr/>
        </p:nvGrpSpPr>
        <p:grpSpPr>
          <a:xfrm>
            <a:off x="85938" y="1130030"/>
            <a:ext cx="5187820" cy="3786459"/>
            <a:chOff x="85938" y="1130030"/>
            <a:chExt cx="5187820" cy="3786459"/>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8" y="1130030"/>
              <a:ext cx="5187820" cy="3417127"/>
            </a:xfrm>
            <a:prstGeom prst="rect">
              <a:avLst/>
            </a:prstGeom>
          </p:spPr>
        </p:pic>
        <p:sp>
          <p:nvSpPr>
            <p:cNvPr id="25" name="TextBox 24"/>
            <p:cNvSpPr txBox="1"/>
            <p:nvPr/>
          </p:nvSpPr>
          <p:spPr>
            <a:xfrm>
              <a:off x="1808251" y="4547157"/>
              <a:ext cx="2219218" cy="369332"/>
            </a:xfrm>
            <a:prstGeom prst="rect">
              <a:avLst/>
            </a:prstGeom>
            <a:noFill/>
          </p:spPr>
          <p:txBody>
            <a:bodyPr wrap="square" rtlCol="0">
              <a:spAutoFit/>
            </a:bodyPr>
            <a:lstStyle/>
            <a:p>
              <a:pPr algn="ctr"/>
              <a:r>
                <a:rPr lang="vi-VN" sz="1800" i="1" smtClean="0">
                  <a:solidFill>
                    <a:srgbClr val="0070C0"/>
                  </a:solidFill>
                </a:rPr>
                <a:t>Hình 1. Mê cung</a:t>
              </a:r>
              <a:endParaRPr lang="en-US" sz="1800" i="1">
                <a:solidFill>
                  <a:srgbClr val="0070C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5" name="Rounded Rectangle 14"/>
          <p:cNvSpPr/>
          <p:nvPr/>
        </p:nvSpPr>
        <p:spPr>
          <a:xfrm>
            <a:off x="3568878" y="304429"/>
            <a:ext cx="1948345" cy="513707"/>
          </a:xfrm>
          <a:prstGeom prst="roundRect">
            <a:avLst/>
          </a:prstGeom>
          <a:solidFill>
            <a:schemeClr val="accent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chemeClr val="accent5"/>
                </a:solidFill>
                <a:latin typeface="Arial" panose="020B0604020202020204" pitchFamily="34" charset="0"/>
                <a:cs typeface="Arial" panose="020B0604020202020204" pitchFamily="34" charset="0"/>
              </a:rPr>
              <a:t>Hướng dẫn:</a:t>
            </a:r>
            <a:endParaRPr lang="en-US" sz="2000" b="1">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316522" y="1254435"/>
            <a:ext cx="5950713" cy="1420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b="1" smtClean="0"/>
              <a:t>Bước 1: </a:t>
            </a:r>
            <a:r>
              <a:rPr lang="vi-VN" sz="2000" smtClean="0"/>
              <a:t>Khởi động phần mềm </a:t>
            </a:r>
            <a:r>
              <a:rPr lang="vi-VN" sz="2000" b="1" smtClean="0"/>
              <a:t>Scratch</a:t>
            </a:r>
            <a:r>
              <a:rPr lang="vi-VN" sz="2000" smtClean="0"/>
              <a:t> và mở tệp </a:t>
            </a:r>
            <a:r>
              <a:rPr lang="vi-VN" sz="2000" smtClean="0">
                <a:solidFill>
                  <a:schemeClr val="tx2">
                    <a:lumMod val="75000"/>
                  </a:schemeClr>
                </a:solidFill>
              </a:rPr>
              <a:t>Mecung</a:t>
            </a:r>
            <a:r>
              <a:rPr lang="vi-VN" sz="2000" smtClean="0"/>
              <a:t>. Giao diện trò chơi được mở ra trên màn hình tương tự Hình 1.</a:t>
            </a:r>
          </a:p>
        </p:txBody>
      </p:sp>
      <p:sp>
        <p:nvSpPr>
          <p:cNvPr id="9" name="Rectangle 8"/>
          <p:cNvSpPr/>
          <p:nvPr/>
        </p:nvSpPr>
        <p:spPr>
          <a:xfrm>
            <a:off x="316521" y="2902271"/>
            <a:ext cx="5950713" cy="1477328"/>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b="1"/>
              <a:t>Bước 2: </a:t>
            </a:r>
            <a:r>
              <a:rPr lang="vi-VN" sz="2000"/>
              <a:t>Nháy chuột vào nút cờ xanh để bắt đầu chơi. Sử dụng các phím mũi tên để điều khiển chú chuột di chuyển từ </a:t>
            </a:r>
            <a:r>
              <a:rPr lang="vi-VN" sz="2000">
                <a:solidFill>
                  <a:srgbClr val="FF74A5">
                    <a:lumMod val="75000"/>
                  </a:srgbClr>
                </a:solidFill>
              </a:rPr>
              <a:t>Lối vào </a:t>
            </a:r>
            <a:r>
              <a:rPr lang="vi-VN" sz="2000"/>
              <a:t>đến </a:t>
            </a:r>
            <a:r>
              <a:rPr lang="vi-VN" sz="2000">
                <a:solidFill>
                  <a:srgbClr val="FF74A5">
                    <a:lumMod val="75000"/>
                  </a:srgbClr>
                </a:solidFill>
              </a:rPr>
              <a:t>Lối ra</a:t>
            </a:r>
            <a:r>
              <a:rPr lang="vi-VN" sz="2000"/>
              <a:t>.</a:t>
            </a:r>
            <a:endParaRPr lang="en-US" sz="2000"/>
          </a:p>
        </p:txBody>
      </p:sp>
      <p:grpSp>
        <p:nvGrpSpPr>
          <p:cNvPr id="11" name="Group 10"/>
          <p:cNvGrpSpPr/>
          <p:nvPr/>
        </p:nvGrpSpPr>
        <p:grpSpPr>
          <a:xfrm>
            <a:off x="6414483" y="949111"/>
            <a:ext cx="2476075" cy="4129654"/>
            <a:chOff x="6414483" y="949111"/>
            <a:chExt cx="2476075" cy="412965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733" y="949111"/>
              <a:ext cx="2181576" cy="3430488"/>
            </a:xfrm>
            <a:prstGeom prst="rect">
              <a:avLst/>
            </a:prstGeom>
          </p:spPr>
        </p:pic>
        <p:sp>
          <p:nvSpPr>
            <p:cNvPr id="19" name="TextBox 18"/>
            <p:cNvSpPr txBox="1"/>
            <p:nvPr/>
          </p:nvSpPr>
          <p:spPr>
            <a:xfrm>
              <a:off x="6414483" y="4379599"/>
              <a:ext cx="2476075" cy="699166"/>
            </a:xfrm>
            <a:prstGeom prst="rect">
              <a:avLst/>
            </a:prstGeom>
            <a:noFill/>
          </p:spPr>
          <p:txBody>
            <a:bodyPr wrap="square" rtlCol="0">
              <a:spAutoFit/>
            </a:bodyPr>
            <a:lstStyle/>
            <a:p>
              <a:pPr algn="ctr">
                <a:lnSpc>
                  <a:spcPct val="130000"/>
                </a:lnSpc>
              </a:pPr>
              <a:r>
                <a:rPr lang="vi-VN" sz="1600" i="1" smtClean="0">
                  <a:solidFill>
                    <a:srgbClr val="0070C0"/>
                  </a:solidFill>
                </a:rPr>
                <a:t>Hình 2. Ngón tay nhấn các phím mũi tên</a:t>
              </a:r>
              <a:endParaRPr lang="en-US" sz="1600" i="1">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grpSp>
        <p:nvGrpSpPr>
          <p:cNvPr id="2219" name="Google Shape;2219;p61"/>
          <p:cNvGrpSpPr/>
          <p:nvPr/>
        </p:nvGrpSpPr>
        <p:grpSpPr>
          <a:xfrm>
            <a:off x="1742660" y="1444929"/>
            <a:ext cx="5798233" cy="2606161"/>
            <a:chOff x="1101866" y="1503450"/>
            <a:chExt cx="685849" cy="717931"/>
          </a:xfrm>
        </p:grpSpPr>
        <p:sp>
          <p:nvSpPr>
            <p:cNvPr id="2220" name="Google Shape;2220;p61"/>
            <p:cNvSpPr/>
            <p:nvPr/>
          </p:nvSpPr>
          <p:spPr>
            <a:xfrm>
              <a:off x="1113614" y="1532881"/>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2221" name="Google Shape;2221;p61"/>
            <p:cNvSpPr txBox="1"/>
            <p:nvPr/>
          </p:nvSpPr>
          <p:spPr>
            <a:xfrm flipH="1">
              <a:off x="1101866" y="1503450"/>
              <a:ext cx="674100" cy="688500"/>
            </a:xfrm>
            <a:prstGeom prst="rect">
              <a:avLst/>
            </a:prstGeom>
            <a:solidFill>
              <a:schemeClr val="bg2">
                <a:lumMod val="60000"/>
                <a:lumOff val="40000"/>
              </a:schemeClr>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grpSp>
        <p:nvGrpSpPr>
          <p:cNvPr id="2224" name="Google Shape;2224;p61"/>
          <p:cNvGrpSpPr/>
          <p:nvPr/>
        </p:nvGrpSpPr>
        <p:grpSpPr>
          <a:xfrm flipH="1">
            <a:off x="538815" y="3756092"/>
            <a:ext cx="2079507" cy="1319536"/>
            <a:chOff x="647425" y="3842654"/>
            <a:chExt cx="1933706" cy="1227019"/>
          </a:xfrm>
        </p:grpSpPr>
        <p:sp>
          <p:nvSpPr>
            <p:cNvPr id="2225" name="Google Shape;2225;p61"/>
            <p:cNvSpPr/>
            <p:nvPr/>
          </p:nvSpPr>
          <p:spPr>
            <a:xfrm>
              <a:off x="652405" y="4142170"/>
              <a:ext cx="1923738" cy="923735"/>
            </a:xfrm>
            <a:custGeom>
              <a:avLst/>
              <a:gdLst/>
              <a:ahLst/>
              <a:cxnLst/>
              <a:rect l="l" t="t" r="r" b="b"/>
              <a:pathLst>
                <a:path w="34354" h="16496" extrusionOk="0">
                  <a:moveTo>
                    <a:pt x="19312" y="4570"/>
                  </a:moveTo>
                  <a:cubicBezTo>
                    <a:pt x="19720" y="4570"/>
                    <a:pt x="20134" y="4690"/>
                    <a:pt x="20481" y="4892"/>
                  </a:cubicBezTo>
                  <a:cubicBezTo>
                    <a:pt x="20869" y="5117"/>
                    <a:pt x="21173" y="5445"/>
                    <a:pt x="21288" y="5820"/>
                  </a:cubicBezTo>
                  <a:cubicBezTo>
                    <a:pt x="21565" y="6714"/>
                    <a:pt x="20912" y="8271"/>
                    <a:pt x="19155" y="9393"/>
                  </a:cubicBezTo>
                  <a:cubicBezTo>
                    <a:pt x="18407" y="9867"/>
                    <a:pt x="17593" y="10226"/>
                    <a:pt x="16738" y="10458"/>
                  </a:cubicBezTo>
                  <a:cubicBezTo>
                    <a:pt x="16236" y="9289"/>
                    <a:pt x="16116" y="8003"/>
                    <a:pt x="16496" y="6912"/>
                  </a:cubicBezTo>
                  <a:cubicBezTo>
                    <a:pt x="16914" y="5716"/>
                    <a:pt x="17946" y="4763"/>
                    <a:pt x="19006" y="4594"/>
                  </a:cubicBezTo>
                  <a:cubicBezTo>
                    <a:pt x="19107" y="4578"/>
                    <a:pt x="19209" y="4570"/>
                    <a:pt x="19312" y="4570"/>
                  </a:cubicBezTo>
                  <a:close/>
                  <a:moveTo>
                    <a:pt x="590" y="1"/>
                  </a:moveTo>
                  <a:lnTo>
                    <a:pt x="590" y="1"/>
                  </a:lnTo>
                  <a:cubicBezTo>
                    <a:pt x="0" y="5128"/>
                    <a:pt x="2543" y="10408"/>
                    <a:pt x="6919" y="13142"/>
                  </a:cubicBezTo>
                  <a:cubicBezTo>
                    <a:pt x="7034" y="13213"/>
                    <a:pt x="7150" y="13284"/>
                    <a:pt x="7267" y="13352"/>
                  </a:cubicBezTo>
                  <a:cubicBezTo>
                    <a:pt x="9356" y="14567"/>
                    <a:pt x="11754" y="15173"/>
                    <a:pt x="14152" y="15173"/>
                  </a:cubicBezTo>
                  <a:cubicBezTo>
                    <a:pt x="14325" y="15173"/>
                    <a:pt x="14497" y="15170"/>
                    <a:pt x="14669" y="15163"/>
                  </a:cubicBezTo>
                  <a:cubicBezTo>
                    <a:pt x="15131" y="15656"/>
                    <a:pt x="15640" y="16104"/>
                    <a:pt x="16190" y="16496"/>
                  </a:cubicBezTo>
                  <a:lnTo>
                    <a:pt x="30847" y="16496"/>
                  </a:lnTo>
                  <a:cubicBezTo>
                    <a:pt x="32008" y="15796"/>
                    <a:pt x="33075" y="14948"/>
                    <a:pt x="34022" y="13980"/>
                  </a:cubicBezTo>
                  <a:cubicBezTo>
                    <a:pt x="34134" y="13864"/>
                    <a:pt x="34244" y="13747"/>
                    <a:pt x="34354" y="13630"/>
                  </a:cubicBezTo>
                  <a:lnTo>
                    <a:pt x="26815" y="13630"/>
                  </a:lnTo>
                  <a:cubicBezTo>
                    <a:pt x="26589" y="13716"/>
                    <a:pt x="26360" y="13793"/>
                    <a:pt x="26127" y="13864"/>
                  </a:cubicBezTo>
                  <a:cubicBezTo>
                    <a:pt x="25187" y="14147"/>
                    <a:pt x="24224" y="14286"/>
                    <a:pt x="23286" y="14286"/>
                  </a:cubicBezTo>
                  <a:cubicBezTo>
                    <a:pt x="22225" y="14286"/>
                    <a:pt x="21197" y="14108"/>
                    <a:pt x="20274" y="13762"/>
                  </a:cubicBezTo>
                  <a:cubicBezTo>
                    <a:pt x="20696" y="13553"/>
                    <a:pt x="21105" y="13322"/>
                    <a:pt x="21503" y="13069"/>
                  </a:cubicBezTo>
                  <a:cubicBezTo>
                    <a:pt x="22878" y="12189"/>
                    <a:pt x="24046" y="10975"/>
                    <a:pt x="24789" y="9649"/>
                  </a:cubicBezTo>
                  <a:cubicBezTo>
                    <a:pt x="25737" y="7960"/>
                    <a:pt x="25968" y="6190"/>
                    <a:pt x="25454" y="4532"/>
                  </a:cubicBezTo>
                  <a:cubicBezTo>
                    <a:pt x="24662" y="1968"/>
                    <a:pt x="22084" y="208"/>
                    <a:pt x="19329" y="208"/>
                  </a:cubicBezTo>
                  <a:cubicBezTo>
                    <a:pt x="18995" y="208"/>
                    <a:pt x="18659" y="234"/>
                    <a:pt x="18323" y="287"/>
                  </a:cubicBezTo>
                  <a:cubicBezTo>
                    <a:pt x="15665" y="709"/>
                    <a:pt x="13331" y="2746"/>
                    <a:pt x="12379" y="5475"/>
                  </a:cubicBezTo>
                  <a:cubicBezTo>
                    <a:pt x="11806" y="7119"/>
                    <a:pt x="11769" y="8903"/>
                    <a:pt x="12190" y="10609"/>
                  </a:cubicBezTo>
                  <a:cubicBezTo>
                    <a:pt x="11139" y="10395"/>
                    <a:pt x="10129" y="10006"/>
                    <a:pt x="9230" y="9444"/>
                  </a:cubicBezTo>
                  <a:cubicBezTo>
                    <a:pt x="6298" y="7612"/>
                    <a:pt x="4526" y="3935"/>
                    <a:pt x="4923" y="500"/>
                  </a:cubicBezTo>
                  <a:lnTo>
                    <a:pt x="5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1"/>
            <p:cNvSpPr/>
            <p:nvPr/>
          </p:nvSpPr>
          <p:spPr>
            <a:xfrm>
              <a:off x="684776" y="3846742"/>
              <a:ext cx="242637" cy="323106"/>
            </a:xfrm>
            <a:custGeom>
              <a:avLst/>
              <a:gdLst/>
              <a:ahLst/>
              <a:cxnLst/>
              <a:rect l="l" t="t" r="r" b="b"/>
              <a:pathLst>
                <a:path w="4333" h="5770" extrusionOk="0">
                  <a:moveTo>
                    <a:pt x="3065" y="1"/>
                  </a:moveTo>
                  <a:lnTo>
                    <a:pt x="1" y="5270"/>
                  </a:lnTo>
                  <a:lnTo>
                    <a:pt x="4332" y="5769"/>
                  </a:lnTo>
                  <a:lnTo>
                    <a:pt x="30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1"/>
            <p:cNvSpPr/>
            <p:nvPr/>
          </p:nvSpPr>
          <p:spPr>
            <a:xfrm>
              <a:off x="788484" y="3846742"/>
              <a:ext cx="95980" cy="127842"/>
            </a:xfrm>
            <a:custGeom>
              <a:avLst/>
              <a:gdLst/>
              <a:ahLst/>
              <a:cxnLst/>
              <a:rect l="l" t="t" r="r" b="b"/>
              <a:pathLst>
                <a:path w="1714" h="2283" extrusionOk="0">
                  <a:moveTo>
                    <a:pt x="1213" y="1"/>
                  </a:moveTo>
                  <a:lnTo>
                    <a:pt x="1" y="2085"/>
                  </a:lnTo>
                  <a:lnTo>
                    <a:pt x="1714" y="2283"/>
                  </a:lnTo>
                  <a:lnTo>
                    <a:pt x="1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1"/>
            <p:cNvSpPr/>
            <p:nvPr/>
          </p:nvSpPr>
          <p:spPr>
            <a:xfrm>
              <a:off x="773981" y="4151650"/>
              <a:ext cx="1232169" cy="722312"/>
            </a:xfrm>
            <a:custGeom>
              <a:avLst/>
              <a:gdLst/>
              <a:ahLst/>
              <a:cxnLst/>
              <a:rect l="l" t="t" r="r" b="b"/>
              <a:pathLst>
                <a:path w="22004" h="12899" extrusionOk="0">
                  <a:moveTo>
                    <a:pt x="576" y="0"/>
                  </a:moveTo>
                  <a:cubicBezTo>
                    <a:pt x="537" y="0"/>
                    <a:pt x="505" y="28"/>
                    <a:pt x="500" y="67"/>
                  </a:cubicBezTo>
                  <a:cubicBezTo>
                    <a:pt x="1" y="4402"/>
                    <a:pt x="2152" y="8868"/>
                    <a:pt x="5851" y="11180"/>
                  </a:cubicBezTo>
                  <a:cubicBezTo>
                    <a:pt x="7685" y="12326"/>
                    <a:pt x="9826" y="12898"/>
                    <a:pt x="11967" y="12898"/>
                  </a:cubicBezTo>
                  <a:cubicBezTo>
                    <a:pt x="14150" y="12896"/>
                    <a:pt x="16331" y="12304"/>
                    <a:pt x="18188" y="11119"/>
                  </a:cubicBezTo>
                  <a:cubicBezTo>
                    <a:pt x="20187" y="9840"/>
                    <a:pt x="22003" y="7375"/>
                    <a:pt x="21262" y="4979"/>
                  </a:cubicBezTo>
                  <a:cubicBezTo>
                    <a:pt x="20747" y="3314"/>
                    <a:pt x="18979" y="2139"/>
                    <a:pt x="17136" y="2139"/>
                  </a:cubicBezTo>
                  <a:cubicBezTo>
                    <a:pt x="16915" y="2139"/>
                    <a:pt x="16693" y="2156"/>
                    <a:pt x="16472" y="2191"/>
                  </a:cubicBezTo>
                  <a:cubicBezTo>
                    <a:pt x="14569" y="2493"/>
                    <a:pt x="12886" y="3985"/>
                    <a:pt x="12186" y="5993"/>
                  </a:cubicBezTo>
                  <a:cubicBezTo>
                    <a:pt x="11685" y="7430"/>
                    <a:pt x="11710" y="9023"/>
                    <a:pt x="12255" y="10600"/>
                  </a:cubicBezTo>
                  <a:cubicBezTo>
                    <a:pt x="12268" y="10635"/>
                    <a:pt x="12295" y="10650"/>
                    <a:pt x="12323" y="10650"/>
                  </a:cubicBezTo>
                  <a:cubicBezTo>
                    <a:pt x="12370" y="10650"/>
                    <a:pt x="12417" y="10609"/>
                    <a:pt x="12397" y="10551"/>
                  </a:cubicBezTo>
                  <a:cubicBezTo>
                    <a:pt x="11862" y="9005"/>
                    <a:pt x="11838" y="7447"/>
                    <a:pt x="12328" y="6042"/>
                  </a:cubicBezTo>
                  <a:cubicBezTo>
                    <a:pt x="13009" y="4086"/>
                    <a:pt x="14646" y="2632"/>
                    <a:pt x="16495" y="2338"/>
                  </a:cubicBezTo>
                  <a:cubicBezTo>
                    <a:pt x="16709" y="2304"/>
                    <a:pt x="16923" y="2288"/>
                    <a:pt x="17137" y="2288"/>
                  </a:cubicBezTo>
                  <a:cubicBezTo>
                    <a:pt x="18915" y="2288"/>
                    <a:pt x="20621" y="3418"/>
                    <a:pt x="21118" y="5021"/>
                  </a:cubicBezTo>
                  <a:cubicBezTo>
                    <a:pt x="21836" y="7343"/>
                    <a:pt x="20061" y="9744"/>
                    <a:pt x="18107" y="10992"/>
                  </a:cubicBezTo>
                  <a:cubicBezTo>
                    <a:pt x="16275" y="12163"/>
                    <a:pt x="14122" y="12749"/>
                    <a:pt x="11968" y="12749"/>
                  </a:cubicBezTo>
                  <a:cubicBezTo>
                    <a:pt x="9854" y="12749"/>
                    <a:pt x="7740" y="12184"/>
                    <a:pt x="5930" y="11054"/>
                  </a:cubicBezTo>
                  <a:cubicBezTo>
                    <a:pt x="2278" y="8770"/>
                    <a:pt x="154" y="4362"/>
                    <a:pt x="647" y="84"/>
                  </a:cubicBezTo>
                  <a:cubicBezTo>
                    <a:pt x="652" y="43"/>
                    <a:pt x="623" y="5"/>
                    <a:pt x="582" y="0"/>
                  </a:cubicBezTo>
                  <a:cubicBezTo>
                    <a:pt x="580" y="0"/>
                    <a:pt x="578"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1"/>
            <p:cNvSpPr/>
            <p:nvPr/>
          </p:nvSpPr>
          <p:spPr>
            <a:xfrm>
              <a:off x="1620335" y="4900734"/>
              <a:ext cx="782621" cy="167825"/>
            </a:xfrm>
            <a:custGeom>
              <a:avLst/>
              <a:gdLst/>
              <a:ahLst/>
              <a:cxnLst/>
              <a:rect l="l" t="t" r="r" b="b"/>
              <a:pathLst>
                <a:path w="13976" h="2997" extrusionOk="0">
                  <a:moveTo>
                    <a:pt x="13865" y="1"/>
                  </a:moveTo>
                  <a:cubicBezTo>
                    <a:pt x="13849" y="1"/>
                    <a:pt x="13833" y="6"/>
                    <a:pt x="13818" y="19"/>
                  </a:cubicBezTo>
                  <a:cubicBezTo>
                    <a:pt x="12484" y="1078"/>
                    <a:pt x="11011" y="1854"/>
                    <a:pt x="9438" y="2328"/>
                  </a:cubicBezTo>
                  <a:cubicBezTo>
                    <a:pt x="8282" y="2676"/>
                    <a:pt x="7107" y="2848"/>
                    <a:pt x="5964" y="2848"/>
                  </a:cubicBezTo>
                  <a:cubicBezTo>
                    <a:pt x="3836" y="2848"/>
                    <a:pt x="1814" y="2255"/>
                    <a:pt x="209" y="1111"/>
                  </a:cubicBezTo>
                  <a:lnTo>
                    <a:pt x="153" y="1071"/>
                  </a:lnTo>
                  <a:cubicBezTo>
                    <a:pt x="138" y="1061"/>
                    <a:pt x="123" y="1056"/>
                    <a:pt x="109" y="1056"/>
                  </a:cubicBezTo>
                  <a:cubicBezTo>
                    <a:pt x="46" y="1056"/>
                    <a:pt x="1" y="1145"/>
                    <a:pt x="66" y="1193"/>
                  </a:cubicBezTo>
                  <a:lnTo>
                    <a:pt x="122" y="1233"/>
                  </a:lnTo>
                  <a:cubicBezTo>
                    <a:pt x="1754" y="2394"/>
                    <a:pt x="3806" y="2996"/>
                    <a:pt x="5965" y="2996"/>
                  </a:cubicBezTo>
                  <a:cubicBezTo>
                    <a:pt x="7156" y="2993"/>
                    <a:pt x="8342" y="2816"/>
                    <a:pt x="9481" y="2470"/>
                  </a:cubicBezTo>
                  <a:cubicBezTo>
                    <a:pt x="11072" y="1993"/>
                    <a:pt x="12561" y="1207"/>
                    <a:pt x="13911" y="136"/>
                  </a:cubicBezTo>
                  <a:cubicBezTo>
                    <a:pt x="13975" y="87"/>
                    <a:pt x="13927" y="1"/>
                    <a:pt x="13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1"/>
            <p:cNvSpPr/>
            <p:nvPr/>
          </p:nvSpPr>
          <p:spPr>
            <a:xfrm>
              <a:off x="679624" y="3842654"/>
              <a:ext cx="252381" cy="331449"/>
            </a:xfrm>
            <a:custGeom>
              <a:avLst/>
              <a:gdLst/>
              <a:ahLst/>
              <a:cxnLst/>
              <a:rect l="l" t="t" r="r" b="b"/>
              <a:pathLst>
                <a:path w="4507" h="5919" extrusionOk="0">
                  <a:moveTo>
                    <a:pt x="3124" y="278"/>
                  </a:moveTo>
                  <a:lnTo>
                    <a:pt x="4330" y="5757"/>
                  </a:lnTo>
                  <a:lnTo>
                    <a:pt x="4330" y="5757"/>
                  </a:lnTo>
                  <a:lnTo>
                    <a:pt x="214" y="5283"/>
                  </a:lnTo>
                  <a:lnTo>
                    <a:pt x="3124" y="278"/>
                  </a:lnTo>
                  <a:close/>
                  <a:moveTo>
                    <a:pt x="3157" y="0"/>
                  </a:moveTo>
                  <a:cubicBezTo>
                    <a:pt x="3131" y="0"/>
                    <a:pt x="3106" y="14"/>
                    <a:pt x="3092" y="37"/>
                  </a:cubicBezTo>
                  <a:lnTo>
                    <a:pt x="28" y="5307"/>
                  </a:lnTo>
                  <a:cubicBezTo>
                    <a:pt x="1" y="5352"/>
                    <a:pt x="31" y="5412"/>
                    <a:pt x="85" y="5419"/>
                  </a:cubicBezTo>
                  <a:lnTo>
                    <a:pt x="4417" y="5917"/>
                  </a:lnTo>
                  <a:lnTo>
                    <a:pt x="4424" y="5917"/>
                  </a:lnTo>
                  <a:lnTo>
                    <a:pt x="4424" y="5918"/>
                  </a:lnTo>
                  <a:cubicBezTo>
                    <a:pt x="4472" y="5918"/>
                    <a:pt x="4507" y="5874"/>
                    <a:pt x="4497" y="5827"/>
                  </a:cubicBezTo>
                  <a:lnTo>
                    <a:pt x="3230" y="58"/>
                  </a:lnTo>
                  <a:cubicBezTo>
                    <a:pt x="3222" y="28"/>
                    <a:pt x="3198" y="6"/>
                    <a:pt x="3168" y="1"/>
                  </a:cubicBezTo>
                  <a:cubicBezTo>
                    <a:pt x="3164" y="1"/>
                    <a:pt x="3160" y="0"/>
                    <a:pt x="31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1"/>
            <p:cNvSpPr/>
            <p:nvPr/>
          </p:nvSpPr>
          <p:spPr>
            <a:xfrm>
              <a:off x="1467909" y="4902396"/>
              <a:ext cx="325569" cy="86964"/>
            </a:xfrm>
            <a:custGeom>
              <a:avLst/>
              <a:gdLst/>
              <a:ahLst/>
              <a:cxnLst/>
              <a:rect l="l" t="t" r="r" b="b"/>
              <a:pathLst>
                <a:path w="5814" h="1553" extrusionOk="0">
                  <a:moveTo>
                    <a:pt x="5704" y="0"/>
                  </a:moveTo>
                  <a:cubicBezTo>
                    <a:pt x="5692" y="0"/>
                    <a:pt x="5679" y="4"/>
                    <a:pt x="5665" y="12"/>
                  </a:cubicBezTo>
                  <a:cubicBezTo>
                    <a:pt x="4364" y="709"/>
                    <a:pt x="777" y="1395"/>
                    <a:pt x="94" y="1404"/>
                  </a:cubicBezTo>
                  <a:cubicBezTo>
                    <a:pt x="1" y="1409"/>
                    <a:pt x="1" y="1548"/>
                    <a:pt x="95" y="1553"/>
                  </a:cubicBezTo>
                  <a:cubicBezTo>
                    <a:pt x="808" y="1543"/>
                    <a:pt x="4389" y="865"/>
                    <a:pt x="5734" y="143"/>
                  </a:cubicBezTo>
                  <a:cubicBezTo>
                    <a:pt x="5813" y="104"/>
                    <a:pt x="5772" y="0"/>
                    <a:pt x="57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1"/>
            <p:cNvSpPr/>
            <p:nvPr/>
          </p:nvSpPr>
          <p:spPr>
            <a:xfrm>
              <a:off x="1328193" y="4723221"/>
              <a:ext cx="266996" cy="25031"/>
            </a:xfrm>
            <a:custGeom>
              <a:avLst/>
              <a:gdLst/>
              <a:ahLst/>
              <a:cxnLst/>
              <a:rect l="l" t="t" r="r" b="b"/>
              <a:pathLst>
                <a:path w="4768" h="447" extrusionOk="0">
                  <a:moveTo>
                    <a:pt x="4664" y="0"/>
                  </a:moveTo>
                  <a:cubicBezTo>
                    <a:pt x="4656" y="0"/>
                    <a:pt x="4648" y="2"/>
                    <a:pt x="4639" y="4"/>
                  </a:cubicBezTo>
                  <a:cubicBezTo>
                    <a:pt x="3919" y="222"/>
                    <a:pt x="2953" y="299"/>
                    <a:pt x="2075" y="299"/>
                  </a:cubicBezTo>
                  <a:cubicBezTo>
                    <a:pt x="1265" y="299"/>
                    <a:pt x="529" y="233"/>
                    <a:pt x="127" y="151"/>
                  </a:cubicBezTo>
                  <a:cubicBezTo>
                    <a:pt x="119" y="149"/>
                    <a:pt x="112" y="149"/>
                    <a:pt x="105" y="149"/>
                  </a:cubicBezTo>
                  <a:cubicBezTo>
                    <a:pt x="20" y="149"/>
                    <a:pt x="0" y="284"/>
                    <a:pt x="97" y="298"/>
                  </a:cubicBezTo>
                  <a:cubicBezTo>
                    <a:pt x="504" y="380"/>
                    <a:pt x="1249" y="447"/>
                    <a:pt x="2069" y="447"/>
                  </a:cubicBezTo>
                  <a:cubicBezTo>
                    <a:pt x="2963" y="447"/>
                    <a:pt x="3948" y="368"/>
                    <a:pt x="4681" y="147"/>
                  </a:cubicBezTo>
                  <a:cubicBezTo>
                    <a:pt x="4767" y="121"/>
                    <a:pt x="4740" y="0"/>
                    <a:pt x="4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1"/>
            <p:cNvSpPr/>
            <p:nvPr/>
          </p:nvSpPr>
          <p:spPr>
            <a:xfrm>
              <a:off x="647425" y="4137707"/>
              <a:ext cx="1933706" cy="931966"/>
            </a:xfrm>
            <a:custGeom>
              <a:avLst/>
              <a:gdLst/>
              <a:ahLst/>
              <a:cxnLst/>
              <a:rect l="l" t="t" r="r" b="b"/>
              <a:pathLst>
                <a:path w="34532" h="16643" extrusionOk="0">
                  <a:moveTo>
                    <a:pt x="19392" y="4717"/>
                  </a:moveTo>
                  <a:lnTo>
                    <a:pt x="19392" y="4717"/>
                  </a:lnTo>
                  <a:cubicBezTo>
                    <a:pt x="19791" y="4722"/>
                    <a:pt x="20179" y="4829"/>
                    <a:pt x="20521" y="5030"/>
                  </a:cubicBezTo>
                  <a:cubicBezTo>
                    <a:pt x="20914" y="5259"/>
                    <a:pt x="21191" y="5574"/>
                    <a:pt x="21295" y="5917"/>
                  </a:cubicBezTo>
                  <a:cubicBezTo>
                    <a:pt x="21564" y="6784"/>
                    <a:pt x="20919" y="8303"/>
                    <a:pt x="19193" y="9405"/>
                  </a:cubicBezTo>
                  <a:cubicBezTo>
                    <a:pt x="18471" y="9863"/>
                    <a:pt x="17684" y="10212"/>
                    <a:pt x="16860" y="10441"/>
                  </a:cubicBezTo>
                  <a:cubicBezTo>
                    <a:pt x="16371" y="9272"/>
                    <a:pt x="16292" y="8023"/>
                    <a:pt x="16646" y="7010"/>
                  </a:cubicBezTo>
                  <a:cubicBezTo>
                    <a:pt x="17055" y="5839"/>
                    <a:pt x="18062" y="4905"/>
                    <a:pt x="19097" y="4741"/>
                  </a:cubicBezTo>
                  <a:cubicBezTo>
                    <a:pt x="19195" y="4727"/>
                    <a:pt x="19294" y="4719"/>
                    <a:pt x="19394" y="4719"/>
                  </a:cubicBezTo>
                  <a:lnTo>
                    <a:pt x="19392" y="4717"/>
                  </a:lnTo>
                  <a:close/>
                  <a:moveTo>
                    <a:pt x="19392" y="4568"/>
                  </a:moveTo>
                  <a:cubicBezTo>
                    <a:pt x="19284" y="4568"/>
                    <a:pt x="19177" y="4576"/>
                    <a:pt x="19073" y="4592"/>
                  </a:cubicBezTo>
                  <a:cubicBezTo>
                    <a:pt x="17986" y="4766"/>
                    <a:pt x="16930" y="5738"/>
                    <a:pt x="16505" y="6960"/>
                  </a:cubicBezTo>
                  <a:cubicBezTo>
                    <a:pt x="16132" y="8027"/>
                    <a:pt x="16222" y="9338"/>
                    <a:pt x="16748" y="10560"/>
                  </a:cubicBezTo>
                  <a:cubicBezTo>
                    <a:pt x="16761" y="10588"/>
                    <a:pt x="16788" y="10606"/>
                    <a:pt x="16816" y="10606"/>
                  </a:cubicBezTo>
                  <a:cubicBezTo>
                    <a:pt x="16823" y="10606"/>
                    <a:pt x="16829" y="10604"/>
                    <a:pt x="16835" y="10603"/>
                  </a:cubicBezTo>
                  <a:cubicBezTo>
                    <a:pt x="17696" y="10369"/>
                    <a:pt x="18518" y="10008"/>
                    <a:pt x="19272" y="9529"/>
                  </a:cubicBezTo>
                  <a:cubicBezTo>
                    <a:pt x="21060" y="8388"/>
                    <a:pt x="21722" y="6792"/>
                    <a:pt x="21437" y="5871"/>
                  </a:cubicBezTo>
                  <a:cubicBezTo>
                    <a:pt x="21320" y="5493"/>
                    <a:pt x="21022" y="5147"/>
                    <a:pt x="20595" y="4900"/>
                  </a:cubicBezTo>
                  <a:cubicBezTo>
                    <a:pt x="20223" y="4683"/>
                    <a:pt x="19798" y="4568"/>
                    <a:pt x="19392" y="4568"/>
                  </a:cubicBezTo>
                  <a:close/>
                  <a:moveTo>
                    <a:pt x="734" y="158"/>
                  </a:moveTo>
                  <a:lnTo>
                    <a:pt x="4919" y="640"/>
                  </a:lnTo>
                  <a:cubicBezTo>
                    <a:pt x="4554" y="4079"/>
                    <a:pt x="6335" y="7747"/>
                    <a:pt x="9268" y="9580"/>
                  </a:cubicBezTo>
                  <a:cubicBezTo>
                    <a:pt x="10160" y="10138"/>
                    <a:pt x="11166" y="10533"/>
                    <a:pt x="12254" y="10754"/>
                  </a:cubicBezTo>
                  <a:cubicBezTo>
                    <a:pt x="12258" y="10755"/>
                    <a:pt x="12263" y="10756"/>
                    <a:pt x="12268" y="10756"/>
                  </a:cubicBezTo>
                  <a:cubicBezTo>
                    <a:pt x="12289" y="10756"/>
                    <a:pt x="12309" y="10748"/>
                    <a:pt x="12323" y="10732"/>
                  </a:cubicBezTo>
                  <a:cubicBezTo>
                    <a:pt x="12340" y="10713"/>
                    <a:pt x="12347" y="10688"/>
                    <a:pt x="12342" y="10663"/>
                  </a:cubicBezTo>
                  <a:cubicBezTo>
                    <a:pt x="11911" y="8921"/>
                    <a:pt x="11975" y="7160"/>
                    <a:pt x="12529" y="5574"/>
                  </a:cubicBezTo>
                  <a:cubicBezTo>
                    <a:pt x="13472" y="2868"/>
                    <a:pt x="15783" y="851"/>
                    <a:pt x="18414" y="434"/>
                  </a:cubicBezTo>
                  <a:cubicBezTo>
                    <a:pt x="18747" y="381"/>
                    <a:pt x="19080" y="356"/>
                    <a:pt x="19410" y="356"/>
                  </a:cubicBezTo>
                  <a:cubicBezTo>
                    <a:pt x="22133" y="356"/>
                    <a:pt x="24679" y="2094"/>
                    <a:pt x="25463" y="4627"/>
                  </a:cubicBezTo>
                  <a:cubicBezTo>
                    <a:pt x="25968" y="6264"/>
                    <a:pt x="25741" y="8014"/>
                    <a:pt x="24804" y="9686"/>
                  </a:cubicBezTo>
                  <a:cubicBezTo>
                    <a:pt x="24064" y="11002"/>
                    <a:pt x="22907" y="12207"/>
                    <a:pt x="21540" y="13078"/>
                  </a:cubicBezTo>
                  <a:cubicBezTo>
                    <a:pt x="21147" y="13330"/>
                    <a:pt x="20737" y="13560"/>
                    <a:pt x="20318" y="13768"/>
                  </a:cubicBezTo>
                  <a:cubicBezTo>
                    <a:pt x="20260" y="13797"/>
                    <a:pt x="20263" y="13882"/>
                    <a:pt x="20325" y="13904"/>
                  </a:cubicBezTo>
                  <a:cubicBezTo>
                    <a:pt x="21259" y="14254"/>
                    <a:pt x="22299" y="14429"/>
                    <a:pt x="23366" y="14429"/>
                  </a:cubicBezTo>
                  <a:cubicBezTo>
                    <a:pt x="24318" y="14429"/>
                    <a:pt x="25291" y="14289"/>
                    <a:pt x="26228" y="14008"/>
                  </a:cubicBezTo>
                  <a:cubicBezTo>
                    <a:pt x="26452" y="13940"/>
                    <a:pt x="26681" y="13863"/>
                    <a:pt x="26907" y="13778"/>
                  </a:cubicBezTo>
                  <a:lnTo>
                    <a:pt x="34259" y="13778"/>
                  </a:lnTo>
                  <a:cubicBezTo>
                    <a:pt x="34190" y="13852"/>
                    <a:pt x="34119" y="13926"/>
                    <a:pt x="34047" y="13999"/>
                  </a:cubicBezTo>
                  <a:cubicBezTo>
                    <a:pt x="33109" y="14960"/>
                    <a:pt x="32053" y="15797"/>
                    <a:pt x="30904" y="16494"/>
                  </a:cubicBezTo>
                  <a:lnTo>
                    <a:pt x="16293" y="16494"/>
                  </a:lnTo>
                  <a:cubicBezTo>
                    <a:pt x="15754" y="16107"/>
                    <a:pt x="15255" y="15669"/>
                    <a:pt x="14803" y="15184"/>
                  </a:cubicBezTo>
                  <a:cubicBezTo>
                    <a:pt x="14788" y="15170"/>
                    <a:pt x="14770" y="15162"/>
                    <a:pt x="14750" y="15162"/>
                  </a:cubicBezTo>
                  <a:cubicBezTo>
                    <a:pt x="14748" y="15162"/>
                    <a:pt x="14746" y="15162"/>
                    <a:pt x="14744" y="15162"/>
                  </a:cubicBezTo>
                  <a:cubicBezTo>
                    <a:pt x="14570" y="15168"/>
                    <a:pt x="14397" y="15171"/>
                    <a:pt x="14224" y="15171"/>
                  </a:cubicBezTo>
                  <a:cubicBezTo>
                    <a:pt x="11786" y="15171"/>
                    <a:pt x="9428" y="14550"/>
                    <a:pt x="7383" y="13360"/>
                  </a:cubicBezTo>
                  <a:cubicBezTo>
                    <a:pt x="7266" y="13292"/>
                    <a:pt x="7150" y="13223"/>
                    <a:pt x="7037" y="13152"/>
                  </a:cubicBezTo>
                  <a:cubicBezTo>
                    <a:pt x="2706" y="10446"/>
                    <a:pt x="181" y="5231"/>
                    <a:pt x="734" y="158"/>
                  </a:cubicBezTo>
                  <a:close/>
                  <a:moveTo>
                    <a:pt x="668" y="1"/>
                  </a:moveTo>
                  <a:cubicBezTo>
                    <a:pt x="631" y="1"/>
                    <a:pt x="599" y="28"/>
                    <a:pt x="593" y="66"/>
                  </a:cubicBezTo>
                  <a:cubicBezTo>
                    <a:pt x="1" y="5220"/>
                    <a:pt x="2558" y="10528"/>
                    <a:pt x="6958" y="13278"/>
                  </a:cubicBezTo>
                  <a:cubicBezTo>
                    <a:pt x="7073" y="13351"/>
                    <a:pt x="7190" y="13420"/>
                    <a:pt x="7308" y="13490"/>
                  </a:cubicBezTo>
                  <a:cubicBezTo>
                    <a:pt x="9375" y="14691"/>
                    <a:pt x="11755" y="15321"/>
                    <a:pt x="14220" y="15321"/>
                  </a:cubicBezTo>
                  <a:cubicBezTo>
                    <a:pt x="14385" y="15321"/>
                    <a:pt x="14550" y="15318"/>
                    <a:pt x="14716" y="15312"/>
                  </a:cubicBezTo>
                  <a:cubicBezTo>
                    <a:pt x="15174" y="15799"/>
                    <a:pt x="15680" y="16240"/>
                    <a:pt x="16225" y="16630"/>
                  </a:cubicBezTo>
                  <a:cubicBezTo>
                    <a:pt x="16238" y="16638"/>
                    <a:pt x="16254" y="16643"/>
                    <a:pt x="16269" y="16643"/>
                  </a:cubicBezTo>
                  <a:lnTo>
                    <a:pt x="30925" y="16643"/>
                  </a:lnTo>
                  <a:cubicBezTo>
                    <a:pt x="30939" y="16643"/>
                    <a:pt x="30951" y="16640"/>
                    <a:pt x="30964" y="16632"/>
                  </a:cubicBezTo>
                  <a:cubicBezTo>
                    <a:pt x="32130" y="15927"/>
                    <a:pt x="33202" y="15078"/>
                    <a:pt x="34153" y="14103"/>
                  </a:cubicBezTo>
                  <a:cubicBezTo>
                    <a:pt x="34267" y="13988"/>
                    <a:pt x="34378" y="13871"/>
                    <a:pt x="34487" y="13752"/>
                  </a:cubicBezTo>
                  <a:cubicBezTo>
                    <a:pt x="34531" y="13705"/>
                    <a:pt x="34496" y="13627"/>
                    <a:pt x="34432" y="13627"/>
                  </a:cubicBezTo>
                  <a:lnTo>
                    <a:pt x="26893" y="13627"/>
                  </a:lnTo>
                  <a:cubicBezTo>
                    <a:pt x="26885" y="13627"/>
                    <a:pt x="26876" y="13629"/>
                    <a:pt x="26868" y="13632"/>
                  </a:cubicBezTo>
                  <a:cubicBezTo>
                    <a:pt x="26640" y="13719"/>
                    <a:pt x="26411" y="13797"/>
                    <a:pt x="26183" y="13865"/>
                  </a:cubicBezTo>
                  <a:cubicBezTo>
                    <a:pt x="25261" y="14143"/>
                    <a:pt x="24303" y="14281"/>
                    <a:pt x="23365" y="14281"/>
                  </a:cubicBezTo>
                  <a:cubicBezTo>
                    <a:pt x="22378" y="14281"/>
                    <a:pt x="21415" y="14128"/>
                    <a:pt x="20540" y="13823"/>
                  </a:cubicBezTo>
                  <a:cubicBezTo>
                    <a:pt x="20911" y="13634"/>
                    <a:pt x="21273" y="13425"/>
                    <a:pt x="21621" y="13204"/>
                  </a:cubicBezTo>
                  <a:cubicBezTo>
                    <a:pt x="23007" y="12319"/>
                    <a:pt x="24183" y="11094"/>
                    <a:pt x="24932" y="9759"/>
                  </a:cubicBezTo>
                  <a:cubicBezTo>
                    <a:pt x="25889" y="8050"/>
                    <a:pt x="26122" y="6261"/>
                    <a:pt x="25603" y="4583"/>
                  </a:cubicBezTo>
                  <a:cubicBezTo>
                    <a:pt x="24801" y="1989"/>
                    <a:pt x="22191" y="206"/>
                    <a:pt x="19405" y="206"/>
                  </a:cubicBezTo>
                  <a:cubicBezTo>
                    <a:pt x="19068" y="206"/>
                    <a:pt x="18728" y="232"/>
                    <a:pt x="18389" y="286"/>
                  </a:cubicBezTo>
                  <a:cubicBezTo>
                    <a:pt x="15704" y="712"/>
                    <a:pt x="13347" y="2768"/>
                    <a:pt x="12386" y="5523"/>
                  </a:cubicBezTo>
                  <a:cubicBezTo>
                    <a:pt x="11836" y="7104"/>
                    <a:pt x="11760" y="8850"/>
                    <a:pt x="12168" y="10584"/>
                  </a:cubicBezTo>
                  <a:cubicBezTo>
                    <a:pt x="11141" y="10362"/>
                    <a:pt x="10193" y="9981"/>
                    <a:pt x="9347" y="9454"/>
                  </a:cubicBezTo>
                  <a:cubicBezTo>
                    <a:pt x="6439" y="7636"/>
                    <a:pt x="4682" y="3989"/>
                    <a:pt x="5074" y="581"/>
                  </a:cubicBezTo>
                  <a:cubicBezTo>
                    <a:pt x="5078" y="540"/>
                    <a:pt x="5048" y="504"/>
                    <a:pt x="5009" y="499"/>
                  </a:cubicBezTo>
                  <a:lnTo>
                    <a:pt x="677" y="1"/>
                  </a:lnTo>
                  <a:cubicBezTo>
                    <a:pt x="674" y="1"/>
                    <a:pt x="671" y="1"/>
                    <a:pt x="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1"/>
            <p:cNvSpPr/>
            <p:nvPr/>
          </p:nvSpPr>
          <p:spPr>
            <a:xfrm>
              <a:off x="2006144" y="4443465"/>
              <a:ext cx="321090" cy="321146"/>
            </a:xfrm>
            <a:custGeom>
              <a:avLst/>
              <a:gdLst/>
              <a:ahLst/>
              <a:cxnLst/>
              <a:rect l="l" t="t" r="r" b="b"/>
              <a:pathLst>
                <a:path w="5734" h="5735" extrusionOk="0">
                  <a:moveTo>
                    <a:pt x="2867" y="1"/>
                  </a:moveTo>
                  <a:cubicBezTo>
                    <a:pt x="2867" y="1584"/>
                    <a:pt x="1584" y="2867"/>
                    <a:pt x="0" y="2867"/>
                  </a:cubicBezTo>
                  <a:cubicBezTo>
                    <a:pt x="1584" y="2867"/>
                    <a:pt x="2867" y="4151"/>
                    <a:pt x="2867" y="5734"/>
                  </a:cubicBezTo>
                  <a:cubicBezTo>
                    <a:pt x="2867" y="4151"/>
                    <a:pt x="4150" y="2867"/>
                    <a:pt x="5734" y="2867"/>
                  </a:cubicBezTo>
                  <a:cubicBezTo>
                    <a:pt x="4150" y="2867"/>
                    <a:pt x="2867" y="1584"/>
                    <a:pt x="2867"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1"/>
            <p:cNvSpPr/>
            <p:nvPr/>
          </p:nvSpPr>
          <p:spPr>
            <a:xfrm>
              <a:off x="915488" y="4224504"/>
              <a:ext cx="219790" cy="219678"/>
            </a:xfrm>
            <a:custGeom>
              <a:avLst/>
              <a:gdLst/>
              <a:ahLst/>
              <a:cxnLst/>
              <a:rect l="l" t="t" r="r" b="b"/>
              <a:pathLst>
                <a:path w="3925" h="3923" extrusionOk="0">
                  <a:moveTo>
                    <a:pt x="1962" y="0"/>
                  </a:moveTo>
                  <a:cubicBezTo>
                    <a:pt x="1962" y="1083"/>
                    <a:pt x="1085" y="1961"/>
                    <a:pt x="1" y="1961"/>
                  </a:cubicBezTo>
                  <a:cubicBezTo>
                    <a:pt x="1085" y="1961"/>
                    <a:pt x="1962" y="2840"/>
                    <a:pt x="1962" y="3923"/>
                  </a:cubicBezTo>
                  <a:cubicBezTo>
                    <a:pt x="1962" y="2840"/>
                    <a:pt x="2841" y="1961"/>
                    <a:pt x="3925" y="1961"/>
                  </a:cubicBezTo>
                  <a:cubicBezTo>
                    <a:pt x="2841" y="1961"/>
                    <a:pt x="1962" y="1083"/>
                    <a:pt x="196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1"/>
            <p:cNvSpPr/>
            <p:nvPr/>
          </p:nvSpPr>
          <p:spPr>
            <a:xfrm>
              <a:off x="783388" y="3842654"/>
              <a:ext cx="105779" cy="136130"/>
            </a:xfrm>
            <a:custGeom>
              <a:avLst/>
              <a:gdLst/>
              <a:ahLst/>
              <a:cxnLst/>
              <a:rect l="l" t="t" r="r" b="b"/>
              <a:pathLst>
                <a:path w="1889" h="2431" extrusionOk="0">
                  <a:moveTo>
                    <a:pt x="1272" y="278"/>
                  </a:moveTo>
                  <a:lnTo>
                    <a:pt x="1710" y="2269"/>
                  </a:lnTo>
                  <a:lnTo>
                    <a:pt x="1710" y="2269"/>
                  </a:lnTo>
                  <a:lnTo>
                    <a:pt x="213" y="2097"/>
                  </a:lnTo>
                  <a:lnTo>
                    <a:pt x="1272" y="278"/>
                  </a:lnTo>
                  <a:close/>
                  <a:moveTo>
                    <a:pt x="1304" y="0"/>
                  </a:moveTo>
                  <a:cubicBezTo>
                    <a:pt x="1278" y="0"/>
                    <a:pt x="1253" y="14"/>
                    <a:pt x="1239" y="37"/>
                  </a:cubicBezTo>
                  <a:lnTo>
                    <a:pt x="27" y="2120"/>
                  </a:lnTo>
                  <a:cubicBezTo>
                    <a:pt x="0" y="2168"/>
                    <a:pt x="30" y="2226"/>
                    <a:pt x="84" y="2233"/>
                  </a:cubicBezTo>
                  <a:lnTo>
                    <a:pt x="1797" y="2430"/>
                  </a:lnTo>
                  <a:lnTo>
                    <a:pt x="1805" y="2430"/>
                  </a:lnTo>
                  <a:cubicBezTo>
                    <a:pt x="1852" y="2430"/>
                    <a:pt x="1889" y="2386"/>
                    <a:pt x="1878" y="2340"/>
                  </a:cubicBezTo>
                  <a:lnTo>
                    <a:pt x="1377" y="58"/>
                  </a:lnTo>
                  <a:cubicBezTo>
                    <a:pt x="1370" y="28"/>
                    <a:pt x="1345" y="6"/>
                    <a:pt x="1315" y="1"/>
                  </a:cubicBezTo>
                  <a:cubicBezTo>
                    <a:pt x="1311" y="1"/>
                    <a:pt x="1307" y="0"/>
                    <a:pt x="1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7" name="Google Shape;2237;p61"/>
          <p:cNvSpPr/>
          <p:nvPr/>
        </p:nvSpPr>
        <p:spPr>
          <a:xfrm rot="10800000">
            <a:off x="6758022" y="904293"/>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61"/>
          <p:cNvGrpSpPr/>
          <p:nvPr/>
        </p:nvGrpSpPr>
        <p:grpSpPr>
          <a:xfrm>
            <a:off x="1164756" y="1161017"/>
            <a:ext cx="691776" cy="668104"/>
            <a:chOff x="5968100" y="651725"/>
            <a:chExt cx="529975" cy="511800"/>
          </a:xfrm>
        </p:grpSpPr>
        <p:sp>
          <p:nvSpPr>
            <p:cNvPr id="2239" name="Google Shape;2239;p61"/>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1"/>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61"/>
          <p:cNvSpPr/>
          <p:nvPr/>
        </p:nvSpPr>
        <p:spPr>
          <a:xfrm rot="10800000">
            <a:off x="1189147" y="738155"/>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3;p43"/>
          <p:cNvSpPr txBox="1">
            <a:spLocks noGrp="1"/>
          </p:cNvSpPr>
          <p:nvPr>
            <p:ph type="title"/>
          </p:nvPr>
        </p:nvSpPr>
        <p:spPr>
          <a:xfrm>
            <a:off x="1189147" y="739479"/>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smtClean="0">
                <a:solidFill>
                  <a:schemeClr val="tx1">
                    <a:lumMod val="75000"/>
                  </a:schemeClr>
                </a:solidFill>
                <a:latin typeface="Arial" panose="020B0604020202020204" pitchFamily="34" charset="0"/>
                <a:cs typeface="Arial" panose="020B0604020202020204" pitchFamily="34" charset="0"/>
              </a:rPr>
              <a:t>GHI NHỚ</a:t>
            </a:r>
            <a:endParaRPr sz="3200" b="1">
              <a:solidFill>
                <a:schemeClr val="tx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1904002" y="1710263"/>
            <a:ext cx="5376222" cy="1938992"/>
          </a:xfrm>
          <a:prstGeom prst="rect">
            <a:avLst/>
          </a:prstGeom>
          <a:noFill/>
        </p:spPr>
        <p:txBody>
          <a:bodyPr wrap="square" rtlCol="0">
            <a:spAutoFit/>
          </a:bodyPr>
          <a:lstStyle/>
          <a:p>
            <a:pPr algn="just">
              <a:lnSpc>
                <a:spcPct val="150000"/>
              </a:lnSpc>
            </a:pPr>
            <a:r>
              <a:rPr lang="vi-VN" sz="2000" smtClean="0"/>
              <a:t>Trò chơi mê cung là một chương trình viết bằng </a:t>
            </a:r>
            <a:r>
              <a:rPr lang="vi-VN" sz="2000" b="1" smtClean="0"/>
              <a:t>Scratch</a:t>
            </a:r>
            <a:r>
              <a:rPr lang="vi-VN" sz="2000" smtClean="0"/>
              <a:t>. Nếu chăm chỉ học tập và tìm hiểu, em cũng có thể tự mình viết được những chương trình trò chơi thú vị như vậy.</a:t>
            </a:r>
            <a:endParaRPr lang="en-US" sz="2000"/>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6" name="Group 5"/>
          <p:cNvGrpSpPr/>
          <p:nvPr/>
        </p:nvGrpSpPr>
        <p:grpSpPr>
          <a:xfrm>
            <a:off x="8202431" y="1903828"/>
            <a:ext cx="596542" cy="1339890"/>
            <a:chOff x="7465669" y="3223936"/>
            <a:chExt cx="596542" cy="1339890"/>
          </a:xfrm>
        </p:grpSpPr>
        <p:sp>
          <p:nvSpPr>
            <p:cNvPr id="1779" name="Google Shape;1779;p44"/>
            <p:cNvSpPr/>
            <p:nvPr/>
          </p:nvSpPr>
          <p:spPr>
            <a:xfrm rot="768723">
              <a:off x="7465669" y="3223936"/>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rot="768723">
              <a:off x="7832825" y="404407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2" name="Google Shape;1782;p44"/>
          <p:cNvSpPr/>
          <p:nvPr/>
        </p:nvSpPr>
        <p:spPr>
          <a:xfrm>
            <a:off x="845773" y="2788251"/>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4"/>
          <p:cNvSpPr/>
          <p:nvPr/>
        </p:nvSpPr>
        <p:spPr>
          <a:xfrm>
            <a:off x="1017747" y="1079921"/>
            <a:ext cx="7061140" cy="492750"/>
          </a:xfrm>
          <a:prstGeom prst="rect">
            <a:avLst/>
          </a:prstGeom>
        </p:spPr>
        <p:txBody>
          <a:bodyPr>
            <a:prstTxWarp prst="textPlain">
              <a:avLst/>
            </a:prstTxWarp>
          </a:bodyPr>
          <a:lstStyle/>
          <a:p>
            <a:pPr lvl="0" algn="ctr"/>
            <a:r>
              <a:rPr lang="vi-VN" b="1" smtClean="0">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rPr>
              <a:t>CHỦ ĐỀ 1: MÁY TÍNH VÀ EM</a:t>
            </a:r>
            <a:endParaRPr b="1" i="0">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endParaRPr>
          </a:p>
        </p:txBody>
      </p:sp>
      <p:sp>
        <p:nvSpPr>
          <p:cNvPr id="4" name="Rectangle 3"/>
          <p:cNvSpPr/>
          <p:nvPr/>
        </p:nvSpPr>
        <p:spPr>
          <a:xfrm>
            <a:off x="1213186" y="1903828"/>
            <a:ext cx="6734332" cy="1824923"/>
          </a:xfrm>
          <a:prstGeom prst="rect">
            <a:avLst/>
          </a:prstGeom>
        </p:spPr>
        <p:txBody>
          <a:bodyPr wrap="square">
            <a:spAutoFit/>
          </a:bodyPr>
          <a:lstStyle/>
          <a:p>
            <a:pPr algn="ctr">
              <a:lnSpc>
                <a:spcPct val="150000"/>
              </a:lnSpc>
            </a:pPr>
            <a:r>
              <a:rPr lang="vi-VN" sz="4000" b="1">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BÀI 1. EM CÓ THỂ LÀM GÌ VỚI MÁY TÍNH?</a:t>
            </a:r>
            <a:endParaRPr lang="en-US" sz="400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3577" y="3287518"/>
            <a:ext cx="2219218" cy="1855982"/>
          </a:xfrm>
          <a:prstGeom prst="rect">
            <a:avLst/>
          </a:prstGeom>
        </p:spPr>
      </p:pic>
      <p:pic>
        <p:nvPicPr>
          <p:cNvPr id="7" name="Picture 6"/>
          <p:cNvPicPr>
            <a:picLocks noChangeAspect="1"/>
          </p:cNvPicPr>
          <p:nvPr/>
        </p:nvPicPr>
        <p:blipFill>
          <a:blip r:embed="rId4"/>
          <a:stretch>
            <a:fillRect/>
          </a:stretch>
        </p:blipFill>
        <p:spPr>
          <a:xfrm>
            <a:off x="6219597" y="3965825"/>
            <a:ext cx="2723511" cy="1114448"/>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4"/>
                                        </p:tgtEl>
                                        <p:attrNameLst>
                                          <p:attrName>style.visibility</p:attrName>
                                        </p:attrNameLst>
                                      </p:cBhvr>
                                      <p:to>
                                        <p:strVal val="visible"/>
                                      </p:to>
                                    </p:set>
                                    <p:animEffect transition="in" filter="barn(inVertical)">
                                      <p:cBhvr>
                                        <p:cTn id="7" dur="500"/>
                                        <p:tgtEl>
                                          <p:spTgt spid="178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grpSp>
        <p:nvGrpSpPr>
          <p:cNvPr id="1753" name="Google Shape;1753;p43"/>
          <p:cNvGrpSpPr/>
          <p:nvPr/>
        </p:nvGrpSpPr>
        <p:grpSpPr>
          <a:xfrm>
            <a:off x="7581450" y="371243"/>
            <a:ext cx="820506" cy="801271"/>
            <a:chOff x="7581450" y="371243"/>
            <a:chExt cx="820506" cy="801271"/>
          </a:xfrm>
        </p:grpSpPr>
        <p:sp>
          <p:nvSpPr>
            <p:cNvPr id="1754" name="Google Shape;1754;p43"/>
            <p:cNvSpPr/>
            <p:nvPr/>
          </p:nvSpPr>
          <p:spPr>
            <a:xfrm>
              <a:off x="7581450" y="371243"/>
              <a:ext cx="820506" cy="801271"/>
            </a:xfrm>
            <a:custGeom>
              <a:avLst/>
              <a:gdLst/>
              <a:ahLst/>
              <a:cxnLst/>
              <a:rect l="l" t="t" r="r" b="b"/>
              <a:pathLst>
                <a:path w="21754" h="21244" extrusionOk="0">
                  <a:moveTo>
                    <a:pt x="10923" y="10359"/>
                  </a:moveTo>
                  <a:cubicBezTo>
                    <a:pt x="10949" y="10379"/>
                    <a:pt x="10976" y="10400"/>
                    <a:pt x="11005" y="10419"/>
                  </a:cubicBezTo>
                  <a:cubicBezTo>
                    <a:pt x="11035" y="10436"/>
                    <a:pt x="11065" y="10452"/>
                    <a:pt x="11095" y="10468"/>
                  </a:cubicBezTo>
                  <a:cubicBezTo>
                    <a:pt x="11098" y="10501"/>
                    <a:pt x="11103" y="10536"/>
                    <a:pt x="11111" y="10569"/>
                  </a:cubicBezTo>
                  <a:cubicBezTo>
                    <a:pt x="11119" y="10602"/>
                    <a:pt x="11128" y="10634"/>
                    <a:pt x="11139" y="10667"/>
                  </a:cubicBezTo>
                  <a:cubicBezTo>
                    <a:pt x="11119" y="10694"/>
                    <a:pt x="11098" y="10721"/>
                    <a:pt x="11079" y="10749"/>
                  </a:cubicBezTo>
                  <a:cubicBezTo>
                    <a:pt x="11062" y="10779"/>
                    <a:pt x="11046" y="10809"/>
                    <a:pt x="11030" y="10839"/>
                  </a:cubicBezTo>
                  <a:cubicBezTo>
                    <a:pt x="10997" y="10844"/>
                    <a:pt x="10964" y="10849"/>
                    <a:pt x="10931" y="10855"/>
                  </a:cubicBezTo>
                  <a:cubicBezTo>
                    <a:pt x="10896" y="10863"/>
                    <a:pt x="10864" y="10873"/>
                    <a:pt x="10831" y="10884"/>
                  </a:cubicBezTo>
                  <a:cubicBezTo>
                    <a:pt x="10804" y="10863"/>
                    <a:pt x="10777" y="10843"/>
                    <a:pt x="10749" y="10825"/>
                  </a:cubicBezTo>
                  <a:cubicBezTo>
                    <a:pt x="10719" y="10806"/>
                    <a:pt x="10689" y="10790"/>
                    <a:pt x="10659" y="10775"/>
                  </a:cubicBezTo>
                  <a:cubicBezTo>
                    <a:pt x="10656" y="10741"/>
                    <a:pt x="10649" y="10708"/>
                    <a:pt x="10643" y="10675"/>
                  </a:cubicBezTo>
                  <a:cubicBezTo>
                    <a:pt x="10635" y="10642"/>
                    <a:pt x="10625" y="10609"/>
                    <a:pt x="10614" y="10575"/>
                  </a:cubicBezTo>
                  <a:cubicBezTo>
                    <a:pt x="10635" y="10549"/>
                    <a:pt x="10656" y="10522"/>
                    <a:pt x="10674" y="10493"/>
                  </a:cubicBezTo>
                  <a:cubicBezTo>
                    <a:pt x="10692" y="10465"/>
                    <a:pt x="10708" y="10433"/>
                    <a:pt x="10723" y="10403"/>
                  </a:cubicBezTo>
                  <a:cubicBezTo>
                    <a:pt x="10757" y="10400"/>
                    <a:pt x="10790" y="10395"/>
                    <a:pt x="10823" y="10387"/>
                  </a:cubicBezTo>
                  <a:cubicBezTo>
                    <a:pt x="10856" y="10379"/>
                    <a:pt x="10889" y="10370"/>
                    <a:pt x="10923" y="10359"/>
                  </a:cubicBezTo>
                  <a:close/>
                  <a:moveTo>
                    <a:pt x="8727" y="0"/>
                  </a:moveTo>
                  <a:cubicBezTo>
                    <a:pt x="8648" y="0"/>
                    <a:pt x="8570" y="9"/>
                    <a:pt x="8494" y="26"/>
                  </a:cubicBezTo>
                  <a:cubicBezTo>
                    <a:pt x="7248" y="306"/>
                    <a:pt x="6747" y="2808"/>
                    <a:pt x="7362" y="5633"/>
                  </a:cubicBezTo>
                  <a:cubicBezTo>
                    <a:pt x="5858" y="4697"/>
                    <a:pt x="4328" y="4196"/>
                    <a:pt x="3212" y="4196"/>
                  </a:cubicBezTo>
                  <a:cubicBezTo>
                    <a:pt x="2506" y="4196"/>
                    <a:pt x="1964" y="4397"/>
                    <a:pt x="1699" y="4815"/>
                  </a:cubicBezTo>
                  <a:cubicBezTo>
                    <a:pt x="1015" y="5894"/>
                    <a:pt x="2429" y="8017"/>
                    <a:pt x="4863" y="9580"/>
                  </a:cubicBezTo>
                  <a:cubicBezTo>
                    <a:pt x="2045" y="10236"/>
                    <a:pt x="0" y="11759"/>
                    <a:pt x="280" y="13005"/>
                  </a:cubicBezTo>
                  <a:cubicBezTo>
                    <a:pt x="479" y="13891"/>
                    <a:pt x="1800" y="14400"/>
                    <a:pt x="3562" y="14400"/>
                  </a:cubicBezTo>
                  <a:cubicBezTo>
                    <a:pt x="4280" y="14400"/>
                    <a:pt x="5071" y="14316"/>
                    <a:pt x="5889" y="14138"/>
                  </a:cubicBezTo>
                  <a:lnTo>
                    <a:pt x="5889" y="14138"/>
                  </a:lnTo>
                  <a:cubicBezTo>
                    <a:pt x="4359" y="16592"/>
                    <a:pt x="3989" y="19116"/>
                    <a:pt x="5069" y="19800"/>
                  </a:cubicBezTo>
                  <a:cubicBezTo>
                    <a:pt x="5252" y="19916"/>
                    <a:pt x="5466" y="19972"/>
                    <a:pt x="5703" y="19972"/>
                  </a:cubicBezTo>
                  <a:cubicBezTo>
                    <a:pt x="6855" y="19972"/>
                    <a:pt x="8537" y="18654"/>
                    <a:pt x="9835" y="16635"/>
                  </a:cubicBezTo>
                  <a:cubicBezTo>
                    <a:pt x="10449" y="19279"/>
                    <a:pt x="11828" y="21244"/>
                    <a:pt x="13025" y="21244"/>
                  </a:cubicBezTo>
                  <a:cubicBezTo>
                    <a:pt x="13104" y="21244"/>
                    <a:pt x="13182" y="21235"/>
                    <a:pt x="13258" y="21218"/>
                  </a:cubicBezTo>
                  <a:cubicBezTo>
                    <a:pt x="14505" y="20938"/>
                    <a:pt x="15006" y="18436"/>
                    <a:pt x="14392" y="15611"/>
                  </a:cubicBezTo>
                  <a:lnTo>
                    <a:pt x="14392" y="15611"/>
                  </a:lnTo>
                  <a:cubicBezTo>
                    <a:pt x="15896" y="16548"/>
                    <a:pt x="17425" y="17049"/>
                    <a:pt x="18542" y="17049"/>
                  </a:cubicBezTo>
                  <a:cubicBezTo>
                    <a:pt x="19248" y="17049"/>
                    <a:pt x="19789" y="16848"/>
                    <a:pt x="20054" y="16431"/>
                  </a:cubicBezTo>
                  <a:cubicBezTo>
                    <a:pt x="20737" y="15351"/>
                    <a:pt x="19323" y="13227"/>
                    <a:pt x="16890" y="11664"/>
                  </a:cubicBezTo>
                  <a:cubicBezTo>
                    <a:pt x="19707" y="11008"/>
                    <a:pt x="21753" y="9487"/>
                    <a:pt x="21473" y="8240"/>
                  </a:cubicBezTo>
                  <a:cubicBezTo>
                    <a:pt x="21274" y="7353"/>
                    <a:pt x="19953" y="6845"/>
                    <a:pt x="18190" y="6845"/>
                  </a:cubicBezTo>
                  <a:cubicBezTo>
                    <a:pt x="17473" y="6845"/>
                    <a:pt x="16683" y="6929"/>
                    <a:pt x="15865" y="7106"/>
                  </a:cubicBezTo>
                  <a:cubicBezTo>
                    <a:pt x="17394" y="4652"/>
                    <a:pt x="17764" y="2128"/>
                    <a:pt x="16685" y="1445"/>
                  </a:cubicBezTo>
                  <a:cubicBezTo>
                    <a:pt x="16501" y="1329"/>
                    <a:pt x="16286" y="1273"/>
                    <a:pt x="16050" y="1273"/>
                  </a:cubicBezTo>
                  <a:cubicBezTo>
                    <a:pt x="14898" y="1273"/>
                    <a:pt x="13216" y="2591"/>
                    <a:pt x="11918" y="4609"/>
                  </a:cubicBezTo>
                  <a:cubicBezTo>
                    <a:pt x="11304" y="1965"/>
                    <a:pt x="9925" y="0"/>
                    <a:pt x="872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3"/>
            <p:cNvSpPr/>
            <p:nvPr/>
          </p:nvSpPr>
          <p:spPr>
            <a:xfrm>
              <a:off x="7762078" y="562469"/>
              <a:ext cx="459173" cy="418815"/>
            </a:xfrm>
            <a:custGeom>
              <a:avLst/>
              <a:gdLst/>
              <a:ahLst/>
              <a:cxnLst/>
              <a:rect l="l" t="t" r="r" b="b"/>
              <a:pathLst>
                <a:path w="12174" h="11104" extrusionOk="0">
                  <a:moveTo>
                    <a:pt x="6092" y="1"/>
                  </a:moveTo>
                  <a:cubicBezTo>
                    <a:pt x="5689" y="1"/>
                    <a:pt x="5280" y="45"/>
                    <a:pt x="4871" y="137"/>
                  </a:cubicBezTo>
                  <a:cubicBezTo>
                    <a:pt x="1879" y="808"/>
                    <a:pt x="0" y="3778"/>
                    <a:pt x="673" y="6770"/>
                  </a:cubicBezTo>
                  <a:cubicBezTo>
                    <a:pt x="1253" y="9350"/>
                    <a:pt x="3544" y="11103"/>
                    <a:pt x="6083" y="11103"/>
                  </a:cubicBezTo>
                  <a:cubicBezTo>
                    <a:pt x="6486" y="11103"/>
                    <a:pt x="6895" y="11059"/>
                    <a:pt x="7305" y="10967"/>
                  </a:cubicBezTo>
                  <a:cubicBezTo>
                    <a:pt x="10296" y="10294"/>
                    <a:pt x="12174" y="7324"/>
                    <a:pt x="11502" y="4334"/>
                  </a:cubicBezTo>
                  <a:cubicBezTo>
                    <a:pt x="10923" y="1754"/>
                    <a:pt x="8631" y="1"/>
                    <a:pt x="6092"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3"/>
            <p:cNvSpPr/>
            <p:nvPr/>
          </p:nvSpPr>
          <p:spPr>
            <a:xfrm>
              <a:off x="7841472" y="634886"/>
              <a:ext cx="300458" cy="273980"/>
            </a:xfrm>
            <a:custGeom>
              <a:avLst/>
              <a:gdLst/>
              <a:ahLst/>
              <a:cxnLst/>
              <a:rect l="l" t="t" r="r" b="b"/>
              <a:pathLst>
                <a:path w="7966" h="7264" extrusionOk="0">
                  <a:moveTo>
                    <a:pt x="3985" y="1"/>
                  </a:moveTo>
                  <a:cubicBezTo>
                    <a:pt x="3721" y="1"/>
                    <a:pt x="3454" y="29"/>
                    <a:pt x="3186" y="90"/>
                  </a:cubicBezTo>
                  <a:cubicBezTo>
                    <a:pt x="1230" y="529"/>
                    <a:pt x="0" y="2473"/>
                    <a:pt x="439" y="4428"/>
                  </a:cubicBezTo>
                  <a:cubicBezTo>
                    <a:pt x="820" y="6116"/>
                    <a:pt x="2319" y="7264"/>
                    <a:pt x="3980" y="7264"/>
                  </a:cubicBezTo>
                  <a:cubicBezTo>
                    <a:pt x="4244" y="7264"/>
                    <a:pt x="4511" y="7235"/>
                    <a:pt x="4779" y="7175"/>
                  </a:cubicBezTo>
                  <a:cubicBezTo>
                    <a:pt x="6734" y="6734"/>
                    <a:pt x="7965" y="4791"/>
                    <a:pt x="7524" y="2836"/>
                  </a:cubicBezTo>
                  <a:cubicBezTo>
                    <a:pt x="7145" y="1148"/>
                    <a:pt x="5645" y="1"/>
                    <a:pt x="3985" y="1"/>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3"/>
            <p:cNvSpPr/>
            <p:nvPr/>
          </p:nvSpPr>
          <p:spPr>
            <a:xfrm>
              <a:off x="7914493" y="701532"/>
              <a:ext cx="154340" cy="140649"/>
            </a:xfrm>
            <a:custGeom>
              <a:avLst/>
              <a:gdLst/>
              <a:ahLst/>
              <a:cxnLst/>
              <a:rect l="l" t="t" r="r" b="b"/>
              <a:pathLst>
                <a:path w="4092" h="3729" extrusionOk="0">
                  <a:moveTo>
                    <a:pt x="2046" y="1"/>
                  </a:moveTo>
                  <a:cubicBezTo>
                    <a:pt x="1569" y="1"/>
                    <a:pt x="1092" y="183"/>
                    <a:pt x="729" y="546"/>
                  </a:cubicBezTo>
                  <a:cubicBezTo>
                    <a:pt x="0" y="1275"/>
                    <a:pt x="0" y="2455"/>
                    <a:pt x="729" y="3182"/>
                  </a:cubicBezTo>
                  <a:cubicBezTo>
                    <a:pt x="1092" y="3547"/>
                    <a:pt x="1569" y="3729"/>
                    <a:pt x="2046" y="3729"/>
                  </a:cubicBezTo>
                  <a:cubicBezTo>
                    <a:pt x="2523" y="3729"/>
                    <a:pt x="3001" y="3547"/>
                    <a:pt x="3365" y="3182"/>
                  </a:cubicBezTo>
                  <a:cubicBezTo>
                    <a:pt x="4092" y="2455"/>
                    <a:pt x="4092" y="1275"/>
                    <a:pt x="3365" y="546"/>
                  </a:cubicBezTo>
                  <a:cubicBezTo>
                    <a:pt x="3001" y="183"/>
                    <a:pt x="2523" y="1"/>
                    <a:pt x="2046"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43"/>
          <p:cNvSpPr/>
          <p:nvPr/>
        </p:nvSpPr>
        <p:spPr>
          <a:xfrm>
            <a:off x="7137650" y="51632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4"/>
          <p:cNvSpPr>
            <a:spLocks noGrp="1"/>
          </p:cNvSpPr>
          <p:nvPr>
            <p:ph type="title"/>
          </p:nvPr>
        </p:nvSpPr>
        <p:spPr/>
        <p:txBody>
          <a:bodyPr/>
          <a:lstStyle/>
          <a:p>
            <a:pPr algn="ctr"/>
            <a:r>
              <a:rPr lang="vi-VN" sz="3200" b="1" smtClean="0">
                <a:latin typeface="Arial" panose="020B0604020202020204" pitchFamily="34" charset="0"/>
                <a:cs typeface="Arial" panose="020B0604020202020204" pitchFamily="34" charset="0"/>
              </a:rPr>
              <a:t>LUYỆN TẬP</a:t>
            </a:r>
            <a:endParaRPr lang="en-US" sz="3200" b="1">
              <a:latin typeface="Arial" panose="020B0604020202020204" pitchFamily="34" charset="0"/>
              <a:cs typeface="Arial" panose="020B0604020202020204" pitchFamily="34" charset="0"/>
            </a:endParaRPr>
          </a:p>
        </p:txBody>
      </p:sp>
      <p:sp>
        <p:nvSpPr>
          <p:cNvPr id="6" name="Rectangle 5"/>
          <p:cNvSpPr/>
          <p:nvPr/>
        </p:nvSpPr>
        <p:spPr>
          <a:xfrm>
            <a:off x="943118" y="2197137"/>
            <a:ext cx="5036442" cy="1938992"/>
          </a:xfrm>
          <a:prstGeom prst="rect">
            <a:avLst/>
          </a:prstGeom>
        </p:spPr>
        <p:txBody>
          <a:bodyPr wrap="square">
            <a:spAutoFit/>
          </a:bodyPr>
          <a:lstStyle/>
          <a:p>
            <a:pPr algn="just">
              <a:lnSpc>
                <a:spcPct val="150000"/>
              </a:lnSpc>
            </a:pPr>
            <a:r>
              <a:rPr lang="en-US" sz="2000"/>
              <a:t>Hãy </a:t>
            </a:r>
            <a:r>
              <a:rPr lang="en-US" sz="2000" smtClean="0"/>
              <a:t>nê</a:t>
            </a:r>
            <a:r>
              <a:rPr lang="vi-VN" sz="2000" smtClean="0"/>
              <a:t>u</a:t>
            </a:r>
            <a:r>
              <a:rPr lang="en-US" sz="2000" smtClean="0"/>
              <a:t> </a:t>
            </a:r>
            <a:r>
              <a:rPr lang="en-US" sz="2000"/>
              <a:t>một ví dụ máy tính giúp em trong học tập, giải trí hoặc hợp tác với bạn bè tạo ra sản phẩm số. Trong ví dụ ấy em đã sử dụng phần mềm nào?</a:t>
            </a:r>
          </a:p>
        </p:txBody>
      </p:sp>
      <p:grpSp>
        <p:nvGrpSpPr>
          <p:cNvPr id="9" name="Group 8"/>
          <p:cNvGrpSpPr/>
          <p:nvPr/>
        </p:nvGrpSpPr>
        <p:grpSpPr>
          <a:xfrm>
            <a:off x="943118" y="1331464"/>
            <a:ext cx="3394448" cy="661789"/>
            <a:chOff x="943118" y="1331464"/>
            <a:chExt cx="3394448" cy="661789"/>
          </a:xfrm>
        </p:grpSpPr>
        <p:pic>
          <p:nvPicPr>
            <p:cNvPr id="7" name="Picture 6"/>
            <p:cNvPicPr>
              <a:picLocks noChangeAspect="1"/>
            </p:cNvPicPr>
            <p:nvPr/>
          </p:nvPicPr>
          <p:blipFill>
            <a:blip r:embed="rId3"/>
            <a:stretch>
              <a:fillRect/>
            </a:stretch>
          </p:blipFill>
          <p:spPr>
            <a:xfrm>
              <a:off x="943118" y="1331464"/>
              <a:ext cx="774538" cy="661789"/>
            </a:xfrm>
            <a:prstGeom prst="rect">
              <a:avLst/>
            </a:prstGeom>
          </p:spPr>
        </p:pic>
        <p:sp>
          <p:nvSpPr>
            <p:cNvPr id="8" name="TextBox 7"/>
            <p:cNvSpPr txBox="1"/>
            <p:nvPr/>
          </p:nvSpPr>
          <p:spPr>
            <a:xfrm>
              <a:off x="1717656" y="1535348"/>
              <a:ext cx="2619910" cy="400110"/>
            </a:xfrm>
            <a:prstGeom prst="rect">
              <a:avLst/>
            </a:prstGeom>
            <a:noFill/>
          </p:spPr>
          <p:txBody>
            <a:bodyPr wrap="square" rtlCol="0">
              <a:spAutoFit/>
            </a:bodyPr>
            <a:lstStyle/>
            <a:p>
              <a:r>
                <a:rPr lang="vi-VN" sz="2000" b="1" smtClean="0">
                  <a:solidFill>
                    <a:schemeClr val="tx2">
                      <a:lumMod val="50000"/>
                    </a:schemeClr>
                  </a:solidFill>
                </a:rPr>
                <a:t>Thảo luận cặp đôi</a:t>
              </a:r>
              <a:endParaRPr lang="en-US" sz="2000" b="1">
                <a:solidFill>
                  <a:schemeClr val="tx2">
                    <a:lumMod val="50000"/>
                  </a:schemeClr>
                </a:solidFill>
              </a:endParaRPr>
            </a:p>
          </p:txBody>
        </p:sp>
      </p:grpSp>
      <p:pic>
        <p:nvPicPr>
          <p:cNvPr id="10" name="Picture 9"/>
          <p:cNvPicPr>
            <a:picLocks noChangeAspect="1"/>
          </p:cNvPicPr>
          <p:nvPr/>
        </p:nvPicPr>
        <p:blipFill>
          <a:blip r:embed="rId4"/>
          <a:stretch>
            <a:fillRect/>
          </a:stretch>
        </p:blipFill>
        <p:spPr>
          <a:xfrm>
            <a:off x="5239820" y="2767439"/>
            <a:ext cx="3904180" cy="229919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6" name="TextBox 15"/>
          <p:cNvSpPr txBox="1"/>
          <p:nvPr/>
        </p:nvSpPr>
        <p:spPr>
          <a:xfrm>
            <a:off x="2600277" y="123591"/>
            <a:ext cx="3840970" cy="461665"/>
          </a:xfrm>
          <a:prstGeom prst="rect">
            <a:avLst/>
          </a:prstGeom>
          <a:noFill/>
        </p:spPr>
        <p:txBody>
          <a:bodyPr wrap="square" rtlCol="0">
            <a:spAutoFit/>
          </a:bodyPr>
          <a:lstStyle/>
          <a:p>
            <a:pPr algn="ctr"/>
            <a:r>
              <a:rPr lang="vi-VN" sz="2400" b="1" smtClean="0">
                <a:solidFill>
                  <a:schemeClr val="tx2">
                    <a:lumMod val="50000"/>
                  </a:schemeClr>
                </a:solidFill>
              </a:rPr>
              <a:t>Ví dụ</a:t>
            </a:r>
            <a:endParaRPr lang="en-US" sz="2400" b="1">
              <a:solidFill>
                <a:schemeClr val="tx2">
                  <a:lumMod val="50000"/>
                </a:schemeClr>
              </a:solidFill>
            </a:endParaRPr>
          </a:p>
        </p:txBody>
      </p:sp>
      <p:grpSp>
        <p:nvGrpSpPr>
          <p:cNvPr id="10" name="Group 9"/>
          <p:cNvGrpSpPr/>
          <p:nvPr/>
        </p:nvGrpSpPr>
        <p:grpSpPr>
          <a:xfrm>
            <a:off x="5087449" y="1077820"/>
            <a:ext cx="3486196" cy="3948284"/>
            <a:chOff x="5087449" y="1077820"/>
            <a:chExt cx="3486196" cy="3948284"/>
          </a:xfrm>
        </p:grpSpPr>
        <p:grpSp>
          <p:nvGrpSpPr>
            <p:cNvPr id="5" name="Group 4"/>
            <p:cNvGrpSpPr/>
            <p:nvPr/>
          </p:nvGrpSpPr>
          <p:grpSpPr>
            <a:xfrm>
              <a:off x="5573607" y="1077820"/>
              <a:ext cx="2460784" cy="2470956"/>
              <a:chOff x="939962" y="1191231"/>
              <a:chExt cx="2655574" cy="2666552"/>
            </a:xfrm>
          </p:grpSpPr>
          <p:sp>
            <p:nvSpPr>
              <p:cNvPr id="1789" name="Google Shape;1789;p45"/>
              <p:cNvSpPr/>
              <p:nvPr/>
            </p:nvSpPr>
            <p:spPr>
              <a:xfrm>
                <a:off x="997262" y="1220783"/>
                <a:ext cx="2598274" cy="2637000"/>
              </a:xfrm>
              <a:prstGeom prst="rect">
                <a:avLst/>
              </a:prstGeom>
              <a:solidFill>
                <a:srgbClr val="92D05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2" name="Google Shape;1792;p45"/>
              <p:cNvPicPr preferRelativeResize="0"/>
              <p:nvPr/>
            </p:nvPicPr>
            <p:blipFill>
              <a:blip r:embed="rId3">
                <a:extLst>
                  <a:ext uri="{28A0092B-C50C-407E-A947-70E740481C1C}">
                    <a14:useLocalDpi xmlns:a14="http://schemas.microsoft.com/office/drawing/2010/main" val="0"/>
                  </a:ext>
                </a:extLst>
              </a:blip>
              <a:stretch>
                <a:fillRect/>
              </a:stretch>
            </p:blipFill>
            <p:spPr>
              <a:xfrm>
                <a:off x="939962" y="1191231"/>
                <a:ext cx="2576102" cy="2576102"/>
              </a:xfrm>
              <a:prstGeom prst="rect">
                <a:avLst/>
              </a:prstGeom>
              <a:noFill/>
              <a:ln w="9525" cap="flat" cmpd="sng">
                <a:solidFill>
                  <a:schemeClr val="accent4"/>
                </a:solidFill>
                <a:prstDash val="solid"/>
                <a:round/>
                <a:headEnd type="none" w="sm" len="sm"/>
                <a:tailEnd type="none" w="sm" len="sm"/>
              </a:ln>
            </p:spPr>
          </p:pic>
        </p:grpSp>
        <p:sp>
          <p:nvSpPr>
            <p:cNvPr id="4" name="Rectangle 3"/>
            <p:cNvSpPr/>
            <p:nvPr/>
          </p:nvSpPr>
          <p:spPr>
            <a:xfrm>
              <a:off x="5087449" y="3548776"/>
              <a:ext cx="3486196" cy="1477328"/>
            </a:xfrm>
            <a:prstGeom prst="rect">
              <a:avLst/>
            </a:prstGeom>
          </p:spPr>
          <p:txBody>
            <a:bodyPr wrap="square">
              <a:spAutoFit/>
            </a:bodyPr>
            <a:lstStyle/>
            <a:p>
              <a:pPr algn="ctr">
                <a:lnSpc>
                  <a:spcPct val="150000"/>
                </a:lnSpc>
              </a:pPr>
              <a:r>
                <a:rPr lang="en-US" sz="2000"/>
                <a:t>Em </a:t>
              </a:r>
              <a:r>
                <a:rPr lang="en-US" sz="2000" smtClean="0"/>
                <a:t>cùng </a:t>
              </a:r>
              <a:r>
                <a:rPr lang="en-US" sz="2000"/>
                <a:t>các bạn sử dụng phần mềm PowerPoint để tạo bài thuyết trình.</a:t>
              </a:r>
            </a:p>
          </p:txBody>
        </p:sp>
      </p:grpSp>
      <p:grpSp>
        <p:nvGrpSpPr>
          <p:cNvPr id="9" name="Group 8"/>
          <p:cNvGrpSpPr/>
          <p:nvPr/>
        </p:nvGrpSpPr>
        <p:grpSpPr>
          <a:xfrm>
            <a:off x="602782" y="1077820"/>
            <a:ext cx="3994990" cy="3956155"/>
            <a:chOff x="602782" y="1077820"/>
            <a:chExt cx="3994990" cy="3956155"/>
          </a:xfrm>
        </p:grpSpPr>
        <p:grpSp>
          <p:nvGrpSpPr>
            <p:cNvPr id="19" name="Group 18"/>
            <p:cNvGrpSpPr/>
            <p:nvPr/>
          </p:nvGrpSpPr>
          <p:grpSpPr>
            <a:xfrm>
              <a:off x="1343337" y="1077820"/>
              <a:ext cx="2460784" cy="2461199"/>
              <a:chOff x="939962" y="1201760"/>
              <a:chExt cx="2655574" cy="2656023"/>
            </a:xfrm>
          </p:grpSpPr>
          <p:sp>
            <p:nvSpPr>
              <p:cNvPr id="20" name="Google Shape;1789;p45"/>
              <p:cNvSpPr/>
              <p:nvPr/>
            </p:nvSpPr>
            <p:spPr>
              <a:xfrm>
                <a:off x="997262" y="1220783"/>
                <a:ext cx="2598274" cy="2637000"/>
              </a:xfrm>
              <a:prstGeom prst="rect">
                <a:avLst/>
              </a:prstGeom>
              <a:solidFill>
                <a:schemeClr val="tx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1792;p45"/>
              <p:cNvPicPr preferRelativeResize="0"/>
              <p:nvPr/>
            </p:nvPicPr>
            <p:blipFill>
              <a:blip r:embed="rId4">
                <a:extLst>
                  <a:ext uri="{28A0092B-C50C-407E-A947-70E740481C1C}">
                    <a14:useLocalDpi xmlns:a14="http://schemas.microsoft.com/office/drawing/2010/main" val="0"/>
                  </a:ext>
                </a:extLst>
              </a:blip>
              <a:stretch>
                <a:fillRect/>
              </a:stretch>
            </p:blipFill>
            <p:spPr>
              <a:xfrm>
                <a:off x="939962" y="1201760"/>
                <a:ext cx="2576102" cy="2555044"/>
              </a:xfrm>
              <a:prstGeom prst="rect">
                <a:avLst/>
              </a:prstGeom>
              <a:noFill/>
              <a:ln w="9525" cap="flat" cmpd="sng">
                <a:solidFill>
                  <a:schemeClr val="accent4"/>
                </a:solidFill>
                <a:prstDash val="solid"/>
                <a:round/>
                <a:headEnd type="none" w="sm" len="sm"/>
                <a:tailEnd type="none" w="sm" len="sm"/>
              </a:ln>
            </p:spPr>
          </p:pic>
        </p:grpSp>
        <p:sp>
          <p:nvSpPr>
            <p:cNvPr id="6" name="Rectangle 5"/>
            <p:cNvSpPr/>
            <p:nvPr/>
          </p:nvSpPr>
          <p:spPr>
            <a:xfrm>
              <a:off x="602782" y="3556647"/>
              <a:ext cx="3994990" cy="1477328"/>
            </a:xfrm>
            <a:prstGeom prst="rect">
              <a:avLst/>
            </a:prstGeom>
          </p:spPr>
          <p:txBody>
            <a:bodyPr wrap="square">
              <a:spAutoFit/>
            </a:bodyPr>
            <a:lstStyle/>
            <a:p>
              <a:pPr algn="ctr">
                <a:lnSpc>
                  <a:spcPct val="150000"/>
                </a:lnSpc>
              </a:pPr>
              <a:r>
                <a:rPr lang="en-US" sz="2000"/>
                <a:t>Em </a:t>
              </a:r>
              <a:r>
                <a:rPr lang="en-US" sz="2000" smtClean="0"/>
                <a:t>dùng </a:t>
              </a:r>
              <a:r>
                <a:rPr lang="en-US" sz="2000"/>
                <a:t>phần mềm RapidTyping để cùng bạn luyện tập gõ phím nhanh và đúng cách.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742454"/>
            <a:ext cx="9143999" cy="638573"/>
          </a:xfrm>
          <a:prstGeom prst="rect">
            <a:avLst/>
          </a:prstGeom>
          <a:noFill/>
        </p:spPr>
        <p:txBody>
          <a:bodyPr wrap="square" rtlCol="0">
            <a:spAutoFit/>
          </a:bodyPr>
          <a:lstStyle/>
          <a:p>
            <a:pPr algn="ctr">
              <a:lnSpc>
                <a:spcPct val="150000"/>
              </a:lnSpc>
            </a:pPr>
            <a:r>
              <a:rPr lang="en-US" sz="2700" b="1" smtClean="0"/>
              <a:t>TRÒ CHƠI TRẮC NGHIỆM</a:t>
            </a:r>
            <a:endParaRPr lang="vi-VN" sz="2700" b="1"/>
          </a:p>
        </p:txBody>
      </p:sp>
      <p:sp>
        <p:nvSpPr>
          <p:cNvPr id="10" name="TextBox 9"/>
          <p:cNvSpPr txBox="1"/>
          <p:nvPr/>
        </p:nvSpPr>
        <p:spPr>
          <a:xfrm>
            <a:off x="0" y="1447167"/>
            <a:ext cx="9143999" cy="638573"/>
          </a:xfrm>
          <a:prstGeom prst="rect">
            <a:avLst/>
          </a:prstGeom>
          <a:noFill/>
        </p:spPr>
        <p:txBody>
          <a:bodyPr wrap="square" rtlCol="0">
            <a:spAutoFit/>
          </a:bodyPr>
          <a:lstStyle/>
          <a:p>
            <a:pPr algn="ctr">
              <a:lnSpc>
                <a:spcPct val="150000"/>
              </a:lnSpc>
            </a:pPr>
            <a:r>
              <a:rPr lang="en-US" sz="2700" b="1" smtClean="0">
                <a:solidFill>
                  <a:srgbClr val="C00000"/>
                </a:solidFill>
              </a:rPr>
              <a:t>NGÔI SAO MAY MẮN</a:t>
            </a:r>
            <a:endParaRPr lang="vi-VN" sz="2700" b="1">
              <a:solidFill>
                <a:srgbClr val="C00000"/>
              </a:solidFill>
            </a:endParaRPr>
          </a:p>
        </p:txBody>
      </p:sp>
      <p:pic>
        <p:nvPicPr>
          <p:cNvPr id="11" name="Picture 8" descr="https://cdn-icons-png.flaticon.com/128/3513/351357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841" y="820406"/>
            <a:ext cx="508665" cy="5086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676" y="3511194"/>
            <a:ext cx="1319539" cy="1319539"/>
          </a:xfrm>
          <a:prstGeom prst="rect">
            <a:avLst/>
          </a:prstGeom>
        </p:spPr>
      </p:pic>
      <p:pic>
        <p:nvPicPr>
          <p:cNvPr id="13" name="Picture 12">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457" y="3511195"/>
            <a:ext cx="1319539" cy="1319539"/>
          </a:xfrm>
          <a:prstGeom prst="rect">
            <a:avLst/>
          </a:prstGeom>
        </p:spPr>
      </p:pic>
      <p:pic>
        <p:nvPicPr>
          <p:cNvPr id="14" name="Picture 13">
            <a:hlinkClick r:id="rId8"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2216" y="2320126"/>
            <a:ext cx="1319539" cy="1319539"/>
          </a:xfrm>
          <a:prstGeom prst="rect">
            <a:avLst/>
          </a:prstGeom>
        </p:spPr>
      </p:pic>
      <p:pic>
        <p:nvPicPr>
          <p:cNvPr id="15" name="Picture 14">
            <a:hlinkClick r:id="rId9"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6996" y="2320126"/>
            <a:ext cx="1319539" cy="1319539"/>
          </a:xfrm>
          <a:prstGeom prst="rect">
            <a:avLst/>
          </a:prstGeom>
        </p:spPr>
      </p:pic>
      <p:pic>
        <p:nvPicPr>
          <p:cNvPr id="16" name="Picture 15">
            <a:hlinkClick r:id="rId10"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77" y="2320126"/>
            <a:ext cx="1319539" cy="1319539"/>
          </a:xfrm>
          <a:prstGeom prst="rect">
            <a:avLst/>
          </a:prstGeom>
        </p:spPr>
      </p:pic>
      <p:pic>
        <p:nvPicPr>
          <p:cNvPr id="17" name="Picture 16">
            <a:hlinkClick r:id="rId11"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895" y="3511194"/>
            <a:ext cx="1319539" cy="1319539"/>
          </a:xfrm>
          <a:prstGeom prst="rect">
            <a:avLst/>
          </a:prstGeom>
        </p:spPr>
      </p:pic>
    </p:spTree>
    <p:extLst>
      <p:ext uri="{BB962C8B-B14F-4D97-AF65-F5344CB8AC3E}">
        <p14:creationId xmlns:p14="http://schemas.microsoft.com/office/powerpoint/2010/main" val="7626324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7"/>
                                        </p:tgtEl>
                                      </p:cBhvr>
                                    </p:animEffect>
                                    <p:animScale>
                                      <p:cBhvr>
                                        <p:cTn id="2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p:cTn id="27" dur="500"/>
                                        <p:tgtEl>
                                          <p:spTgt spid="16"/>
                                        </p:tgtEl>
                                        <p:attrNameLst>
                                          <p:attrName>ppt_w</p:attrName>
                                        </p:attrNameLst>
                                      </p:cBhvr>
                                      <p:tavLst>
                                        <p:tav tm="0">
                                          <p:val>
                                            <p:strVal val="ppt_w"/>
                                          </p:val>
                                        </p:tav>
                                        <p:tav tm="100000">
                                          <p:val>
                                            <p:fltVal val="0"/>
                                          </p:val>
                                        </p:tav>
                                      </p:tavLst>
                                    </p:anim>
                                    <p:anim calcmode="lin" valueType="num">
                                      <p:cBhvr>
                                        <p:cTn id="28" dur="500"/>
                                        <p:tgtEl>
                                          <p:spTgt spid="16"/>
                                        </p:tgtEl>
                                        <p:attrNameLst>
                                          <p:attrName>ppt_h</p:attrName>
                                        </p:attrNameLst>
                                      </p:cBhvr>
                                      <p:tavLst>
                                        <p:tav tm="0">
                                          <p:val>
                                            <p:strVal val="ppt_h"/>
                                          </p:val>
                                        </p:tav>
                                        <p:tav tm="100000">
                                          <p:val>
                                            <p:fltVal val="0"/>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15"/>
                                        </p:tgtEl>
                                        <p:attrNameLst>
                                          <p:attrName>ppt_w</p:attrName>
                                        </p:attrNameLst>
                                      </p:cBhvr>
                                      <p:tavLst>
                                        <p:tav tm="0">
                                          <p:val>
                                            <p:strVal val="ppt_w"/>
                                          </p:val>
                                        </p:tav>
                                        <p:tav tm="100000">
                                          <p:val>
                                            <p:fltVal val="0"/>
                                          </p:val>
                                        </p:tav>
                                      </p:tavLst>
                                    </p:anim>
                                    <p:anim calcmode="lin" valueType="num">
                                      <p:cBhvr>
                                        <p:cTn id="35" dur="500"/>
                                        <p:tgtEl>
                                          <p:spTgt spid="15"/>
                                        </p:tgtEl>
                                        <p:attrNameLst>
                                          <p:attrName>ppt_h</p:attrName>
                                        </p:attrNameLst>
                                      </p:cBhvr>
                                      <p:tavLst>
                                        <p:tav tm="0">
                                          <p:val>
                                            <p:strVal val="ppt_h"/>
                                          </p:val>
                                        </p:tav>
                                        <p:tav tm="100000">
                                          <p:val>
                                            <p:fltVal val="0"/>
                                          </p:val>
                                        </p:tav>
                                      </p:tavLst>
                                    </p:anim>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4"/>
                                        </p:tgtEl>
                                        <p:attrNameLst>
                                          <p:attrName>ppt_w</p:attrName>
                                        </p:attrNameLst>
                                      </p:cBhvr>
                                      <p:tavLst>
                                        <p:tav tm="0">
                                          <p:val>
                                            <p:strVal val="ppt_w"/>
                                          </p:val>
                                        </p:tav>
                                        <p:tav tm="100000">
                                          <p:val>
                                            <p:fltVal val="0"/>
                                          </p:val>
                                        </p:tav>
                                      </p:tavLst>
                                    </p:anim>
                                    <p:anim calcmode="lin" valueType="num">
                                      <p:cBhvr>
                                        <p:cTn id="42" dur="500"/>
                                        <p:tgtEl>
                                          <p:spTgt spid="14"/>
                                        </p:tgtEl>
                                        <p:attrNameLst>
                                          <p:attrName>ppt_h</p:attrName>
                                        </p:attrNameLst>
                                      </p:cBhvr>
                                      <p:tavLst>
                                        <p:tav tm="0">
                                          <p:val>
                                            <p:strVal val="ppt_h"/>
                                          </p:val>
                                        </p:tav>
                                        <p:tav tm="100000">
                                          <p:val>
                                            <p:fltVal val="0"/>
                                          </p:val>
                                        </p:tav>
                                      </p:tavLst>
                                    </p:anim>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2"/>
                                        </p:tgtEl>
                                        <p:attrNameLst>
                                          <p:attrName>ppt_w</p:attrName>
                                        </p:attrNameLst>
                                      </p:cBhvr>
                                      <p:tavLst>
                                        <p:tav tm="0">
                                          <p:val>
                                            <p:strVal val="ppt_w"/>
                                          </p:val>
                                        </p:tav>
                                        <p:tav tm="100000">
                                          <p:val>
                                            <p:fltVal val="0"/>
                                          </p:val>
                                        </p:tav>
                                      </p:tavLst>
                                    </p:anim>
                                    <p:anim calcmode="lin" valueType="num">
                                      <p:cBhvr>
                                        <p:cTn id="56" dur="500"/>
                                        <p:tgtEl>
                                          <p:spTgt spid="12"/>
                                        </p:tgtEl>
                                        <p:attrNameLst>
                                          <p:attrName>ppt_h</p:attrName>
                                        </p:attrNameLst>
                                      </p:cBhvr>
                                      <p:tavLst>
                                        <p:tav tm="0">
                                          <p:val>
                                            <p:strVal val="ppt_h"/>
                                          </p:val>
                                        </p:tav>
                                        <p:tav tm="100000">
                                          <p:val>
                                            <p:fltVal val="0"/>
                                          </p:val>
                                        </p:tav>
                                      </p:tavLst>
                                    </p:anim>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1: </a:t>
            </a:r>
            <a:r>
              <a:rPr lang="vi-VN" sz="2000" noProof="1">
                <a:solidFill>
                  <a:srgbClr val="C00000"/>
                </a:solidFill>
                <a:latin typeface="Arial (Body)"/>
              </a:rPr>
              <a:t>Em có thể tham gia các lớp học trực tuyến qua </a:t>
            </a:r>
            <a:endParaRPr lang="en-US" sz="2000" noProof="1" smtClean="0">
              <a:solidFill>
                <a:srgbClr val="C00000"/>
              </a:solidFill>
              <a:latin typeface="Arial (Body)"/>
            </a:endParaRPr>
          </a:p>
          <a:p>
            <a:pPr algn="ctr" defTabSz="685800">
              <a:lnSpc>
                <a:spcPct val="150000"/>
              </a:lnSpc>
              <a:buClrTx/>
              <a:defRPr/>
            </a:pPr>
            <a:r>
              <a:rPr lang="vi-VN" sz="2000" noProof="1" smtClean="0">
                <a:solidFill>
                  <a:srgbClr val="C00000"/>
                </a:solidFill>
                <a:latin typeface="Arial (Body)"/>
              </a:rPr>
              <a:t>phần </a:t>
            </a:r>
            <a:r>
              <a:rPr lang="vi-VN" sz="2000" noProof="1">
                <a:solidFill>
                  <a:srgbClr val="C00000"/>
                </a:solidFill>
                <a:latin typeface="Arial (Body)"/>
              </a:rPr>
              <a:t>mềm nào sau đây?</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Microsoft PowerPoint.</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Google Meet.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YouTube Kids.</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D. Kids Games Learning Science.</a:t>
            </a:r>
            <a:endParaRPr lang="vi-VN" sz="2000" noProof="1">
              <a:solidFill>
                <a:srgbClr val="000000"/>
              </a:solidFill>
              <a:latin typeface="Arial (Body)"/>
            </a:endParaRP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3615626"/>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C. Google Meet.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1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2: </a:t>
            </a:r>
            <a:r>
              <a:rPr lang="vi-VN" sz="2000" noProof="1">
                <a:solidFill>
                  <a:srgbClr val="C00000"/>
                </a:solidFill>
                <a:latin typeface="Arial (Body)"/>
              </a:rPr>
              <a:t>Phần mềm Google Translate giúp em làm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Soạn thảo văn bản.</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Khám phá khoa học.</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Dịch tiếng Anh.</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Tương tác, thảo luận với </a:t>
            </a:r>
            <a:endParaRPr lang="en-US" sz="2000" noProof="1" smtClean="0">
              <a:solidFill>
                <a:srgbClr val="000000"/>
              </a:solidFill>
              <a:latin typeface="Arial (Body)"/>
            </a:endParaRPr>
          </a:p>
          <a:p>
            <a:pPr algn="ctr" defTabSz="685800">
              <a:lnSpc>
                <a:spcPct val="150000"/>
              </a:lnSpc>
              <a:buClrTx/>
              <a:defRPr/>
            </a:pPr>
            <a:r>
              <a:rPr lang="vi-VN" sz="2000" noProof="1" smtClean="0">
                <a:solidFill>
                  <a:srgbClr val="000000"/>
                </a:solidFill>
                <a:latin typeface="Arial (Body)"/>
              </a:rPr>
              <a:t>các </a:t>
            </a:r>
            <a:r>
              <a:rPr lang="vi-VN" sz="2000" noProof="1">
                <a:solidFill>
                  <a:srgbClr val="000000"/>
                </a:solidFill>
                <a:latin typeface="Arial (Body)"/>
              </a:rPr>
              <a:t>bạn.</a:t>
            </a:r>
          </a:p>
        </p:txBody>
      </p:sp>
      <p:sp>
        <p:nvSpPr>
          <p:cNvPr id="22" name="Đáp án đúng">
            <a:extLst>
              <a:ext uri="{FF2B5EF4-FFF2-40B4-BE49-F238E27FC236}">
                <a16:creationId xmlns:a16="http://schemas.microsoft.com/office/drawing/2014/main" id="{F26A5EAB-E5AD-94BE-45D6-5F46AA945CA3}"/>
              </a:ext>
            </a:extLst>
          </p:cNvPr>
          <p:cNvSpPr/>
          <p:nvPr/>
        </p:nvSpPr>
        <p:spPr>
          <a:xfrm>
            <a:off x="4724398" y="3615627"/>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FFFFFF"/>
                </a:solidFill>
                <a:latin typeface="Arial (Body)"/>
              </a:rPr>
              <a:t>D. Tương tác, thảo luận với </a:t>
            </a:r>
            <a:endParaRPr lang="en-US" sz="2000" noProof="1" smtClean="0">
              <a:solidFill>
                <a:srgbClr val="FFFFFF"/>
              </a:solidFill>
              <a:latin typeface="Arial (Body)"/>
            </a:endParaRPr>
          </a:p>
          <a:p>
            <a:pPr algn="ctr" defTabSz="685800">
              <a:lnSpc>
                <a:spcPct val="150000"/>
              </a:lnSpc>
              <a:buClrTx/>
              <a:defRPr/>
            </a:pPr>
            <a:r>
              <a:rPr lang="vi-VN" sz="2000" noProof="1" smtClean="0">
                <a:solidFill>
                  <a:srgbClr val="FFFFFF"/>
                </a:solidFill>
                <a:latin typeface="Arial (Body)"/>
              </a:rPr>
              <a:t>các </a:t>
            </a:r>
            <a:r>
              <a:rPr lang="vi-VN" sz="2000" noProof="1">
                <a:solidFill>
                  <a:srgbClr val="FFFFFF"/>
                </a:solidFill>
                <a:latin typeface="Arial (Body)"/>
              </a:rPr>
              <a:t>bạn.</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62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3: </a:t>
            </a:r>
            <a:r>
              <a:rPr lang="vi-VN" sz="2000" noProof="1">
                <a:solidFill>
                  <a:srgbClr val="C00000"/>
                </a:solidFill>
                <a:latin typeface="Arial (Body)"/>
              </a:rPr>
              <a:t>Chương trình trò chơi mê cung được viết bằng phần mềm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Scratch</a:t>
            </a:r>
            <a:r>
              <a:rPr lang="en-US" sz="2000" noProof="1" smtClean="0">
                <a:solidFill>
                  <a:srgbClr val="000000"/>
                </a:solidFill>
                <a:latin typeface="Arial (Body)"/>
              </a:rPr>
              <a:t>.</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Paint</a:t>
            </a:r>
            <a:r>
              <a:rPr lang="en-US" sz="2000" noProof="1" smtClean="0">
                <a:solidFill>
                  <a:srgbClr val="000000"/>
                </a:solidFill>
                <a:latin typeface="Arial (Body)"/>
              </a:rPr>
              <a: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Zoom</a:t>
            </a:r>
            <a:r>
              <a:rPr lang="en-US" sz="2000" noProof="1" smtClean="0">
                <a:solidFill>
                  <a:srgbClr val="000000"/>
                </a:solidFill>
                <a:latin typeface="Arial (Body)"/>
              </a:rPr>
              <a:t>.</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Facebook.</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2236584"/>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A. Scratch.</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658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4: </a:t>
            </a:r>
            <a:r>
              <a:rPr lang="vi-VN" sz="2000" noProof="1">
                <a:solidFill>
                  <a:srgbClr val="C00000"/>
                </a:solidFill>
                <a:latin typeface="Arial (Body)"/>
              </a:rPr>
              <a:t>Em có thể chỉnh sửa ảnh bằng phần mềm nào sau đây?</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Kiran’s Typing Tutor.</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Picsart.</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Zing MP3.</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Microsoft Teams.</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3615626"/>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C. Picsart.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7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5: </a:t>
            </a:r>
            <a:r>
              <a:rPr lang="vi-VN" sz="2000" noProof="1">
                <a:solidFill>
                  <a:srgbClr val="C00000"/>
                </a:solidFill>
                <a:latin typeface="Arial (Body)"/>
              </a:rPr>
              <a:t>Máy tính không thể giúp em làm gì?</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smtClean="0">
                <a:solidFill>
                  <a:srgbClr val="000000"/>
                </a:solidFill>
                <a:latin typeface="Arial (Body)"/>
              </a:rPr>
              <a:t>A. Xem </a:t>
            </a:r>
            <a:r>
              <a:rPr lang="en-US" sz="2000" noProof="1">
                <a:solidFill>
                  <a:srgbClr val="000000"/>
                </a:solidFill>
                <a:latin typeface="Arial (Body)"/>
              </a:rPr>
              <a:t>phim hoạt </a:t>
            </a:r>
            <a:r>
              <a:rPr lang="en-US" sz="2000" noProof="1" smtClean="0">
                <a:solidFill>
                  <a:srgbClr val="000000"/>
                </a:solidFill>
                <a:latin typeface="Arial (Body)"/>
              </a:rPr>
              <a:t>hình, </a:t>
            </a:r>
          </a:p>
          <a:p>
            <a:pPr algn="ctr" defTabSz="685800">
              <a:lnSpc>
                <a:spcPct val="150000"/>
              </a:lnSpc>
              <a:buClrTx/>
              <a:defRPr/>
            </a:pPr>
            <a:r>
              <a:rPr lang="en-US" sz="2000" noProof="1" smtClean="0">
                <a:solidFill>
                  <a:srgbClr val="000000"/>
                </a:solidFill>
                <a:latin typeface="Arial (Body)"/>
              </a:rPr>
              <a:t>nghe </a:t>
            </a:r>
            <a:r>
              <a:rPr lang="en-US" sz="2000" noProof="1">
                <a:solidFill>
                  <a:srgbClr val="000000"/>
                </a:solidFill>
                <a:latin typeface="Arial (Body)"/>
              </a:rPr>
              <a:t>nhạc.</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Tìm hiểu thế giới tự nhiên.</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Nấu ăn.</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Học toán.</a:t>
            </a:r>
          </a:p>
        </p:txBody>
      </p:sp>
      <p:sp>
        <p:nvSpPr>
          <p:cNvPr id="22" name="Đáp án đúng">
            <a:extLst>
              <a:ext uri="{FF2B5EF4-FFF2-40B4-BE49-F238E27FC236}">
                <a16:creationId xmlns:a16="http://schemas.microsoft.com/office/drawing/2014/main" id="{F26A5EAB-E5AD-94BE-45D6-5F46AA945CA3}"/>
              </a:ext>
            </a:extLst>
          </p:cNvPr>
          <p:cNvSpPr/>
          <p:nvPr/>
        </p:nvSpPr>
        <p:spPr>
          <a:xfrm>
            <a:off x="4722704" y="2236583"/>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B. Nấu ăn.</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546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âu hỏi">
            <a:extLst>
              <a:ext uri="{FF2B5EF4-FFF2-40B4-BE49-F238E27FC236}">
                <a16:creationId xmlns:a16="http://schemas.microsoft.com/office/drawing/2014/main" id="{018AD89B-885D-983C-F4F6-FC485515F49D}"/>
              </a:ext>
            </a:extLst>
          </p:cNvPr>
          <p:cNvSpPr/>
          <p:nvPr/>
        </p:nvSpPr>
        <p:spPr>
          <a:xfrm>
            <a:off x="259716" y="798438"/>
            <a:ext cx="8537859" cy="12500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noProof="1">
                <a:solidFill>
                  <a:srgbClr val="C00000"/>
                </a:solidFill>
                <a:latin typeface="Arial (Body)"/>
              </a:rPr>
              <a:t>Câu 6: </a:t>
            </a:r>
            <a:r>
              <a:rPr lang="vi-VN" sz="2000" noProof="1">
                <a:solidFill>
                  <a:srgbClr val="C00000"/>
                </a:solidFill>
                <a:latin typeface="Arial (Body)"/>
              </a:rPr>
              <a:t>Cách để điều khiển chú chuột di chuyển trong </a:t>
            </a:r>
            <a:endParaRPr lang="en-US" sz="2000" noProof="1" smtClean="0">
              <a:solidFill>
                <a:srgbClr val="C00000"/>
              </a:solidFill>
              <a:latin typeface="Arial (Body)"/>
            </a:endParaRPr>
          </a:p>
          <a:p>
            <a:pPr algn="ctr" defTabSz="685800">
              <a:lnSpc>
                <a:spcPct val="150000"/>
              </a:lnSpc>
              <a:buClrTx/>
              <a:defRPr/>
            </a:pPr>
            <a:r>
              <a:rPr lang="vi-VN" sz="2000" noProof="1" smtClean="0">
                <a:solidFill>
                  <a:srgbClr val="C00000"/>
                </a:solidFill>
                <a:latin typeface="Arial (Body)"/>
              </a:rPr>
              <a:t>trò </a:t>
            </a:r>
            <a:r>
              <a:rPr lang="vi-VN" sz="2000" noProof="1">
                <a:solidFill>
                  <a:srgbClr val="C00000"/>
                </a:solidFill>
                <a:latin typeface="Arial (Body)"/>
              </a:rPr>
              <a:t>chơi mê cung là</a:t>
            </a:r>
          </a:p>
        </p:txBody>
      </p:sp>
      <p:sp>
        <p:nvSpPr>
          <p:cNvPr id="18" name="Đáp án đúng">
            <a:extLst>
              <a:ext uri="{FF2B5EF4-FFF2-40B4-BE49-F238E27FC236}">
                <a16:creationId xmlns:a16="http://schemas.microsoft.com/office/drawing/2014/main" id="{4D1DA2F5-D9A5-C765-0E47-25DD326F3067}"/>
              </a:ext>
            </a:extLst>
          </p:cNvPr>
          <p:cNvSpPr/>
          <p:nvPr/>
        </p:nvSpPr>
        <p:spPr>
          <a:xfrm>
            <a:off x="259715" y="2236584"/>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A. sử dụng chuột.</a:t>
            </a:r>
            <a:endParaRPr lang="vi-VN" sz="2000" noProof="1">
              <a:solidFill>
                <a:srgbClr val="000000"/>
              </a:solidFill>
              <a:latin typeface="Arial (Body)"/>
            </a:endParaRPr>
          </a:p>
        </p:txBody>
      </p:sp>
      <p:sp>
        <p:nvSpPr>
          <p:cNvPr id="19" name="Đáp án sai 1">
            <a:extLst>
              <a:ext uri="{FF2B5EF4-FFF2-40B4-BE49-F238E27FC236}">
                <a16:creationId xmlns:a16="http://schemas.microsoft.com/office/drawing/2014/main" id="{1713963F-2894-56F2-E53C-4371936FB85C}"/>
              </a:ext>
            </a:extLst>
          </p:cNvPr>
          <p:cNvSpPr/>
          <p:nvPr/>
        </p:nvSpPr>
        <p:spPr>
          <a:xfrm>
            <a:off x="259715"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C. sử dụng các lệnh trên </a:t>
            </a:r>
            <a:endParaRPr lang="en-US" sz="2000" noProof="1" smtClean="0">
              <a:solidFill>
                <a:srgbClr val="000000"/>
              </a:solidFill>
              <a:latin typeface="Arial (Body)"/>
            </a:endParaRPr>
          </a:p>
          <a:p>
            <a:pPr algn="ctr" defTabSz="685800">
              <a:lnSpc>
                <a:spcPct val="150000"/>
              </a:lnSpc>
              <a:buClrTx/>
              <a:defRPr/>
            </a:pPr>
            <a:r>
              <a:rPr lang="en-US" sz="2000" noProof="1" smtClean="0">
                <a:solidFill>
                  <a:srgbClr val="000000"/>
                </a:solidFill>
                <a:latin typeface="Arial (Body)"/>
              </a:rPr>
              <a:t>màn </a:t>
            </a:r>
            <a:r>
              <a:rPr lang="en-US" sz="2000" noProof="1">
                <a:solidFill>
                  <a:srgbClr val="000000"/>
                </a:solidFill>
                <a:latin typeface="Arial (Body)"/>
              </a:rPr>
              <a:t>hình.</a:t>
            </a:r>
            <a:endParaRPr lang="vi-VN" sz="2000" noProof="1">
              <a:solidFill>
                <a:srgbClr val="000000"/>
              </a:solidFill>
              <a:latin typeface="Arial (Body)"/>
            </a:endParaRPr>
          </a:p>
        </p:txBody>
      </p:sp>
      <p:sp>
        <p:nvSpPr>
          <p:cNvPr id="20" name="Đáp án sai 2">
            <a:extLst>
              <a:ext uri="{FF2B5EF4-FFF2-40B4-BE49-F238E27FC236}">
                <a16:creationId xmlns:a16="http://schemas.microsoft.com/office/drawing/2014/main" id="{72E080E8-9CBE-7E1E-25CC-340E27A4D017}"/>
              </a:ext>
            </a:extLst>
          </p:cNvPr>
          <p:cNvSpPr/>
          <p:nvPr/>
        </p:nvSpPr>
        <p:spPr>
          <a:xfrm>
            <a:off x="4724399" y="2236584"/>
            <a:ext cx="407317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000000"/>
                </a:solidFill>
                <a:latin typeface="Arial (Body)"/>
              </a:rPr>
              <a:t>B. sử dụng giọng nói.</a:t>
            </a:r>
            <a:endParaRPr lang="vi-VN" sz="2000" noProof="1">
              <a:solidFill>
                <a:srgbClr val="000000"/>
              </a:solidFill>
              <a:latin typeface="Arial (Body)"/>
            </a:endParaRPr>
          </a:p>
        </p:txBody>
      </p:sp>
      <p:sp>
        <p:nvSpPr>
          <p:cNvPr id="21" name="Đáp án sai 3">
            <a:extLst>
              <a:ext uri="{FF2B5EF4-FFF2-40B4-BE49-F238E27FC236}">
                <a16:creationId xmlns:a16="http://schemas.microsoft.com/office/drawing/2014/main" id="{98AC7C36-17E6-7D99-2014-5789447F054D}"/>
              </a:ext>
            </a:extLst>
          </p:cNvPr>
          <p:cNvSpPr/>
          <p:nvPr/>
        </p:nvSpPr>
        <p:spPr>
          <a:xfrm>
            <a:off x="4724398" y="3615627"/>
            <a:ext cx="4073175"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noProof="1">
                <a:solidFill>
                  <a:srgbClr val="000000"/>
                </a:solidFill>
                <a:latin typeface="Arial (Body)"/>
              </a:rPr>
              <a:t>D. sử dụng các phím mũi tên trên bàn phím.</a:t>
            </a:r>
          </a:p>
        </p:txBody>
      </p:sp>
      <p:sp>
        <p:nvSpPr>
          <p:cNvPr id="22" name="Đáp án đúng">
            <a:extLst>
              <a:ext uri="{FF2B5EF4-FFF2-40B4-BE49-F238E27FC236}">
                <a16:creationId xmlns:a16="http://schemas.microsoft.com/office/drawing/2014/main" id="{F26A5EAB-E5AD-94BE-45D6-5F46AA945CA3}"/>
              </a:ext>
            </a:extLst>
          </p:cNvPr>
          <p:cNvSpPr/>
          <p:nvPr/>
        </p:nvSpPr>
        <p:spPr>
          <a:xfrm>
            <a:off x="259715" y="2236584"/>
            <a:ext cx="4074869" cy="1190931"/>
          </a:xfrm>
          <a:prstGeom prst="roundRect">
            <a:avLst/>
          </a:prstGeom>
          <a:solidFill>
            <a:srgbClr val="0070C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noProof="1">
                <a:solidFill>
                  <a:srgbClr val="FFFFFF"/>
                </a:solidFill>
                <a:latin typeface="Arial (Body)"/>
              </a:rPr>
              <a:t>A. sử dụng chuột.</a:t>
            </a:r>
          </a:p>
        </p:txBody>
      </p:sp>
      <p:pic>
        <p:nvPicPr>
          <p:cNvPr id="23" name="Picture 2" descr="https://cdn-icons-png.flaticon.com/128/5590/559053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72416" y="121442"/>
            <a:ext cx="450314" cy="40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021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4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smtClean="0">
                <a:solidFill>
                  <a:schemeClr val="tx1">
                    <a:lumMod val="75000"/>
                  </a:schemeClr>
                </a:solidFill>
                <a:latin typeface="Arial" panose="020B0604020202020204" pitchFamily="34" charset="0"/>
                <a:cs typeface="Arial" panose="020B0604020202020204" pitchFamily="34" charset="0"/>
              </a:rPr>
              <a:t>VẬN DỤNG</a:t>
            </a:r>
            <a:endParaRPr b="1">
              <a:solidFill>
                <a:schemeClr val="tx1">
                  <a:lumMod val="75000"/>
                </a:schemeClr>
              </a:solidFill>
              <a:latin typeface="Arial" panose="020B0604020202020204" pitchFamily="34" charset="0"/>
              <a:cs typeface="Arial" panose="020B0604020202020204" pitchFamily="34" charset="0"/>
            </a:endParaRPr>
          </a:p>
        </p:txBody>
      </p:sp>
      <p:sp>
        <p:nvSpPr>
          <p:cNvPr id="1812" name="Google Shape;1812;p46"/>
          <p:cNvSpPr/>
          <p:nvPr/>
        </p:nvSpPr>
        <p:spPr>
          <a:xfrm rot="10800000">
            <a:off x="6729372" y="977768"/>
            <a:ext cx="136842" cy="136863"/>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a:off x="7290065" y="840338"/>
            <a:ext cx="74400" cy="744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518845" y="1413038"/>
            <a:ext cx="8106309" cy="1477328"/>
          </a:xfrm>
          <a:prstGeom prst="rect">
            <a:avLst/>
          </a:prstGeom>
        </p:spPr>
        <p:txBody>
          <a:bodyPr wrap="square">
            <a:spAutoFit/>
          </a:bodyPr>
          <a:lstStyle/>
          <a:p>
            <a:pPr algn="just">
              <a:lnSpc>
                <a:spcPct val="150000"/>
              </a:lnSpc>
            </a:pPr>
            <a:r>
              <a:rPr lang="vi-VN" sz="2000"/>
              <a:t>Hãy kể tên một sản phẩm số mà em có thể cùng bạn tạo ra (bức ảnh, bản ghi âm, đoạn video quay em đang hát, thiệp chúc mừng sinh nhật, …). Máy tính giúp em tạo ra những sản phẩm đó như thế nào?</a:t>
            </a:r>
            <a:endParaRPr lang="en-US" sz="200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00" y="3184989"/>
            <a:ext cx="1355783" cy="15191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372" y="3110742"/>
            <a:ext cx="1667624" cy="16676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649" y="3184989"/>
            <a:ext cx="2450730" cy="15317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1"/>
          <p:cNvSpPr/>
          <p:nvPr/>
        </p:nvSpPr>
        <p:spPr>
          <a:xfrm>
            <a:off x="1140145" y="3313065"/>
            <a:ext cx="6726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8" name="Google Shape;1658;p41"/>
          <p:cNvSpPr/>
          <p:nvPr/>
        </p:nvSpPr>
        <p:spPr>
          <a:xfrm>
            <a:off x="1140145" y="1854488"/>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9" name="Google Shape;1659;p41"/>
          <p:cNvSpPr txBox="1">
            <a:spLocks noGrp="1"/>
          </p:cNvSpPr>
          <p:nvPr>
            <p:ph type="title" idx="2"/>
          </p:nvPr>
        </p:nvSpPr>
        <p:spPr>
          <a:xfrm flipH="1">
            <a:off x="1101866" y="1818166"/>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solidFill>
                  <a:schemeClr val="accent6"/>
                </a:solidFill>
                <a:latin typeface="Arial" panose="020B0604020202020204" pitchFamily="34" charset="0"/>
                <a:cs typeface="Arial" panose="020B0604020202020204" pitchFamily="34" charset="0"/>
              </a:rPr>
              <a:t>01</a:t>
            </a:r>
            <a:endParaRPr>
              <a:solidFill>
                <a:schemeClr val="accent6"/>
              </a:solidFill>
              <a:latin typeface="Arial" panose="020B0604020202020204" pitchFamily="34" charset="0"/>
              <a:cs typeface="Arial" panose="020B0604020202020204" pitchFamily="34" charset="0"/>
            </a:endParaRPr>
          </a:p>
        </p:txBody>
      </p:sp>
      <p:sp>
        <p:nvSpPr>
          <p:cNvPr id="1662" name="Google Shape;1662;p41"/>
          <p:cNvSpPr txBox="1">
            <a:spLocks noGrp="1"/>
          </p:cNvSpPr>
          <p:nvPr>
            <p:ph type="title" idx="4"/>
          </p:nvPr>
        </p:nvSpPr>
        <p:spPr>
          <a:xfrm flipH="1">
            <a:off x="1101866" y="3276980"/>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grpSp>
        <p:nvGrpSpPr>
          <p:cNvPr id="1677" name="Google Shape;1677;p41"/>
          <p:cNvGrpSpPr/>
          <p:nvPr/>
        </p:nvGrpSpPr>
        <p:grpSpPr>
          <a:xfrm>
            <a:off x="7341981" y="191392"/>
            <a:ext cx="1141720" cy="1058868"/>
            <a:chOff x="7260250" y="245650"/>
            <a:chExt cx="987989" cy="916372"/>
          </a:xfrm>
        </p:grpSpPr>
        <p:sp>
          <p:nvSpPr>
            <p:cNvPr id="1678" name="Google Shape;1678;p41"/>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1"/>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1"/>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1"/>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1"/>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1"/>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0" name="Google Shape;1690;p41"/>
          <p:cNvSpPr/>
          <p:nvPr/>
        </p:nvSpPr>
        <p:spPr>
          <a:xfrm>
            <a:off x="6431825" y="85135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txBox="1">
            <a:spLocks noGrp="1"/>
          </p:cNvSpPr>
          <p:nvPr>
            <p:ph type="title"/>
          </p:nvPr>
        </p:nvSpPr>
        <p:spPr>
          <a:xfrm>
            <a:off x="1101866" y="749597"/>
            <a:ext cx="4535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200" b="1" smtClean="0">
                <a:solidFill>
                  <a:schemeClr val="bg2">
                    <a:lumMod val="75000"/>
                  </a:schemeClr>
                </a:solidFill>
                <a:latin typeface="Arial" panose="020B0604020202020204" pitchFamily="34" charset="0"/>
                <a:cs typeface="Arial" panose="020B0604020202020204" pitchFamily="34" charset="0"/>
              </a:rPr>
              <a:t>NỘI DUNG BÀI HỌC</a:t>
            </a:r>
            <a:endParaRPr sz="3200" b="1">
              <a:solidFill>
                <a:schemeClr val="bg2">
                  <a:lumMod val="75000"/>
                </a:schemeClr>
              </a:solidFill>
              <a:latin typeface="Arial" panose="020B0604020202020204" pitchFamily="34" charset="0"/>
              <a:cs typeface="Arial" panose="020B0604020202020204" pitchFamily="34" charset="0"/>
            </a:endParaRPr>
          </a:p>
        </p:txBody>
      </p:sp>
      <p:sp>
        <p:nvSpPr>
          <p:cNvPr id="18" name="Rectangle 17"/>
          <p:cNvSpPr/>
          <p:nvPr/>
        </p:nvSpPr>
        <p:spPr>
          <a:xfrm>
            <a:off x="1947606" y="1931583"/>
            <a:ext cx="4725974" cy="461665"/>
          </a:xfrm>
          <a:prstGeom prst="rect">
            <a:avLst/>
          </a:prstGeom>
        </p:spPr>
        <p:txBody>
          <a:bodyPr wrap="none">
            <a:spAutoFit/>
          </a:bodyPr>
          <a:lstStyle/>
          <a:p>
            <a:r>
              <a:rPr lang="en-US" sz="2400" b="1"/>
              <a:t>Em có thể làm gì với máy tính?</a:t>
            </a:r>
          </a:p>
        </p:txBody>
      </p:sp>
      <p:sp>
        <p:nvSpPr>
          <p:cNvPr id="19" name="Rectangle 18"/>
          <p:cNvSpPr/>
          <p:nvPr/>
        </p:nvSpPr>
        <p:spPr>
          <a:xfrm>
            <a:off x="1947606" y="3055306"/>
            <a:ext cx="5172385" cy="1131848"/>
          </a:xfrm>
          <a:prstGeom prst="rect">
            <a:avLst/>
          </a:prstGeom>
        </p:spPr>
        <p:txBody>
          <a:bodyPr wrap="square">
            <a:spAutoFit/>
          </a:bodyPr>
          <a:lstStyle/>
          <a:p>
            <a:pPr algn="just">
              <a:lnSpc>
                <a:spcPct val="150000"/>
              </a:lnSpc>
            </a:pPr>
            <a:r>
              <a:rPr lang="vi-VN" sz="2400" b="1"/>
              <a:t>Thực hành chơi trò chơi mê cung trên máy </a:t>
            </a:r>
            <a:r>
              <a:rPr lang="vi-VN" sz="2400" b="1" smtClean="0"/>
              <a:t>tính</a:t>
            </a:r>
            <a:endParaRPr lang="en-US" sz="2400" b="1"/>
          </a:p>
        </p:txBody>
      </p:sp>
      <p:pic>
        <p:nvPicPr>
          <p:cNvPr id="20" name="Picture 19"/>
          <p:cNvPicPr>
            <a:picLocks noChangeAspect="1"/>
          </p:cNvPicPr>
          <p:nvPr/>
        </p:nvPicPr>
        <p:blipFill>
          <a:blip r:embed="rId3"/>
          <a:stretch>
            <a:fillRect/>
          </a:stretch>
        </p:blipFill>
        <p:spPr>
          <a:xfrm>
            <a:off x="7017249" y="3406090"/>
            <a:ext cx="2130024" cy="1722977"/>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58"/>
                                        </p:tgtEl>
                                        <p:attrNameLst>
                                          <p:attrName>style.visibility</p:attrName>
                                        </p:attrNameLst>
                                      </p:cBhvr>
                                      <p:to>
                                        <p:strVal val="visible"/>
                                      </p:to>
                                    </p:set>
                                    <p:animEffect transition="in" filter="fade">
                                      <p:cBhvr>
                                        <p:cTn id="7" dur="500"/>
                                        <p:tgtEl>
                                          <p:spTgt spid="1658"/>
                                        </p:tgtEl>
                                      </p:cBhvr>
                                    </p:animEffect>
                                    <p:anim calcmode="lin" valueType="num">
                                      <p:cBhvr>
                                        <p:cTn id="8" dur="500" fill="hold"/>
                                        <p:tgtEl>
                                          <p:spTgt spid="1658"/>
                                        </p:tgtEl>
                                        <p:attrNameLst>
                                          <p:attrName>ppt_x</p:attrName>
                                        </p:attrNameLst>
                                      </p:cBhvr>
                                      <p:tavLst>
                                        <p:tav tm="0">
                                          <p:val>
                                            <p:strVal val="#ppt_x"/>
                                          </p:val>
                                        </p:tav>
                                        <p:tav tm="100000">
                                          <p:val>
                                            <p:strVal val="#ppt_x"/>
                                          </p:val>
                                        </p:tav>
                                      </p:tavLst>
                                    </p:anim>
                                    <p:anim calcmode="lin" valueType="num">
                                      <p:cBhvr>
                                        <p:cTn id="9" dur="500" fill="hold"/>
                                        <p:tgtEl>
                                          <p:spTgt spid="16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59"/>
                                        </p:tgtEl>
                                        <p:attrNameLst>
                                          <p:attrName>style.visibility</p:attrName>
                                        </p:attrNameLst>
                                      </p:cBhvr>
                                      <p:to>
                                        <p:strVal val="visible"/>
                                      </p:to>
                                    </p:set>
                                    <p:animEffect transition="in" filter="fade">
                                      <p:cBhvr>
                                        <p:cTn id="12" dur="500"/>
                                        <p:tgtEl>
                                          <p:spTgt spid="1659"/>
                                        </p:tgtEl>
                                      </p:cBhvr>
                                    </p:animEffect>
                                    <p:anim calcmode="lin" valueType="num">
                                      <p:cBhvr>
                                        <p:cTn id="13" dur="500" fill="hold"/>
                                        <p:tgtEl>
                                          <p:spTgt spid="1659"/>
                                        </p:tgtEl>
                                        <p:attrNameLst>
                                          <p:attrName>ppt_x</p:attrName>
                                        </p:attrNameLst>
                                      </p:cBhvr>
                                      <p:tavLst>
                                        <p:tav tm="0">
                                          <p:val>
                                            <p:strVal val="#ppt_x"/>
                                          </p:val>
                                        </p:tav>
                                        <p:tav tm="100000">
                                          <p:val>
                                            <p:strVal val="#ppt_x"/>
                                          </p:val>
                                        </p:tav>
                                      </p:tavLst>
                                    </p:anim>
                                    <p:anim calcmode="lin" valueType="num">
                                      <p:cBhvr>
                                        <p:cTn id="14" dur="500" fill="hold"/>
                                        <p:tgtEl>
                                          <p:spTgt spid="16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53"/>
                                        </p:tgtEl>
                                        <p:attrNameLst>
                                          <p:attrName>style.visibility</p:attrName>
                                        </p:attrNameLst>
                                      </p:cBhvr>
                                      <p:to>
                                        <p:strVal val="visible"/>
                                      </p:to>
                                    </p:set>
                                    <p:animEffect transition="in" filter="fade">
                                      <p:cBhvr>
                                        <p:cTn id="24" dur="500"/>
                                        <p:tgtEl>
                                          <p:spTgt spid="1653"/>
                                        </p:tgtEl>
                                      </p:cBhvr>
                                    </p:animEffect>
                                    <p:anim calcmode="lin" valueType="num">
                                      <p:cBhvr>
                                        <p:cTn id="25" dur="500" fill="hold"/>
                                        <p:tgtEl>
                                          <p:spTgt spid="1653"/>
                                        </p:tgtEl>
                                        <p:attrNameLst>
                                          <p:attrName>ppt_x</p:attrName>
                                        </p:attrNameLst>
                                      </p:cBhvr>
                                      <p:tavLst>
                                        <p:tav tm="0">
                                          <p:val>
                                            <p:strVal val="#ppt_x"/>
                                          </p:val>
                                        </p:tav>
                                        <p:tav tm="100000">
                                          <p:val>
                                            <p:strVal val="#ppt_x"/>
                                          </p:val>
                                        </p:tav>
                                      </p:tavLst>
                                    </p:anim>
                                    <p:anim calcmode="lin" valueType="num">
                                      <p:cBhvr>
                                        <p:cTn id="26" dur="500" fill="hold"/>
                                        <p:tgtEl>
                                          <p:spTgt spid="165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62"/>
                                        </p:tgtEl>
                                        <p:attrNameLst>
                                          <p:attrName>style.visibility</p:attrName>
                                        </p:attrNameLst>
                                      </p:cBhvr>
                                      <p:to>
                                        <p:strVal val="visible"/>
                                      </p:to>
                                    </p:set>
                                    <p:animEffect transition="in" filter="fade">
                                      <p:cBhvr>
                                        <p:cTn id="29" dur="500"/>
                                        <p:tgtEl>
                                          <p:spTgt spid="1662"/>
                                        </p:tgtEl>
                                      </p:cBhvr>
                                    </p:animEffect>
                                    <p:anim calcmode="lin" valueType="num">
                                      <p:cBhvr>
                                        <p:cTn id="30" dur="500" fill="hold"/>
                                        <p:tgtEl>
                                          <p:spTgt spid="1662"/>
                                        </p:tgtEl>
                                        <p:attrNameLst>
                                          <p:attrName>ppt_x</p:attrName>
                                        </p:attrNameLst>
                                      </p:cBhvr>
                                      <p:tavLst>
                                        <p:tav tm="0">
                                          <p:val>
                                            <p:strVal val="#ppt_x"/>
                                          </p:val>
                                        </p:tav>
                                        <p:tav tm="100000">
                                          <p:val>
                                            <p:strVal val="#ppt_x"/>
                                          </p:val>
                                        </p:tav>
                                      </p:tavLst>
                                    </p:anim>
                                    <p:anim calcmode="lin" valueType="num">
                                      <p:cBhvr>
                                        <p:cTn id="31" dur="500" fill="hold"/>
                                        <p:tgtEl>
                                          <p:spTgt spid="166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0" animBg="1"/>
      <p:bldP spid="1658" grpId="0" animBg="1"/>
      <p:bldP spid="1659" grpId="0" animBg="1"/>
      <p:bldP spid="1662" grpId="0" animBg="1"/>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7" name="Rectangle 6"/>
          <p:cNvSpPr/>
          <p:nvPr/>
        </p:nvSpPr>
        <p:spPr>
          <a:xfrm>
            <a:off x="1179545" y="157548"/>
            <a:ext cx="7045518" cy="400110"/>
          </a:xfrm>
          <a:prstGeom prst="rect">
            <a:avLst/>
          </a:prstGeom>
        </p:spPr>
        <p:txBody>
          <a:bodyPr wrap="none">
            <a:spAutoFit/>
          </a:bodyPr>
          <a:lstStyle/>
          <a:p>
            <a:r>
              <a:rPr lang="vi-VN" sz="2000" b="1" smtClean="0">
                <a:solidFill>
                  <a:schemeClr val="tx1">
                    <a:lumMod val="75000"/>
                  </a:schemeClr>
                </a:solidFill>
              </a:rPr>
              <a:t>M</a:t>
            </a:r>
            <a:r>
              <a:rPr lang="en-US" sz="2000" b="1" smtClean="0">
                <a:solidFill>
                  <a:schemeClr val="tx1">
                    <a:lumMod val="75000"/>
                  </a:schemeClr>
                </a:solidFill>
              </a:rPr>
              <a:t>ột </a:t>
            </a:r>
            <a:r>
              <a:rPr lang="en-US" sz="2000" b="1">
                <a:solidFill>
                  <a:schemeClr val="tx1">
                    <a:lumMod val="75000"/>
                  </a:schemeClr>
                </a:solidFill>
              </a:rPr>
              <a:t>số phần mềm thiết kế, chỉnh sửa </a:t>
            </a:r>
            <a:r>
              <a:rPr lang="vi-VN" sz="2000" b="1" smtClean="0">
                <a:solidFill>
                  <a:schemeClr val="tx1">
                    <a:lumMod val="75000"/>
                  </a:schemeClr>
                </a:solidFill>
              </a:rPr>
              <a:t>hình ảnh, tạo thiệp</a:t>
            </a:r>
            <a:endParaRPr lang="en-US" sz="2000" b="1">
              <a:solidFill>
                <a:schemeClr val="tx1">
                  <a:lumMod val="75000"/>
                </a:schemeClr>
              </a:solidFill>
            </a:endParaRPr>
          </a:p>
        </p:txBody>
      </p:sp>
      <p:grpSp>
        <p:nvGrpSpPr>
          <p:cNvPr id="13" name="Group 12"/>
          <p:cNvGrpSpPr/>
          <p:nvPr/>
        </p:nvGrpSpPr>
        <p:grpSpPr>
          <a:xfrm>
            <a:off x="578349" y="1382944"/>
            <a:ext cx="1986980" cy="2469282"/>
            <a:chOff x="578349" y="1382944"/>
            <a:chExt cx="1986980" cy="246928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49" y="1382944"/>
              <a:ext cx="1986980" cy="1986980"/>
            </a:xfrm>
            <a:prstGeom prst="roundRect">
              <a:avLst/>
            </a:prstGeom>
          </p:spPr>
        </p:pic>
        <p:sp>
          <p:nvSpPr>
            <p:cNvPr id="12" name="TextBox 11"/>
            <p:cNvSpPr txBox="1"/>
            <p:nvPr/>
          </p:nvSpPr>
          <p:spPr>
            <a:xfrm>
              <a:off x="729358" y="3452116"/>
              <a:ext cx="1684962" cy="400110"/>
            </a:xfrm>
            <a:prstGeom prst="rect">
              <a:avLst/>
            </a:prstGeom>
            <a:noFill/>
          </p:spPr>
          <p:txBody>
            <a:bodyPr wrap="square" rtlCol="0">
              <a:spAutoFit/>
            </a:bodyPr>
            <a:lstStyle/>
            <a:p>
              <a:pPr algn="ctr"/>
              <a:r>
                <a:rPr lang="vi-VN" sz="2000" i="1" smtClean="0">
                  <a:solidFill>
                    <a:srgbClr val="0070C0"/>
                  </a:solidFill>
                </a:rPr>
                <a:t>Canva</a:t>
              </a:r>
              <a:endParaRPr lang="en-US" sz="2000" i="1">
                <a:solidFill>
                  <a:srgbClr val="0070C0"/>
                </a:solidFill>
              </a:endParaRPr>
            </a:p>
          </p:txBody>
        </p:sp>
      </p:grpSp>
      <p:grpSp>
        <p:nvGrpSpPr>
          <p:cNvPr id="15" name="Group 14"/>
          <p:cNvGrpSpPr/>
          <p:nvPr/>
        </p:nvGrpSpPr>
        <p:grpSpPr>
          <a:xfrm>
            <a:off x="3363977" y="1239509"/>
            <a:ext cx="2232362" cy="2612717"/>
            <a:chOff x="3363977" y="1239509"/>
            <a:chExt cx="2232362" cy="2612717"/>
          </a:xfrm>
        </p:grpSpPr>
        <p:pic>
          <p:nvPicPr>
            <p:cNvPr id="10" name="Picture 9"/>
            <p:cNvPicPr>
              <a:picLocks noChangeAspect="1"/>
            </p:cNvPicPr>
            <p:nvPr/>
          </p:nvPicPr>
          <p:blipFill>
            <a:blip r:embed="rId4"/>
            <a:stretch>
              <a:fillRect/>
            </a:stretch>
          </p:blipFill>
          <p:spPr>
            <a:xfrm>
              <a:off x="3363977" y="1239509"/>
              <a:ext cx="2232362" cy="2212607"/>
            </a:xfrm>
            <a:prstGeom prst="rect">
              <a:avLst/>
            </a:prstGeom>
          </p:spPr>
        </p:pic>
        <p:sp>
          <p:nvSpPr>
            <p:cNvPr id="42" name="TextBox 41"/>
            <p:cNvSpPr txBox="1"/>
            <p:nvPr/>
          </p:nvSpPr>
          <p:spPr>
            <a:xfrm>
              <a:off x="3637677" y="3452116"/>
              <a:ext cx="1684962" cy="400110"/>
            </a:xfrm>
            <a:prstGeom prst="rect">
              <a:avLst/>
            </a:prstGeom>
            <a:noFill/>
          </p:spPr>
          <p:txBody>
            <a:bodyPr wrap="square" rtlCol="0">
              <a:spAutoFit/>
            </a:bodyPr>
            <a:lstStyle/>
            <a:p>
              <a:pPr algn="ctr"/>
              <a:r>
                <a:rPr lang="vi-VN" sz="2000" i="1" smtClean="0">
                  <a:solidFill>
                    <a:srgbClr val="0070C0"/>
                  </a:solidFill>
                </a:rPr>
                <a:t>Picsart</a:t>
              </a:r>
              <a:endParaRPr lang="en-US" sz="2000" i="1">
                <a:solidFill>
                  <a:srgbClr val="0070C0"/>
                </a:solidFill>
              </a:endParaRPr>
            </a:p>
          </p:txBody>
        </p:sp>
      </p:grpSp>
      <p:grpSp>
        <p:nvGrpSpPr>
          <p:cNvPr id="14" name="Group 13"/>
          <p:cNvGrpSpPr/>
          <p:nvPr/>
        </p:nvGrpSpPr>
        <p:grpSpPr>
          <a:xfrm>
            <a:off x="6344010" y="1290530"/>
            <a:ext cx="2228134" cy="2561696"/>
            <a:chOff x="6344010" y="1290530"/>
            <a:chExt cx="2228134" cy="256169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987" y="1290530"/>
              <a:ext cx="2126181" cy="2079394"/>
            </a:xfrm>
            <a:prstGeom prst="roundRect">
              <a:avLst>
                <a:gd name="adj" fmla="val 18665"/>
              </a:avLst>
            </a:prstGeom>
          </p:spPr>
        </p:pic>
        <p:sp>
          <p:nvSpPr>
            <p:cNvPr id="43" name="TextBox 42"/>
            <p:cNvSpPr txBox="1"/>
            <p:nvPr/>
          </p:nvSpPr>
          <p:spPr>
            <a:xfrm>
              <a:off x="6344010" y="3452116"/>
              <a:ext cx="2228134" cy="400110"/>
            </a:xfrm>
            <a:prstGeom prst="rect">
              <a:avLst/>
            </a:prstGeom>
            <a:noFill/>
          </p:spPr>
          <p:txBody>
            <a:bodyPr wrap="square" rtlCol="0">
              <a:spAutoFit/>
            </a:bodyPr>
            <a:lstStyle/>
            <a:p>
              <a:pPr algn="ctr"/>
              <a:r>
                <a:rPr lang="vi-VN" sz="2000" i="1" smtClean="0">
                  <a:solidFill>
                    <a:srgbClr val="0070C0"/>
                  </a:solidFill>
                </a:rPr>
                <a:t>Adobe Photoshop</a:t>
              </a:r>
              <a:endParaRPr lang="en-US" sz="2000" i="1">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sp>
        <p:nvSpPr>
          <p:cNvPr id="2082" name="Google Shape;2082;p59"/>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smtClean="0">
                <a:solidFill>
                  <a:schemeClr val="bg2">
                    <a:lumMod val="50000"/>
                  </a:schemeClr>
                </a:solidFill>
                <a:latin typeface="Arial" panose="020B0604020202020204" pitchFamily="34" charset="0"/>
                <a:cs typeface="Arial" panose="020B0604020202020204" pitchFamily="34" charset="0"/>
              </a:rPr>
              <a:t>DẶN DÒ VỀ NHÀ</a:t>
            </a:r>
            <a:endParaRPr sz="3200" b="1">
              <a:solidFill>
                <a:schemeClr val="bg2">
                  <a:lumMod val="50000"/>
                </a:schemeClr>
              </a:solidFill>
              <a:latin typeface="Arial" panose="020B0604020202020204" pitchFamily="34" charset="0"/>
              <a:cs typeface="Arial" panose="020B0604020202020204" pitchFamily="34" charset="0"/>
            </a:endParaRPr>
          </a:p>
        </p:txBody>
      </p:sp>
      <p:grpSp>
        <p:nvGrpSpPr>
          <p:cNvPr id="2083" name="Google Shape;2083;p59"/>
          <p:cNvGrpSpPr/>
          <p:nvPr/>
        </p:nvGrpSpPr>
        <p:grpSpPr>
          <a:xfrm>
            <a:off x="1101866" y="1503450"/>
            <a:ext cx="710879" cy="724822"/>
            <a:chOff x="1101866" y="1503450"/>
            <a:chExt cx="710879" cy="724822"/>
          </a:xfrm>
        </p:grpSpPr>
        <p:sp>
          <p:nvSpPr>
            <p:cNvPr id="2084" name="Google Shape;2084;p59"/>
            <p:cNvSpPr/>
            <p:nvPr/>
          </p:nvSpPr>
          <p:spPr>
            <a:xfrm>
              <a:off x="1140145" y="1539772"/>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2085" name="Google Shape;2085;p59"/>
            <p:cNvSpPr txBox="1"/>
            <p:nvPr/>
          </p:nvSpPr>
          <p:spPr>
            <a:xfrm flipH="1">
              <a:off x="1101866" y="150345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1"/>
                  </a:solidFill>
                  <a:latin typeface="Arial" panose="020B0604020202020204" pitchFamily="34" charset="0"/>
                  <a:ea typeface="Passion One"/>
                  <a:cs typeface="Arial" panose="020B0604020202020204" pitchFamily="34" charset="0"/>
                  <a:sym typeface="Passion One"/>
                </a:rPr>
                <a:t>01</a:t>
              </a:r>
              <a:endParaRPr sz="3500" b="1">
                <a:solidFill>
                  <a:schemeClr val="accent1"/>
                </a:solidFill>
                <a:latin typeface="Arial" panose="020B0604020202020204" pitchFamily="34" charset="0"/>
                <a:ea typeface="Passion One"/>
                <a:cs typeface="Arial" panose="020B0604020202020204" pitchFamily="34" charset="0"/>
                <a:sym typeface="Passion One"/>
              </a:endParaRPr>
            </a:p>
          </p:txBody>
        </p:sp>
      </p:grpSp>
      <p:grpSp>
        <p:nvGrpSpPr>
          <p:cNvPr id="2088" name="Google Shape;2088;p59"/>
          <p:cNvGrpSpPr/>
          <p:nvPr/>
        </p:nvGrpSpPr>
        <p:grpSpPr>
          <a:xfrm>
            <a:off x="1812741" y="2604975"/>
            <a:ext cx="710879" cy="724822"/>
            <a:chOff x="1812741" y="2539900"/>
            <a:chExt cx="710879" cy="724822"/>
          </a:xfrm>
        </p:grpSpPr>
        <p:sp>
          <p:nvSpPr>
            <p:cNvPr id="2089" name="Google Shape;2089;p59"/>
            <p:cNvSpPr/>
            <p:nvPr/>
          </p:nvSpPr>
          <p:spPr>
            <a:xfrm>
              <a:off x="1851020" y="2576222"/>
              <a:ext cx="6726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Arial" panose="020B0604020202020204" pitchFamily="34" charset="0"/>
                <a:ea typeface="Passion One"/>
                <a:cs typeface="Arial" panose="020B0604020202020204" pitchFamily="34" charset="0"/>
                <a:sym typeface="Passion One"/>
              </a:endParaRPr>
            </a:p>
          </p:txBody>
        </p:sp>
        <p:sp>
          <p:nvSpPr>
            <p:cNvPr id="2090" name="Google Shape;2090;p59"/>
            <p:cNvSpPr txBox="1"/>
            <p:nvPr/>
          </p:nvSpPr>
          <p:spPr>
            <a:xfrm flipH="1">
              <a:off x="1812741" y="253990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4"/>
                  </a:solidFill>
                  <a:latin typeface="Arial" panose="020B0604020202020204" pitchFamily="34" charset="0"/>
                  <a:ea typeface="Passion One"/>
                  <a:cs typeface="Arial" panose="020B0604020202020204" pitchFamily="34" charset="0"/>
                  <a:sym typeface="Passion One"/>
                </a:rPr>
                <a:t>02</a:t>
              </a:r>
              <a:endParaRPr sz="3500" b="1">
                <a:solidFill>
                  <a:schemeClr val="accent4"/>
                </a:solidFill>
                <a:latin typeface="Arial" panose="020B0604020202020204" pitchFamily="34" charset="0"/>
                <a:ea typeface="Passion One"/>
                <a:cs typeface="Arial" panose="020B0604020202020204" pitchFamily="34" charset="0"/>
                <a:sym typeface="Passion One"/>
              </a:endParaRPr>
            </a:p>
          </p:txBody>
        </p:sp>
      </p:grpSp>
      <p:grpSp>
        <p:nvGrpSpPr>
          <p:cNvPr id="2093" name="Google Shape;2093;p59"/>
          <p:cNvGrpSpPr/>
          <p:nvPr/>
        </p:nvGrpSpPr>
        <p:grpSpPr>
          <a:xfrm>
            <a:off x="2486116" y="3706500"/>
            <a:ext cx="710879" cy="724822"/>
            <a:chOff x="2486116" y="3706500"/>
            <a:chExt cx="710879" cy="724822"/>
          </a:xfrm>
        </p:grpSpPr>
        <p:sp>
          <p:nvSpPr>
            <p:cNvPr id="2094" name="Google Shape;2094;p59"/>
            <p:cNvSpPr/>
            <p:nvPr/>
          </p:nvSpPr>
          <p:spPr>
            <a:xfrm>
              <a:off x="2524395" y="3742822"/>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2095" name="Google Shape;2095;p59"/>
            <p:cNvSpPr txBox="1"/>
            <p:nvPr/>
          </p:nvSpPr>
          <p:spPr>
            <a:xfrm flipH="1">
              <a:off x="2486116" y="370650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500" b="1">
                  <a:solidFill>
                    <a:schemeClr val="accent1"/>
                  </a:solidFill>
                  <a:latin typeface="Arial" panose="020B0604020202020204" pitchFamily="34" charset="0"/>
                  <a:ea typeface="Passion One"/>
                  <a:cs typeface="Arial" panose="020B0604020202020204" pitchFamily="34" charset="0"/>
                  <a:sym typeface="Passion One"/>
                </a:rPr>
                <a:t>03</a:t>
              </a:r>
              <a:endParaRPr sz="3500" b="1">
                <a:solidFill>
                  <a:schemeClr val="accent1"/>
                </a:solidFill>
                <a:latin typeface="Arial" panose="020B0604020202020204" pitchFamily="34" charset="0"/>
                <a:ea typeface="Passion One"/>
                <a:cs typeface="Arial" panose="020B0604020202020204" pitchFamily="34" charset="0"/>
                <a:sym typeface="Passion One"/>
              </a:endParaRPr>
            </a:p>
          </p:txBody>
        </p:sp>
      </p:grpSp>
      <p:cxnSp>
        <p:nvCxnSpPr>
          <p:cNvPr id="2098" name="Google Shape;2098;p59"/>
          <p:cNvCxnSpPr>
            <a:stCxn id="2084" idx="2"/>
            <a:endCxn id="2090" idx="3"/>
          </p:cNvCxnSpPr>
          <p:nvPr/>
        </p:nvCxnSpPr>
        <p:spPr>
          <a:xfrm rot="-5400000" flipH="1">
            <a:off x="1284145" y="2420572"/>
            <a:ext cx="720900" cy="336300"/>
          </a:xfrm>
          <a:prstGeom prst="bentConnector2">
            <a:avLst/>
          </a:prstGeom>
          <a:noFill/>
          <a:ln w="9525" cap="flat" cmpd="sng">
            <a:solidFill>
              <a:schemeClr val="accent4"/>
            </a:solidFill>
            <a:prstDash val="solid"/>
            <a:round/>
            <a:headEnd type="none" w="med" len="med"/>
            <a:tailEnd type="none" w="med" len="med"/>
          </a:ln>
        </p:spPr>
      </p:cxnSp>
      <p:cxnSp>
        <p:nvCxnSpPr>
          <p:cNvPr id="2099" name="Google Shape;2099;p59"/>
          <p:cNvCxnSpPr>
            <a:stCxn id="2089" idx="2"/>
            <a:endCxn id="2095" idx="3"/>
          </p:cNvCxnSpPr>
          <p:nvPr/>
        </p:nvCxnSpPr>
        <p:spPr>
          <a:xfrm rot="-5400000" flipH="1">
            <a:off x="1976270" y="3540847"/>
            <a:ext cx="720900" cy="298800"/>
          </a:xfrm>
          <a:prstGeom prst="bentConnector2">
            <a:avLst/>
          </a:prstGeom>
          <a:noFill/>
          <a:ln w="9525" cap="flat" cmpd="sng">
            <a:solidFill>
              <a:schemeClr val="accent4"/>
            </a:solidFill>
            <a:prstDash val="solid"/>
            <a:round/>
            <a:headEnd type="none" w="med" len="med"/>
            <a:tailEnd type="none" w="med" len="med"/>
          </a:ln>
        </p:spPr>
      </p:cxnSp>
      <p:grpSp>
        <p:nvGrpSpPr>
          <p:cNvPr id="2100" name="Google Shape;2100;p59"/>
          <p:cNvGrpSpPr/>
          <p:nvPr/>
        </p:nvGrpSpPr>
        <p:grpSpPr>
          <a:xfrm rot="10800000">
            <a:off x="6997016" y="579023"/>
            <a:ext cx="1421709" cy="1742045"/>
            <a:chOff x="349721" y="3658257"/>
            <a:chExt cx="1249854" cy="1531468"/>
          </a:xfrm>
        </p:grpSpPr>
        <p:sp>
          <p:nvSpPr>
            <p:cNvPr id="2101" name="Google Shape;2101;p59"/>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9"/>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9"/>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9"/>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9"/>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9"/>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9"/>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9"/>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9"/>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9"/>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59"/>
          <p:cNvSpPr/>
          <p:nvPr/>
        </p:nvSpPr>
        <p:spPr>
          <a:xfrm rot="10800000">
            <a:off x="7843100" y="319210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9"/>
          <p:cNvSpPr/>
          <p:nvPr/>
        </p:nvSpPr>
        <p:spPr>
          <a:xfrm>
            <a:off x="6524700" y="175266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9"/>
          <p:cNvSpPr/>
          <p:nvPr/>
        </p:nvSpPr>
        <p:spPr>
          <a:xfrm rot="10800000">
            <a:off x="6678094" y="101207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9"/>
          <p:cNvSpPr/>
          <p:nvPr/>
        </p:nvSpPr>
        <p:spPr>
          <a:xfrm rot="10800000">
            <a:off x="1747438" y="457362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024665" y="1642948"/>
            <a:ext cx="4428772" cy="400110"/>
          </a:xfrm>
          <a:prstGeom prst="rect">
            <a:avLst/>
          </a:prstGeom>
          <a:noFill/>
        </p:spPr>
        <p:txBody>
          <a:bodyPr wrap="square" rtlCol="0">
            <a:spAutoFit/>
          </a:bodyPr>
          <a:lstStyle/>
          <a:p>
            <a:r>
              <a:rPr lang="vi-VN" sz="2000" smtClean="0"/>
              <a:t>Ghi nhớ kiến thức đã học trong bài</a:t>
            </a:r>
            <a:endParaRPr lang="en-US" sz="2000"/>
          </a:p>
        </p:txBody>
      </p:sp>
      <p:sp>
        <p:nvSpPr>
          <p:cNvPr id="36" name="TextBox 35"/>
          <p:cNvSpPr txBox="1"/>
          <p:nvPr/>
        </p:nvSpPr>
        <p:spPr>
          <a:xfrm>
            <a:off x="2648415" y="2732912"/>
            <a:ext cx="4428772" cy="400110"/>
          </a:xfrm>
          <a:prstGeom prst="rect">
            <a:avLst/>
          </a:prstGeom>
          <a:noFill/>
        </p:spPr>
        <p:txBody>
          <a:bodyPr wrap="square" rtlCol="0">
            <a:spAutoFit/>
          </a:bodyPr>
          <a:lstStyle/>
          <a:p>
            <a:r>
              <a:rPr lang="vi-VN" sz="2000" smtClean="0"/>
              <a:t>Hoàn thành bài tập trong VBT</a:t>
            </a:r>
            <a:endParaRPr lang="en-US" sz="2000"/>
          </a:p>
        </p:txBody>
      </p:sp>
      <p:sp>
        <p:nvSpPr>
          <p:cNvPr id="3" name="Rectangle 2"/>
          <p:cNvSpPr/>
          <p:nvPr/>
        </p:nvSpPr>
        <p:spPr>
          <a:xfrm>
            <a:off x="3319588" y="3557966"/>
            <a:ext cx="4975562" cy="1015663"/>
          </a:xfrm>
          <a:prstGeom prst="rect">
            <a:avLst/>
          </a:prstGeom>
        </p:spPr>
        <p:txBody>
          <a:bodyPr wrap="square">
            <a:spAutoFit/>
          </a:bodyPr>
          <a:lstStyle/>
          <a:p>
            <a:pPr algn="just">
              <a:lnSpc>
                <a:spcPct val="150000"/>
              </a:lnSpc>
            </a:pPr>
            <a:r>
              <a:rPr lang="vi-VN" sz="2000" smtClean="0"/>
              <a:t>Đọc </a:t>
            </a:r>
            <a:r>
              <a:rPr lang="vi-VN" sz="2000"/>
              <a:t>và chuẩn bị trước </a:t>
            </a:r>
            <a:r>
              <a:rPr lang="vi-VN" sz="2000" b="1"/>
              <a:t>Bài 2: Tìm kiếm thông tin trên website</a:t>
            </a:r>
            <a:endParaRPr lang="en-US" sz="2000" b="1"/>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500"/>
                                        <p:tgtEl>
                                          <p:spTgt spid="2088"/>
                                        </p:tgtEl>
                                      </p:cBhvr>
                                    </p:animEffect>
                                  </p:childTnLst>
                                </p:cTn>
                              </p:par>
                              <p:par>
                                <p:cTn id="16" presetID="10" presetClass="entr" presetSubtype="0" fill="hold" nodeType="withEffect">
                                  <p:stCondLst>
                                    <p:cond delay="0"/>
                                  </p:stCondLst>
                                  <p:childTnLst>
                                    <p:set>
                                      <p:cBhvr>
                                        <p:cTn id="17" dur="1" fill="hold">
                                          <p:stCondLst>
                                            <p:cond delay="0"/>
                                          </p:stCondLst>
                                        </p:cTn>
                                        <p:tgtEl>
                                          <p:spTgt spid="2098"/>
                                        </p:tgtEl>
                                        <p:attrNameLst>
                                          <p:attrName>style.visibility</p:attrName>
                                        </p:attrNameLst>
                                      </p:cBhvr>
                                      <p:to>
                                        <p:strVal val="visible"/>
                                      </p:to>
                                    </p:set>
                                    <p:animEffect transition="in" filter="fade">
                                      <p:cBhvr>
                                        <p:cTn id="18" dur="500"/>
                                        <p:tgtEl>
                                          <p:spTgt spid="209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93"/>
                                        </p:tgtEl>
                                        <p:attrNameLst>
                                          <p:attrName>style.visibility</p:attrName>
                                        </p:attrNameLst>
                                      </p:cBhvr>
                                      <p:to>
                                        <p:strVal val="visible"/>
                                      </p:to>
                                    </p:set>
                                    <p:animEffect transition="in" filter="fade">
                                      <p:cBhvr>
                                        <p:cTn id="26" dur="500"/>
                                        <p:tgtEl>
                                          <p:spTgt spid="2093"/>
                                        </p:tgtEl>
                                      </p:cBhvr>
                                    </p:animEffect>
                                  </p:childTnLst>
                                </p:cTn>
                              </p:par>
                              <p:par>
                                <p:cTn id="27" presetID="10" presetClass="entr" presetSubtype="0" fill="hold" nodeType="withEffect">
                                  <p:stCondLst>
                                    <p:cond delay="0"/>
                                  </p:stCondLst>
                                  <p:childTnLst>
                                    <p:set>
                                      <p:cBhvr>
                                        <p:cTn id="28" dur="1" fill="hold">
                                          <p:stCondLst>
                                            <p:cond delay="0"/>
                                          </p:stCondLst>
                                        </p:cTn>
                                        <p:tgtEl>
                                          <p:spTgt spid="2099"/>
                                        </p:tgtEl>
                                        <p:attrNameLst>
                                          <p:attrName>style.visibility</p:attrName>
                                        </p:attrNameLst>
                                      </p:cBhvr>
                                      <p:to>
                                        <p:strVal val="visible"/>
                                      </p:to>
                                    </p:set>
                                    <p:animEffect transition="in" filter="fade">
                                      <p:cBhvr>
                                        <p:cTn id="29" dur="500"/>
                                        <p:tgtEl>
                                          <p:spTgt spid="209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20" name="Google Shape;1820;p47"/>
          <p:cNvSpPr/>
          <p:nvPr/>
        </p:nvSpPr>
        <p:spPr>
          <a:xfrm flipH="1">
            <a:off x="7643853" y="1287181"/>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p:nvPr/>
        </p:nvSpPr>
        <p:spPr>
          <a:xfrm flipH="1">
            <a:off x="1459428" y="312990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47"/>
          <p:cNvGrpSpPr/>
          <p:nvPr/>
        </p:nvGrpSpPr>
        <p:grpSpPr>
          <a:xfrm flipH="1">
            <a:off x="779964" y="846088"/>
            <a:ext cx="1005180" cy="932317"/>
            <a:chOff x="7260250" y="245650"/>
            <a:chExt cx="987989" cy="916372"/>
          </a:xfrm>
        </p:grpSpPr>
        <p:sp>
          <p:nvSpPr>
            <p:cNvPr id="1823" name="Google Shape;1823;p47"/>
            <p:cNvSpPr/>
            <p:nvPr/>
          </p:nvSpPr>
          <p:spPr>
            <a:xfrm>
              <a:off x="7277508" y="247889"/>
              <a:ext cx="911653" cy="911653"/>
            </a:xfrm>
            <a:custGeom>
              <a:avLst/>
              <a:gdLst/>
              <a:ahLst/>
              <a:cxnLst/>
              <a:rect l="l" t="t" r="r" b="b"/>
              <a:pathLst>
                <a:path w="26465" h="26465" extrusionOk="0">
                  <a:moveTo>
                    <a:pt x="13232" y="1"/>
                  </a:moveTo>
                  <a:cubicBezTo>
                    <a:pt x="9724" y="1"/>
                    <a:pt x="6357" y="1395"/>
                    <a:pt x="3876" y="3876"/>
                  </a:cubicBezTo>
                  <a:cubicBezTo>
                    <a:pt x="1395" y="6357"/>
                    <a:pt x="1" y="9724"/>
                    <a:pt x="1" y="13234"/>
                  </a:cubicBezTo>
                  <a:cubicBezTo>
                    <a:pt x="1" y="16742"/>
                    <a:pt x="1395" y="20109"/>
                    <a:pt x="3876" y="22590"/>
                  </a:cubicBezTo>
                  <a:cubicBezTo>
                    <a:pt x="6357" y="25071"/>
                    <a:pt x="9724" y="26465"/>
                    <a:pt x="13232" y="26465"/>
                  </a:cubicBezTo>
                  <a:cubicBezTo>
                    <a:pt x="16742" y="26465"/>
                    <a:pt x="20107" y="25071"/>
                    <a:pt x="22588" y="22590"/>
                  </a:cubicBezTo>
                  <a:cubicBezTo>
                    <a:pt x="25071" y="20109"/>
                    <a:pt x="26465" y="16742"/>
                    <a:pt x="26465" y="13234"/>
                  </a:cubicBezTo>
                  <a:cubicBezTo>
                    <a:pt x="26465" y="9724"/>
                    <a:pt x="25071" y="6357"/>
                    <a:pt x="22588" y="3876"/>
                  </a:cubicBezTo>
                  <a:cubicBezTo>
                    <a:pt x="20107" y="1395"/>
                    <a:pt x="16742" y="1"/>
                    <a:pt x="13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7"/>
            <p:cNvSpPr/>
            <p:nvPr/>
          </p:nvSpPr>
          <p:spPr>
            <a:xfrm>
              <a:off x="7260250" y="245650"/>
              <a:ext cx="987989" cy="916372"/>
            </a:xfrm>
            <a:custGeom>
              <a:avLst/>
              <a:gdLst/>
              <a:ahLst/>
              <a:cxnLst/>
              <a:rect l="l" t="t" r="r" b="b"/>
              <a:pathLst>
                <a:path w="28681" h="26602" extrusionOk="0">
                  <a:moveTo>
                    <a:pt x="13746" y="123"/>
                  </a:moveTo>
                  <a:cubicBezTo>
                    <a:pt x="15739" y="123"/>
                    <a:pt x="17722" y="583"/>
                    <a:pt x="19563" y="1490"/>
                  </a:cubicBezTo>
                  <a:cubicBezTo>
                    <a:pt x="22716" y="3048"/>
                    <a:pt x="25076" y="5740"/>
                    <a:pt x="26204" y="9071"/>
                  </a:cubicBezTo>
                  <a:cubicBezTo>
                    <a:pt x="28535" y="15948"/>
                    <a:pt x="24837" y="23437"/>
                    <a:pt x="17961" y="25768"/>
                  </a:cubicBezTo>
                  <a:cubicBezTo>
                    <a:pt x="16574" y="26239"/>
                    <a:pt x="15144" y="26473"/>
                    <a:pt x="13721" y="26473"/>
                  </a:cubicBezTo>
                  <a:cubicBezTo>
                    <a:pt x="11727" y="26473"/>
                    <a:pt x="9745" y="26014"/>
                    <a:pt x="7905" y="25106"/>
                  </a:cubicBezTo>
                  <a:cubicBezTo>
                    <a:pt x="4750" y="23549"/>
                    <a:pt x="2392" y="20856"/>
                    <a:pt x="1264" y="17526"/>
                  </a:cubicBezTo>
                  <a:cubicBezTo>
                    <a:pt x="134" y="14195"/>
                    <a:pt x="369" y="10623"/>
                    <a:pt x="1926" y="7469"/>
                  </a:cubicBezTo>
                  <a:cubicBezTo>
                    <a:pt x="3483" y="4316"/>
                    <a:pt x="6176" y="1956"/>
                    <a:pt x="9506" y="828"/>
                  </a:cubicBezTo>
                  <a:cubicBezTo>
                    <a:pt x="10871" y="362"/>
                    <a:pt x="12303" y="124"/>
                    <a:pt x="13746" y="123"/>
                  </a:cubicBezTo>
                  <a:close/>
                  <a:moveTo>
                    <a:pt x="13724" y="1"/>
                  </a:moveTo>
                  <a:cubicBezTo>
                    <a:pt x="12311" y="1"/>
                    <a:pt x="10875" y="228"/>
                    <a:pt x="9464" y="706"/>
                  </a:cubicBezTo>
                  <a:cubicBezTo>
                    <a:pt x="6101" y="1846"/>
                    <a:pt x="3383" y="4229"/>
                    <a:pt x="1811" y="7413"/>
                  </a:cubicBezTo>
                  <a:cubicBezTo>
                    <a:pt x="240" y="10596"/>
                    <a:pt x="1" y="14203"/>
                    <a:pt x="1142" y="17567"/>
                  </a:cubicBezTo>
                  <a:cubicBezTo>
                    <a:pt x="2281" y="20931"/>
                    <a:pt x="4663" y="23649"/>
                    <a:pt x="7848" y="25220"/>
                  </a:cubicBezTo>
                  <a:cubicBezTo>
                    <a:pt x="9706" y="26138"/>
                    <a:pt x="11709" y="26601"/>
                    <a:pt x="13722" y="26601"/>
                  </a:cubicBezTo>
                  <a:cubicBezTo>
                    <a:pt x="15178" y="26599"/>
                    <a:pt x="16624" y="26359"/>
                    <a:pt x="18002" y="25890"/>
                  </a:cubicBezTo>
                  <a:cubicBezTo>
                    <a:pt x="24946" y="23537"/>
                    <a:pt x="28681" y="15973"/>
                    <a:pt x="26326" y="9030"/>
                  </a:cubicBezTo>
                  <a:cubicBezTo>
                    <a:pt x="24451" y="3496"/>
                    <a:pt x="19266" y="1"/>
                    <a:pt x="13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7486188" y="474031"/>
              <a:ext cx="228042" cy="352949"/>
            </a:xfrm>
            <a:custGeom>
              <a:avLst/>
              <a:gdLst/>
              <a:ahLst/>
              <a:cxnLst/>
              <a:rect l="l" t="t" r="r" b="b"/>
              <a:pathLst>
                <a:path w="6620" h="10246" extrusionOk="0">
                  <a:moveTo>
                    <a:pt x="1988" y="1"/>
                  </a:moveTo>
                  <a:cubicBezTo>
                    <a:pt x="1853" y="1"/>
                    <a:pt x="1722" y="22"/>
                    <a:pt x="1595" y="64"/>
                  </a:cubicBezTo>
                  <a:cubicBezTo>
                    <a:pt x="290" y="507"/>
                    <a:pt x="1" y="3130"/>
                    <a:pt x="947" y="5924"/>
                  </a:cubicBezTo>
                  <a:cubicBezTo>
                    <a:pt x="1802" y="8447"/>
                    <a:pt x="3373" y="10246"/>
                    <a:pt x="4631" y="10246"/>
                  </a:cubicBezTo>
                  <a:cubicBezTo>
                    <a:pt x="4766" y="10246"/>
                    <a:pt x="4898" y="10225"/>
                    <a:pt x="5025" y="10182"/>
                  </a:cubicBezTo>
                  <a:cubicBezTo>
                    <a:pt x="6329" y="9739"/>
                    <a:pt x="6619" y="7116"/>
                    <a:pt x="5673" y="4323"/>
                  </a:cubicBezTo>
                  <a:cubicBezTo>
                    <a:pt x="4816" y="1800"/>
                    <a:pt x="3244" y="1"/>
                    <a:pt x="1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a:off x="7529212" y="607719"/>
              <a:ext cx="143474" cy="191528"/>
            </a:xfrm>
            <a:custGeom>
              <a:avLst/>
              <a:gdLst/>
              <a:ahLst/>
              <a:cxnLst/>
              <a:rect l="l" t="t" r="r" b="b"/>
              <a:pathLst>
                <a:path w="4165" h="5560" extrusionOk="0">
                  <a:moveTo>
                    <a:pt x="916" y="0"/>
                  </a:moveTo>
                  <a:cubicBezTo>
                    <a:pt x="826" y="0"/>
                    <a:pt x="739" y="14"/>
                    <a:pt x="654" y="43"/>
                  </a:cubicBezTo>
                  <a:cubicBezTo>
                    <a:pt x="357" y="142"/>
                    <a:pt x="139" y="414"/>
                    <a:pt x="0" y="807"/>
                  </a:cubicBezTo>
                  <a:cubicBezTo>
                    <a:pt x="78" y="1144"/>
                    <a:pt x="176" y="1490"/>
                    <a:pt x="294" y="1841"/>
                  </a:cubicBezTo>
                  <a:cubicBezTo>
                    <a:pt x="1025" y="3999"/>
                    <a:pt x="2290" y="5560"/>
                    <a:pt x="3248" y="5560"/>
                  </a:cubicBezTo>
                  <a:cubicBezTo>
                    <a:pt x="3338" y="5560"/>
                    <a:pt x="3426" y="5546"/>
                    <a:pt x="3510" y="5517"/>
                  </a:cubicBezTo>
                  <a:cubicBezTo>
                    <a:pt x="3806" y="5418"/>
                    <a:pt x="4024" y="5146"/>
                    <a:pt x="4165" y="4752"/>
                  </a:cubicBezTo>
                  <a:cubicBezTo>
                    <a:pt x="4087" y="4416"/>
                    <a:pt x="3989" y="4068"/>
                    <a:pt x="3871" y="3719"/>
                  </a:cubicBezTo>
                  <a:cubicBezTo>
                    <a:pt x="3138" y="1561"/>
                    <a:pt x="1873" y="0"/>
                    <a:pt x="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a:off x="7509336" y="499591"/>
              <a:ext cx="173547" cy="301829"/>
            </a:xfrm>
            <a:custGeom>
              <a:avLst/>
              <a:gdLst/>
              <a:ahLst/>
              <a:cxnLst/>
              <a:rect l="l" t="t" r="r" b="b"/>
              <a:pathLst>
                <a:path w="5038" h="8762" extrusionOk="0">
                  <a:moveTo>
                    <a:pt x="1453" y="128"/>
                  </a:moveTo>
                  <a:cubicBezTo>
                    <a:pt x="1854" y="128"/>
                    <a:pt x="2328" y="421"/>
                    <a:pt x="2815" y="977"/>
                  </a:cubicBezTo>
                  <a:cubicBezTo>
                    <a:pt x="3417" y="1666"/>
                    <a:pt x="3961" y="2670"/>
                    <a:pt x="4345" y="3804"/>
                  </a:cubicBezTo>
                  <a:cubicBezTo>
                    <a:pt x="4731" y="4937"/>
                    <a:pt x="4909" y="6064"/>
                    <a:pt x="4849" y="6978"/>
                  </a:cubicBezTo>
                  <a:cubicBezTo>
                    <a:pt x="4791" y="7871"/>
                    <a:pt x="4514" y="8446"/>
                    <a:pt x="4068" y="8598"/>
                  </a:cubicBezTo>
                  <a:cubicBezTo>
                    <a:pt x="3989" y="8624"/>
                    <a:pt x="3907" y="8638"/>
                    <a:pt x="3822" y="8638"/>
                  </a:cubicBezTo>
                  <a:cubicBezTo>
                    <a:pt x="2895" y="8638"/>
                    <a:pt x="1655" y="7089"/>
                    <a:pt x="933" y="4961"/>
                  </a:cubicBezTo>
                  <a:cubicBezTo>
                    <a:pt x="144" y="2638"/>
                    <a:pt x="269" y="487"/>
                    <a:pt x="1209" y="168"/>
                  </a:cubicBezTo>
                  <a:cubicBezTo>
                    <a:pt x="1287" y="141"/>
                    <a:pt x="1371" y="128"/>
                    <a:pt x="1453" y="128"/>
                  </a:cubicBezTo>
                  <a:close/>
                  <a:moveTo>
                    <a:pt x="1452" y="0"/>
                  </a:moveTo>
                  <a:cubicBezTo>
                    <a:pt x="1354" y="0"/>
                    <a:pt x="1259" y="15"/>
                    <a:pt x="1168" y="46"/>
                  </a:cubicBezTo>
                  <a:cubicBezTo>
                    <a:pt x="162" y="387"/>
                    <a:pt x="0" y="2611"/>
                    <a:pt x="811" y="5001"/>
                  </a:cubicBezTo>
                  <a:cubicBezTo>
                    <a:pt x="1549" y="7182"/>
                    <a:pt x="2845" y="8762"/>
                    <a:pt x="3833" y="8762"/>
                  </a:cubicBezTo>
                  <a:cubicBezTo>
                    <a:pt x="3926" y="8762"/>
                    <a:pt x="4019" y="8746"/>
                    <a:pt x="4108" y="8716"/>
                  </a:cubicBezTo>
                  <a:cubicBezTo>
                    <a:pt x="4606" y="8549"/>
                    <a:pt x="4915" y="7932"/>
                    <a:pt x="4977" y="6984"/>
                  </a:cubicBezTo>
                  <a:cubicBezTo>
                    <a:pt x="5037" y="6056"/>
                    <a:pt x="4855" y="4912"/>
                    <a:pt x="4467" y="3762"/>
                  </a:cubicBezTo>
                  <a:cubicBezTo>
                    <a:pt x="4076" y="2611"/>
                    <a:pt x="3523" y="1593"/>
                    <a:pt x="2911" y="893"/>
                  </a:cubicBezTo>
                  <a:cubicBezTo>
                    <a:pt x="2400" y="308"/>
                    <a:pt x="1892" y="0"/>
                    <a:pt x="1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a:off x="7694248" y="403519"/>
              <a:ext cx="228042" cy="352949"/>
            </a:xfrm>
            <a:custGeom>
              <a:avLst/>
              <a:gdLst/>
              <a:ahLst/>
              <a:cxnLst/>
              <a:rect l="l" t="t" r="r" b="b"/>
              <a:pathLst>
                <a:path w="6620" h="10246" extrusionOk="0">
                  <a:moveTo>
                    <a:pt x="1989" y="1"/>
                  </a:moveTo>
                  <a:cubicBezTo>
                    <a:pt x="1854" y="1"/>
                    <a:pt x="1722" y="22"/>
                    <a:pt x="1596" y="65"/>
                  </a:cubicBezTo>
                  <a:cubicBezTo>
                    <a:pt x="290" y="507"/>
                    <a:pt x="1" y="3131"/>
                    <a:pt x="948" y="5923"/>
                  </a:cubicBezTo>
                  <a:cubicBezTo>
                    <a:pt x="1803" y="8447"/>
                    <a:pt x="3376" y="10246"/>
                    <a:pt x="4633" y="10246"/>
                  </a:cubicBezTo>
                  <a:cubicBezTo>
                    <a:pt x="4768" y="10246"/>
                    <a:pt x="4899" y="10225"/>
                    <a:pt x="5025" y="10182"/>
                  </a:cubicBezTo>
                  <a:cubicBezTo>
                    <a:pt x="6329" y="9740"/>
                    <a:pt x="6620" y="7116"/>
                    <a:pt x="5673" y="4322"/>
                  </a:cubicBezTo>
                  <a:cubicBezTo>
                    <a:pt x="4817" y="1799"/>
                    <a:pt x="3246"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a:off x="7737203" y="537172"/>
              <a:ext cx="143543" cy="191563"/>
            </a:xfrm>
            <a:custGeom>
              <a:avLst/>
              <a:gdLst/>
              <a:ahLst/>
              <a:cxnLst/>
              <a:rect l="l" t="t" r="r" b="b"/>
              <a:pathLst>
                <a:path w="4167" h="5561" extrusionOk="0">
                  <a:moveTo>
                    <a:pt x="917" y="0"/>
                  </a:moveTo>
                  <a:cubicBezTo>
                    <a:pt x="827" y="0"/>
                    <a:pt x="739" y="14"/>
                    <a:pt x="655" y="42"/>
                  </a:cubicBezTo>
                  <a:cubicBezTo>
                    <a:pt x="360" y="142"/>
                    <a:pt x="142" y="414"/>
                    <a:pt x="1" y="807"/>
                  </a:cubicBezTo>
                  <a:cubicBezTo>
                    <a:pt x="83" y="1157"/>
                    <a:pt x="181" y="1503"/>
                    <a:pt x="296" y="1842"/>
                  </a:cubicBezTo>
                  <a:cubicBezTo>
                    <a:pt x="1027" y="4001"/>
                    <a:pt x="2294" y="5561"/>
                    <a:pt x="3252" y="5561"/>
                  </a:cubicBezTo>
                  <a:cubicBezTo>
                    <a:pt x="3342" y="5561"/>
                    <a:pt x="3429" y="5547"/>
                    <a:pt x="3513" y="5518"/>
                  </a:cubicBezTo>
                  <a:cubicBezTo>
                    <a:pt x="3810" y="5419"/>
                    <a:pt x="4026" y="5147"/>
                    <a:pt x="4167" y="4754"/>
                  </a:cubicBezTo>
                  <a:cubicBezTo>
                    <a:pt x="4086" y="4404"/>
                    <a:pt x="3988" y="4058"/>
                    <a:pt x="3873" y="3720"/>
                  </a:cubicBezTo>
                  <a:cubicBezTo>
                    <a:pt x="3141" y="1560"/>
                    <a:pt x="1875"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7725629" y="429078"/>
              <a:ext cx="173581" cy="301795"/>
            </a:xfrm>
            <a:custGeom>
              <a:avLst/>
              <a:gdLst/>
              <a:ahLst/>
              <a:cxnLst/>
              <a:rect l="l" t="t" r="r" b="b"/>
              <a:pathLst>
                <a:path w="5039" h="8761" extrusionOk="0">
                  <a:moveTo>
                    <a:pt x="1217" y="127"/>
                  </a:moveTo>
                  <a:cubicBezTo>
                    <a:pt x="2143" y="127"/>
                    <a:pt x="3384" y="1674"/>
                    <a:pt x="4105" y="3803"/>
                  </a:cubicBezTo>
                  <a:cubicBezTo>
                    <a:pt x="4893" y="6126"/>
                    <a:pt x="4772" y="8279"/>
                    <a:pt x="3828" y="8596"/>
                  </a:cubicBezTo>
                  <a:cubicBezTo>
                    <a:pt x="3749" y="8623"/>
                    <a:pt x="3667" y="8636"/>
                    <a:pt x="3583" y="8636"/>
                  </a:cubicBezTo>
                  <a:cubicBezTo>
                    <a:pt x="2654" y="8636"/>
                    <a:pt x="1414" y="7090"/>
                    <a:pt x="693" y="4960"/>
                  </a:cubicBezTo>
                  <a:cubicBezTo>
                    <a:pt x="307" y="3825"/>
                    <a:pt x="130" y="2698"/>
                    <a:pt x="188" y="1786"/>
                  </a:cubicBezTo>
                  <a:cubicBezTo>
                    <a:pt x="247" y="892"/>
                    <a:pt x="525" y="317"/>
                    <a:pt x="971" y="167"/>
                  </a:cubicBezTo>
                  <a:cubicBezTo>
                    <a:pt x="1050" y="140"/>
                    <a:pt x="1133" y="127"/>
                    <a:pt x="1217" y="127"/>
                  </a:cubicBezTo>
                  <a:close/>
                  <a:moveTo>
                    <a:pt x="1205" y="0"/>
                  </a:moveTo>
                  <a:cubicBezTo>
                    <a:pt x="1111" y="0"/>
                    <a:pt x="1019" y="15"/>
                    <a:pt x="931" y="45"/>
                  </a:cubicBezTo>
                  <a:cubicBezTo>
                    <a:pt x="432" y="214"/>
                    <a:pt x="124" y="829"/>
                    <a:pt x="62" y="1777"/>
                  </a:cubicBezTo>
                  <a:cubicBezTo>
                    <a:pt x="0" y="2706"/>
                    <a:pt x="182" y="3850"/>
                    <a:pt x="571" y="5001"/>
                  </a:cubicBezTo>
                  <a:cubicBezTo>
                    <a:pt x="1310" y="7182"/>
                    <a:pt x="2606" y="8761"/>
                    <a:pt x="3594" y="8761"/>
                  </a:cubicBezTo>
                  <a:cubicBezTo>
                    <a:pt x="3687" y="8761"/>
                    <a:pt x="3781" y="8747"/>
                    <a:pt x="3871" y="8717"/>
                  </a:cubicBezTo>
                  <a:cubicBezTo>
                    <a:pt x="4877" y="8375"/>
                    <a:pt x="5039" y="6152"/>
                    <a:pt x="4228" y="3762"/>
                  </a:cubicBezTo>
                  <a:cubicBezTo>
                    <a:pt x="3488" y="1580"/>
                    <a:pt x="2191" y="0"/>
                    <a:pt x="1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7449192" y="570172"/>
              <a:ext cx="602246" cy="436519"/>
            </a:xfrm>
            <a:custGeom>
              <a:avLst/>
              <a:gdLst/>
              <a:ahLst/>
              <a:cxnLst/>
              <a:rect l="l" t="t" r="r" b="b"/>
              <a:pathLst>
                <a:path w="17483" h="12672" extrusionOk="0">
                  <a:moveTo>
                    <a:pt x="15627" y="1"/>
                  </a:moveTo>
                  <a:cubicBezTo>
                    <a:pt x="15620" y="1"/>
                    <a:pt x="15613" y="2"/>
                    <a:pt x="15607" y="4"/>
                  </a:cubicBezTo>
                  <a:cubicBezTo>
                    <a:pt x="15573" y="15"/>
                    <a:pt x="15556" y="52"/>
                    <a:pt x="15567" y="86"/>
                  </a:cubicBezTo>
                  <a:cubicBezTo>
                    <a:pt x="17339" y="5314"/>
                    <a:pt x="15321" y="10743"/>
                    <a:pt x="11068" y="12184"/>
                  </a:cubicBezTo>
                  <a:cubicBezTo>
                    <a:pt x="10361" y="12424"/>
                    <a:pt x="9629" y="12542"/>
                    <a:pt x="8889" y="12542"/>
                  </a:cubicBezTo>
                  <a:cubicBezTo>
                    <a:pt x="7475" y="12542"/>
                    <a:pt x="6032" y="12109"/>
                    <a:pt x="4678" y="11258"/>
                  </a:cubicBezTo>
                  <a:cubicBezTo>
                    <a:pt x="2611" y="9962"/>
                    <a:pt x="999" y="7851"/>
                    <a:pt x="139" y="5316"/>
                  </a:cubicBezTo>
                  <a:cubicBezTo>
                    <a:pt x="129" y="5285"/>
                    <a:pt x="105" y="5271"/>
                    <a:pt x="80" y="5271"/>
                  </a:cubicBezTo>
                  <a:cubicBezTo>
                    <a:pt x="41" y="5271"/>
                    <a:pt x="1" y="5306"/>
                    <a:pt x="17" y="5357"/>
                  </a:cubicBezTo>
                  <a:cubicBezTo>
                    <a:pt x="887" y="7920"/>
                    <a:pt x="2518" y="10054"/>
                    <a:pt x="4610" y="11367"/>
                  </a:cubicBezTo>
                  <a:cubicBezTo>
                    <a:pt x="5985" y="12230"/>
                    <a:pt x="7452" y="12671"/>
                    <a:pt x="8890" y="12671"/>
                  </a:cubicBezTo>
                  <a:cubicBezTo>
                    <a:pt x="9644" y="12671"/>
                    <a:pt x="10394" y="12548"/>
                    <a:pt x="11109" y="12304"/>
                  </a:cubicBezTo>
                  <a:cubicBezTo>
                    <a:pt x="15428" y="10841"/>
                    <a:pt x="17483" y="5340"/>
                    <a:pt x="15687" y="44"/>
                  </a:cubicBezTo>
                  <a:cubicBezTo>
                    <a:pt x="15678" y="17"/>
                    <a:pt x="15654" y="1"/>
                    <a:pt x="15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7"/>
            <p:cNvSpPr/>
            <p:nvPr/>
          </p:nvSpPr>
          <p:spPr>
            <a:xfrm>
              <a:off x="7966414" y="568277"/>
              <a:ext cx="42715" cy="13056"/>
            </a:xfrm>
            <a:custGeom>
              <a:avLst/>
              <a:gdLst/>
              <a:ahLst/>
              <a:cxnLst/>
              <a:rect l="l" t="t" r="r" b="b"/>
              <a:pathLst>
                <a:path w="1240" h="379" extrusionOk="0">
                  <a:moveTo>
                    <a:pt x="947" y="0"/>
                  </a:moveTo>
                  <a:cubicBezTo>
                    <a:pt x="633" y="0"/>
                    <a:pt x="323" y="89"/>
                    <a:pt x="56" y="260"/>
                  </a:cubicBezTo>
                  <a:cubicBezTo>
                    <a:pt x="0" y="293"/>
                    <a:pt x="26" y="378"/>
                    <a:pt x="91" y="378"/>
                  </a:cubicBezTo>
                  <a:cubicBezTo>
                    <a:pt x="102" y="377"/>
                    <a:pt x="114" y="374"/>
                    <a:pt x="124" y="367"/>
                  </a:cubicBezTo>
                  <a:cubicBezTo>
                    <a:pt x="373" y="210"/>
                    <a:pt x="659" y="128"/>
                    <a:pt x="951" y="128"/>
                  </a:cubicBezTo>
                  <a:cubicBezTo>
                    <a:pt x="1014" y="128"/>
                    <a:pt x="1078" y="132"/>
                    <a:pt x="1142" y="140"/>
                  </a:cubicBezTo>
                  <a:cubicBezTo>
                    <a:pt x="1145" y="140"/>
                    <a:pt x="1148" y="140"/>
                    <a:pt x="1152" y="140"/>
                  </a:cubicBezTo>
                  <a:cubicBezTo>
                    <a:pt x="1227" y="140"/>
                    <a:pt x="1239" y="24"/>
                    <a:pt x="1157" y="13"/>
                  </a:cubicBezTo>
                  <a:cubicBezTo>
                    <a:pt x="1087" y="4"/>
                    <a:pt x="1017"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7"/>
            <p:cNvSpPr/>
            <p:nvPr/>
          </p:nvSpPr>
          <p:spPr>
            <a:xfrm>
              <a:off x="7691286" y="374618"/>
              <a:ext cx="123529" cy="63659"/>
            </a:xfrm>
            <a:custGeom>
              <a:avLst/>
              <a:gdLst/>
              <a:ahLst/>
              <a:cxnLst/>
              <a:rect l="l" t="t" r="r" b="b"/>
              <a:pathLst>
                <a:path w="3586" h="1848" extrusionOk="0">
                  <a:moveTo>
                    <a:pt x="1972" y="0"/>
                  </a:moveTo>
                  <a:cubicBezTo>
                    <a:pt x="1777" y="0"/>
                    <a:pt x="1588" y="31"/>
                    <a:pt x="1407" y="93"/>
                  </a:cubicBezTo>
                  <a:cubicBezTo>
                    <a:pt x="770" y="308"/>
                    <a:pt x="288" y="885"/>
                    <a:pt x="11" y="1763"/>
                  </a:cubicBezTo>
                  <a:cubicBezTo>
                    <a:pt x="0" y="1797"/>
                    <a:pt x="19" y="1833"/>
                    <a:pt x="52" y="1844"/>
                  </a:cubicBezTo>
                  <a:cubicBezTo>
                    <a:pt x="59" y="1846"/>
                    <a:pt x="65" y="1847"/>
                    <a:pt x="73" y="1847"/>
                  </a:cubicBezTo>
                  <a:cubicBezTo>
                    <a:pt x="100" y="1846"/>
                    <a:pt x="125" y="1828"/>
                    <a:pt x="133" y="1801"/>
                  </a:cubicBezTo>
                  <a:cubicBezTo>
                    <a:pt x="397" y="964"/>
                    <a:pt x="852" y="415"/>
                    <a:pt x="1446" y="213"/>
                  </a:cubicBezTo>
                  <a:cubicBezTo>
                    <a:pt x="1613" y="157"/>
                    <a:pt x="1788" y="129"/>
                    <a:pt x="1969" y="129"/>
                  </a:cubicBezTo>
                  <a:cubicBezTo>
                    <a:pt x="2434" y="129"/>
                    <a:pt x="2939" y="313"/>
                    <a:pt x="3455" y="674"/>
                  </a:cubicBezTo>
                  <a:cubicBezTo>
                    <a:pt x="3468" y="683"/>
                    <a:pt x="3481" y="687"/>
                    <a:pt x="3493" y="687"/>
                  </a:cubicBezTo>
                  <a:cubicBezTo>
                    <a:pt x="3548" y="687"/>
                    <a:pt x="3586" y="610"/>
                    <a:pt x="3529" y="570"/>
                  </a:cubicBezTo>
                  <a:cubicBezTo>
                    <a:pt x="2990" y="193"/>
                    <a:pt x="2462"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7483191" y="445199"/>
              <a:ext cx="123563" cy="63625"/>
            </a:xfrm>
            <a:custGeom>
              <a:avLst/>
              <a:gdLst/>
              <a:ahLst/>
              <a:cxnLst/>
              <a:rect l="l" t="t" r="r" b="b"/>
              <a:pathLst>
                <a:path w="3587" h="1847" extrusionOk="0">
                  <a:moveTo>
                    <a:pt x="1973" y="0"/>
                  </a:moveTo>
                  <a:cubicBezTo>
                    <a:pt x="1777" y="0"/>
                    <a:pt x="1588" y="31"/>
                    <a:pt x="1407" y="92"/>
                  </a:cubicBezTo>
                  <a:cubicBezTo>
                    <a:pt x="772" y="307"/>
                    <a:pt x="288" y="885"/>
                    <a:pt x="12" y="1763"/>
                  </a:cubicBezTo>
                  <a:cubicBezTo>
                    <a:pt x="1" y="1796"/>
                    <a:pt x="20" y="1832"/>
                    <a:pt x="53" y="1843"/>
                  </a:cubicBezTo>
                  <a:cubicBezTo>
                    <a:pt x="59" y="1845"/>
                    <a:pt x="67" y="1846"/>
                    <a:pt x="73" y="1846"/>
                  </a:cubicBezTo>
                  <a:cubicBezTo>
                    <a:pt x="100" y="1845"/>
                    <a:pt x="126" y="1827"/>
                    <a:pt x="133" y="1800"/>
                  </a:cubicBezTo>
                  <a:cubicBezTo>
                    <a:pt x="399" y="964"/>
                    <a:pt x="853" y="414"/>
                    <a:pt x="1448" y="214"/>
                  </a:cubicBezTo>
                  <a:cubicBezTo>
                    <a:pt x="1616" y="157"/>
                    <a:pt x="1791" y="129"/>
                    <a:pt x="1973" y="129"/>
                  </a:cubicBezTo>
                  <a:cubicBezTo>
                    <a:pt x="2436" y="129"/>
                    <a:pt x="2940" y="313"/>
                    <a:pt x="3457" y="674"/>
                  </a:cubicBezTo>
                  <a:cubicBezTo>
                    <a:pt x="3470" y="683"/>
                    <a:pt x="3483" y="686"/>
                    <a:pt x="3495" y="686"/>
                  </a:cubicBezTo>
                  <a:cubicBezTo>
                    <a:pt x="3548" y="686"/>
                    <a:pt x="3587" y="609"/>
                    <a:pt x="3530" y="569"/>
                  </a:cubicBezTo>
                  <a:cubicBezTo>
                    <a:pt x="2991" y="192"/>
                    <a:pt x="2462" y="0"/>
                    <a:pt x="1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47"/>
          <p:cNvGrpSpPr/>
          <p:nvPr/>
        </p:nvGrpSpPr>
        <p:grpSpPr>
          <a:xfrm flipH="1">
            <a:off x="7394485" y="3440742"/>
            <a:ext cx="1443707" cy="1768999"/>
            <a:chOff x="349721" y="3658257"/>
            <a:chExt cx="1249854" cy="1531468"/>
          </a:xfrm>
        </p:grpSpPr>
        <p:sp>
          <p:nvSpPr>
            <p:cNvPr id="1836" name="Google Shape;1836;p47"/>
            <p:cNvSpPr/>
            <p:nvPr/>
          </p:nvSpPr>
          <p:spPr>
            <a:xfrm rot="10800000">
              <a:off x="353179" y="3661541"/>
              <a:ext cx="1002636" cy="1524858"/>
            </a:xfrm>
            <a:custGeom>
              <a:avLst/>
              <a:gdLst/>
              <a:ahLst/>
              <a:cxnLst/>
              <a:rect l="l" t="t" r="r" b="b"/>
              <a:pathLst>
                <a:path w="22903" h="34832" extrusionOk="0">
                  <a:moveTo>
                    <a:pt x="8451" y="12507"/>
                  </a:moveTo>
                  <a:cubicBezTo>
                    <a:pt x="9453" y="12507"/>
                    <a:pt x="10867" y="13374"/>
                    <a:pt x="11825" y="15172"/>
                  </a:cubicBezTo>
                  <a:cubicBezTo>
                    <a:pt x="12277" y="16022"/>
                    <a:pt x="12592" y="16942"/>
                    <a:pt x="12775" y="17894"/>
                  </a:cubicBezTo>
                  <a:cubicBezTo>
                    <a:pt x="12125" y="18115"/>
                    <a:pt x="11452" y="18232"/>
                    <a:pt x="10798" y="18232"/>
                  </a:cubicBezTo>
                  <a:cubicBezTo>
                    <a:pt x="10128" y="18232"/>
                    <a:pt x="9478" y="18109"/>
                    <a:pt x="8893" y="17853"/>
                  </a:cubicBezTo>
                  <a:cubicBezTo>
                    <a:pt x="7628" y="17295"/>
                    <a:pt x="6679" y="16089"/>
                    <a:pt x="6588" y="14921"/>
                  </a:cubicBezTo>
                  <a:cubicBezTo>
                    <a:pt x="6545" y="14369"/>
                    <a:pt x="6727" y="13793"/>
                    <a:pt x="7040" y="13342"/>
                  </a:cubicBezTo>
                  <a:cubicBezTo>
                    <a:pt x="7318" y="12939"/>
                    <a:pt x="7702" y="12636"/>
                    <a:pt x="8119" y="12542"/>
                  </a:cubicBezTo>
                  <a:cubicBezTo>
                    <a:pt x="8223" y="12519"/>
                    <a:pt x="8334" y="12507"/>
                    <a:pt x="8451" y="12507"/>
                  </a:cubicBezTo>
                  <a:close/>
                  <a:moveTo>
                    <a:pt x="11519" y="0"/>
                  </a:moveTo>
                  <a:cubicBezTo>
                    <a:pt x="14403" y="1737"/>
                    <a:pt x="16579" y="4681"/>
                    <a:pt x="17292" y="7970"/>
                  </a:cubicBezTo>
                  <a:cubicBezTo>
                    <a:pt x="17775" y="10205"/>
                    <a:pt x="17535" y="12498"/>
                    <a:pt x="16675" y="14333"/>
                  </a:cubicBezTo>
                  <a:cubicBezTo>
                    <a:pt x="16484" y="13856"/>
                    <a:pt x="16268" y="13390"/>
                    <a:pt x="16026" y="12934"/>
                  </a:cubicBezTo>
                  <a:cubicBezTo>
                    <a:pt x="15188" y="11362"/>
                    <a:pt x="13968" y="9987"/>
                    <a:pt x="12588" y="9062"/>
                  </a:cubicBezTo>
                  <a:cubicBezTo>
                    <a:pt x="11280" y="8186"/>
                    <a:pt x="9890" y="7739"/>
                    <a:pt x="8502" y="7739"/>
                  </a:cubicBezTo>
                  <a:cubicBezTo>
                    <a:pt x="8025" y="7739"/>
                    <a:pt x="7549" y="7791"/>
                    <a:pt x="7076" y="7898"/>
                  </a:cubicBezTo>
                  <a:cubicBezTo>
                    <a:pt x="3872" y="8617"/>
                    <a:pt x="1573" y="11864"/>
                    <a:pt x="1842" y="15292"/>
                  </a:cubicBezTo>
                  <a:cubicBezTo>
                    <a:pt x="2071" y="18222"/>
                    <a:pt x="4086" y="20938"/>
                    <a:pt x="6975" y="22210"/>
                  </a:cubicBezTo>
                  <a:cubicBezTo>
                    <a:pt x="8188" y="22744"/>
                    <a:pt x="9500" y="23000"/>
                    <a:pt x="10825" y="23000"/>
                  </a:cubicBezTo>
                  <a:cubicBezTo>
                    <a:pt x="11398" y="23000"/>
                    <a:pt x="11973" y="22952"/>
                    <a:pt x="12544" y="22858"/>
                  </a:cubicBezTo>
                  <a:lnTo>
                    <a:pt x="12544" y="22858"/>
                  </a:lnTo>
                  <a:cubicBezTo>
                    <a:pt x="12222" y="23985"/>
                    <a:pt x="11713" y="25048"/>
                    <a:pt x="11022" y="25979"/>
                  </a:cubicBezTo>
                  <a:cubicBezTo>
                    <a:pt x="9137" y="28525"/>
                    <a:pt x="5907" y="30069"/>
                    <a:pt x="2726" y="30069"/>
                  </a:cubicBezTo>
                  <a:cubicBezTo>
                    <a:pt x="2118" y="30069"/>
                    <a:pt x="1512" y="30012"/>
                    <a:pt x="917" y="29895"/>
                  </a:cubicBezTo>
                  <a:lnTo>
                    <a:pt x="0" y="34567"/>
                  </a:lnTo>
                  <a:cubicBezTo>
                    <a:pt x="909" y="34745"/>
                    <a:pt x="1829" y="34832"/>
                    <a:pt x="2747" y="34832"/>
                  </a:cubicBezTo>
                  <a:cubicBezTo>
                    <a:pt x="7419" y="34832"/>
                    <a:pt x="12046" y="32595"/>
                    <a:pt x="14847" y="28813"/>
                  </a:cubicBezTo>
                  <a:cubicBezTo>
                    <a:pt x="14935" y="28694"/>
                    <a:pt x="15022" y="28574"/>
                    <a:pt x="15106" y="28452"/>
                  </a:cubicBezTo>
                  <a:cubicBezTo>
                    <a:pt x="16716" y="26128"/>
                    <a:pt x="17595" y="23356"/>
                    <a:pt x="17715" y="20552"/>
                  </a:cubicBezTo>
                  <a:cubicBezTo>
                    <a:pt x="18295" y="20090"/>
                    <a:pt x="18828" y="19572"/>
                    <a:pt x="19304" y="19005"/>
                  </a:cubicBezTo>
                  <a:cubicBezTo>
                    <a:pt x="21918" y="15890"/>
                    <a:pt x="22902" y="11389"/>
                    <a:pt x="21945" y="6962"/>
                  </a:cubicBezTo>
                  <a:cubicBezTo>
                    <a:pt x="21401" y="4457"/>
                    <a:pt x="20252" y="2067"/>
                    <a:pt x="186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rot="10800000">
              <a:off x="1315590" y="3673014"/>
              <a:ext cx="279694" cy="204572"/>
            </a:xfrm>
            <a:custGeom>
              <a:avLst/>
              <a:gdLst/>
              <a:ahLst/>
              <a:cxnLst/>
              <a:rect l="l" t="t" r="r" b="b"/>
              <a:pathLst>
                <a:path w="6389" h="4673" extrusionOk="0">
                  <a:moveTo>
                    <a:pt x="6389" y="1"/>
                  </a:moveTo>
                  <a:lnTo>
                    <a:pt x="1" y="883"/>
                  </a:lnTo>
                  <a:lnTo>
                    <a:pt x="5470" y="4673"/>
                  </a:lnTo>
                  <a:lnTo>
                    <a:pt x="63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rot="10800000">
              <a:off x="1484659" y="3773351"/>
              <a:ext cx="110626" cy="80901"/>
            </a:xfrm>
            <a:custGeom>
              <a:avLst/>
              <a:gdLst/>
              <a:ahLst/>
              <a:cxnLst/>
              <a:rect l="l" t="t" r="r" b="b"/>
              <a:pathLst>
                <a:path w="2527" h="1848" extrusionOk="0">
                  <a:moveTo>
                    <a:pt x="2526" y="0"/>
                  </a:moveTo>
                  <a:lnTo>
                    <a:pt x="1" y="350"/>
                  </a:lnTo>
                  <a:lnTo>
                    <a:pt x="2164" y="1848"/>
                  </a:lnTo>
                  <a:lnTo>
                    <a:pt x="25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rot="10800000">
              <a:off x="645306" y="3762303"/>
              <a:ext cx="695230" cy="984206"/>
            </a:xfrm>
            <a:custGeom>
              <a:avLst/>
              <a:gdLst/>
              <a:ahLst/>
              <a:cxnLst/>
              <a:rect l="l" t="t" r="r" b="b"/>
              <a:pathLst>
                <a:path w="15881" h="22482" extrusionOk="0">
                  <a:moveTo>
                    <a:pt x="8135" y="0"/>
                  </a:moveTo>
                  <a:cubicBezTo>
                    <a:pt x="7837" y="0"/>
                    <a:pt x="7536" y="32"/>
                    <a:pt x="7233" y="100"/>
                  </a:cubicBezTo>
                  <a:cubicBezTo>
                    <a:pt x="5158" y="566"/>
                    <a:pt x="3614" y="2793"/>
                    <a:pt x="3791" y="5066"/>
                  </a:cubicBezTo>
                  <a:cubicBezTo>
                    <a:pt x="3956" y="7160"/>
                    <a:pt x="5433" y="9118"/>
                    <a:pt x="7555" y="10052"/>
                  </a:cubicBezTo>
                  <a:cubicBezTo>
                    <a:pt x="8460" y="10450"/>
                    <a:pt x="9441" y="10650"/>
                    <a:pt x="10459" y="10650"/>
                  </a:cubicBezTo>
                  <a:cubicBezTo>
                    <a:pt x="11151" y="10650"/>
                    <a:pt x="11859" y="10558"/>
                    <a:pt x="12571" y="10373"/>
                  </a:cubicBezTo>
                  <a:cubicBezTo>
                    <a:pt x="12611" y="10363"/>
                    <a:pt x="12635" y="10322"/>
                    <a:pt x="12623" y="10283"/>
                  </a:cubicBezTo>
                  <a:cubicBezTo>
                    <a:pt x="12616" y="10248"/>
                    <a:pt x="12586" y="10226"/>
                    <a:pt x="12553" y="10226"/>
                  </a:cubicBezTo>
                  <a:cubicBezTo>
                    <a:pt x="12547" y="10226"/>
                    <a:pt x="12540" y="10227"/>
                    <a:pt x="12533" y="10229"/>
                  </a:cubicBezTo>
                  <a:cubicBezTo>
                    <a:pt x="11834" y="10411"/>
                    <a:pt x="11139" y="10501"/>
                    <a:pt x="10461" y="10501"/>
                  </a:cubicBezTo>
                  <a:cubicBezTo>
                    <a:pt x="9463" y="10501"/>
                    <a:pt x="8502" y="10305"/>
                    <a:pt x="7615" y="9914"/>
                  </a:cubicBezTo>
                  <a:cubicBezTo>
                    <a:pt x="5543" y="9003"/>
                    <a:pt x="4100" y="7095"/>
                    <a:pt x="3941" y="5053"/>
                  </a:cubicBezTo>
                  <a:cubicBezTo>
                    <a:pt x="3767" y="2853"/>
                    <a:pt x="5259" y="696"/>
                    <a:pt x="7266" y="245"/>
                  </a:cubicBezTo>
                  <a:cubicBezTo>
                    <a:pt x="7559" y="180"/>
                    <a:pt x="7851" y="148"/>
                    <a:pt x="8139" y="148"/>
                  </a:cubicBezTo>
                  <a:cubicBezTo>
                    <a:pt x="10399" y="148"/>
                    <a:pt x="12455" y="2058"/>
                    <a:pt x="13512" y="4042"/>
                  </a:cubicBezTo>
                  <a:cubicBezTo>
                    <a:pt x="15723" y="8195"/>
                    <a:pt x="15328" y="13526"/>
                    <a:pt x="12527" y="17306"/>
                  </a:cubicBezTo>
                  <a:cubicBezTo>
                    <a:pt x="10187" y="20465"/>
                    <a:pt x="6321" y="22333"/>
                    <a:pt x="2420" y="22333"/>
                  </a:cubicBezTo>
                  <a:cubicBezTo>
                    <a:pt x="1653" y="22333"/>
                    <a:pt x="884" y="22261"/>
                    <a:pt x="126" y="22112"/>
                  </a:cubicBezTo>
                  <a:cubicBezTo>
                    <a:pt x="118" y="22110"/>
                    <a:pt x="111" y="22109"/>
                    <a:pt x="104" y="22109"/>
                  </a:cubicBezTo>
                  <a:cubicBezTo>
                    <a:pt x="19" y="22109"/>
                    <a:pt x="0" y="22244"/>
                    <a:pt x="96" y="22257"/>
                  </a:cubicBezTo>
                  <a:cubicBezTo>
                    <a:pt x="860" y="22408"/>
                    <a:pt x="1640" y="22482"/>
                    <a:pt x="2419" y="22482"/>
                  </a:cubicBezTo>
                  <a:cubicBezTo>
                    <a:pt x="6367" y="22482"/>
                    <a:pt x="10278" y="20590"/>
                    <a:pt x="12646" y="17395"/>
                  </a:cubicBezTo>
                  <a:cubicBezTo>
                    <a:pt x="15479" y="13568"/>
                    <a:pt x="15881" y="8174"/>
                    <a:pt x="13643" y="3972"/>
                  </a:cubicBezTo>
                  <a:cubicBezTo>
                    <a:pt x="12564" y="1946"/>
                    <a:pt x="10457" y="0"/>
                    <a:pt x="8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rot="10800000">
              <a:off x="458358" y="4415564"/>
              <a:ext cx="228037" cy="774161"/>
            </a:xfrm>
            <a:custGeom>
              <a:avLst/>
              <a:gdLst/>
              <a:ahLst/>
              <a:cxnLst/>
              <a:rect l="l" t="t" r="r" b="b"/>
              <a:pathLst>
                <a:path w="5209" h="17684" extrusionOk="0">
                  <a:moveTo>
                    <a:pt x="107" y="0"/>
                  </a:moveTo>
                  <a:cubicBezTo>
                    <a:pt x="49" y="0"/>
                    <a:pt x="0" y="76"/>
                    <a:pt x="55" y="130"/>
                  </a:cubicBezTo>
                  <a:cubicBezTo>
                    <a:pt x="2167" y="2166"/>
                    <a:pt x="3657" y="4803"/>
                    <a:pt x="4254" y="7558"/>
                  </a:cubicBezTo>
                  <a:cubicBezTo>
                    <a:pt x="5053" y="11248"/>
                    <a:pt x="4259" y="14967"/>
                    <a:pt x="2132" y="17505"/>
                  </a:cubicBezTo>
                  <a:lnTo>
                    <a:pt x="2085" y="17560"/>
                  </a:lnTo>
                  <a:cubicBezTo>
                    <a:pt x="2043" y="17609"/>
                    <a:pt x="2078" y="17682"/>
                    <a:pt x="2141" y="17684"/>
                  </a:cubicBezTo>
                  <a:cubicBezTo>
                    <a:pt x="2164" y="17684"/>
                    <a:pt x="2184" y="17673"/>
                    <a:pt x="2198" y="17657"/>
                  </a:cubicBezTo>
                  <a:lnTo>
                    <a:pt x="2246" y="17600"/>
                  </a:lnTo>
                  <a:cubicBezTo>
                    <a:pt x="4403" y="15027"/>
                    <a:pt x="5209" y="11261"/>
                    <a:pt x="4400" y="7526"/>
                  </a:cubicBezTo>
                  <a:cubicBezTo>
                    <a:pt x="3796" y="4742"/>
                    <a:pt x="2290" y="2077"/>
                    <a:pt x="158" y="23"/>
                  </a:cubicBezTo>
                  <a:cubicBezTo>
                    <a:pt x="142" y="7"/>
                    <a:pt x="124"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rot="10800000">
              <a:off x="778463" y="4182425"/>
              <a:ext cx="31782" cy="224009"/>
            </a:xfrm>
            <a:custGeom>
              <a:avLst/>
              <a:gdLst/>
              <a:ahLst/>
              <a:cxnLst/>
              <a:rect l="l" t="t" r="r" b="b"/>
              <a:pathLst>
                <a:path w="726" h="5117" extrusionOk="0">
                  <a:moveTo>
                    <a:pt x="313" y="1"/>
                  </a:moveTo>
                  <a:cubicBezTo>
                    <a:pt x="269" y="1"/>
                    <a:pt x="224" y="37"/>
                    <a:pt x="239" y="95"/>
                  </a:cubicBezTo>
                  <a:cubicBezTo>
                    <a:pt x="575" y="1636"/>
                    <a:pt x="269" y="4122"/>
                    <a:pt x="13" y="5021"/>
                  </a:cubicBezTo>
                  <a:cubicBezTo>
                    <a:pt x="0" y="5061"/>
                    <a:pt x="24" y="5102"/>
                    <a:pt x="63" y="5114"/>
                  </a:cubicBezTo>
                  <a:cubicBezTo>
                    <a:pt x="70" y="5116"/>
                    <a:pt x="76" y="5116"/>
                    <a:pt x="84" y="5116"/>
                  </a:cubicBezTo>
                  <a:cubicBezTo>
                    <a:pt x="115" y="5116"/>
                    <a:pt x="145" y="5095"/>
                    <a:pt x="155" y="5064"/>
                  </a:cubicBezTo>
                  <a:cubicBezTo>
                    <a:pt x="416" y="4150"/>
                    <a:pt x="725" y="1628"/>
                    <a:pt x="386" y="63"/>
                  </a:cubicBezTo>
                  <a:cubicBezTo>
                    <a:pt x="378" y="20"/>
                    <a:pt x="346"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rot="10800000">
              <a:off x="574717" y="4283337"/>
              <a:ext cx="54985" cy="278644"/>
            </a:xfrm>
            <a:custGeom>
              <a:avLst/>
              <a:gdLst/>
              <a:ahLst/>
              <a:cxnLst/>
              <a:rect l="l" t="t" r="r" b="b"/>
              <a:pathLst>
                <a:path w="1256" h="6365" extrusionOk="0">
                  <a:moveTo>
                    <a:pt x="93" y="0"/>
                  </a:moveTo>
                  <a:cubicBezTo>
                    <a:pt x="47" y="0"/>
                    <a:pt x="1" y="43"/>
                    <a:pt x="21" y="100"/>
                  </a:cubicBezTo>
                  <a:cubicBezTo>
                    <a:pt x="668" y="1576"/>
                    <a:pt x="1106" y="5541"/>
                    <a:pt x="1057" y="6286"/>
                  </a:cubicBezTo>
                  <a:cubicBezTo>
                    <a:pt x="1053" y="6327"/>
                    <a:pt x="1085" y="6362"/>
                    <a:pt x="1126" y="6365"/>
                  </a:cubicBezTo>
                  <a:lnTo>
                    <a:pt x="1131" y="6365"/>
                  </a:lnTo>
                  <a:cubicBezTo>
                    <a:pt x="1169" y="6365"/>
                    <a:pt x="1202" y="6335"/>
                    <a:pt x="1205" y="6297"/>
                  </a:cubicBezTo>
                  <a:cubicBezTo>
                    <a:pt x="1256" y="5521"/>
                    <a:pt x="827" y="1568"/>
                    <a:pt x="157" y="42"/>
                  </a:cubicBezTo>
                  <a:cubicBezTo>
                    <a:pt x="143" y="12"/>
                    <a:pt x="118"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rot="10800000">
              <a:off x="349721" y="3658257"/>
              <a:ext cx="1009640" cy="1531381"/>
            </a:xfrm>
            <a:custGeom>
              <a:avLst/>
              <a:gdLst/>
              <a:ahLst/>
              <a:cxnLst/>
              <a:rect l="l" t="t" r="r" b="b"/>
              <a:pathLst>
                <a:path w="23063" h="34981" extrusionOk="0">
                  <a:moveTo>
                    <a:pt x="8517" y="12656"/>
                  </a:moveTo>
                  <a:cubicBezTo>
                    <a:pt x="8523" y="12656"/>
                    <a:pt x="8529" y="12656"/>
                    <a:pt x="8535" y="12656"/>
                  </a:cubicBezTo>
                  <a:cubicBezTo>
                    <a:pt x="9513" y="12656"/>
                    <a:pt x="10896" y="13509"/>
                    <a:pt x="11840" y="15283"/>
                  </a:cubicBezTo>
                  <a:cubicBezTo>
                    <a:pt x="12278" y="16111"/>
                    <a:pt x="12590" y="16999"/>
                    <a:pt x="12769" y="17919"/>
                  </a:cubicBezTo>
                  <a:cubicBezTo>
                    <a:pt x="12138" y="18126"/>
                    <a:pt x="11497" y="18230"/>
                    <a:pt x="10881" y="18230"/>
                  </a:cubicBezTo>
                  <a:cubicBezTo>
                    <a:pt x="10208" y="18230"/>
                    <a:pt x="9566" y="18106"/>
                    <a:pt x="9004" y="17859"/>
                  </a:cubicBezTo>
                  <a:cubicBezTo>
                    <a:pt x="7762" y="17312"/>
                    <a:pt x="6833" y="16131"/>
                    <a:pt x="6743" y="14990"/>
                  </a:cubicBezTo>
                  <a:cubicBezTo>
                    <a:pt x="6703" y="14478"/>
                    <a:pt x="6863" y="13920"/>
                    <a:pt x="7181" y="13460"/>
                  </a:cubicBezTo>
                  <a:cubicBezTo>
                    <a:pt x="7465" y="13049"/>
                    <a:pt x="7833" y="12776"/>
                    <a:pt x="8216" y="12689"/>
                  </a:cubicBezTo>
                  <a:cubicBezTo>
                    <a:pt x="8316" y="12668"/>
                    <a:pt x="8416" y="12656"/>
                    <a:pt x="8517" y="12656"/>
                  </a:cubicBezTo>
                  <a:close/>
                  <a:moveTo>
                    <a:pt x="8527" y="12508"/>
                  </a:moveTo>
                  <a:cubicBezTo>
                    <a:pt x="8407" y="12508"/>
                    <a:pt x="8292" y="12520"/>
                    <a:pt x="8184" y="12544"/>
                  </a:cubicBezTo>
                  <a:cubicBezTo>
                    <a:pt x="7764" y="12639"/>
                    <a:pt x="7364" y="12932"/>
                    <a:pt x="7059" y="13373"/>
                  </a:cubicBezTo>
                  <a:cubicBezTo>
                    <a:pt x="6721" y="13862"/>
                    <a:pt x="6552" y="14454"/>
                    <a:pt x="6594" y="15000"/>
                  </a:cubicBezTo>
                  <a:cubicBezTo>
                    <a:pt x="6688" y="16194"/>
                    <a:pt x="7655" y="17426"/>
                    <a:pt x="8944" y="17995"/>
                  </a:cubicBezTo>
                  <a:cubicBezTo>
                    <a:pt x="9526" y="18251"/>
                    <a:pt x="10188" y="18379"/>
                    <a:pt x="10884" y="18379"/>
                  </a:cubicBezTo>
                  <a:cubicBezTo>
                    <a:pt x="11563" y="18375"/>
                    <a:pt x="12236" y="18260"/>
                    <a:pt x="12880" y="18039"/>
                  </a:cubicBezTo>
                  <a:cubicBezTo>
                    <a:pt x="12914" y="18028"/>
                    <a:pt x="12937" y="17991"/>
                    <a:pt x="12929" y="17955"/>
                  </a:cubicBezTo>
                  <a:cubicBezTo>
                    <a:pt x="12742" y="16975"/>
                    <a:pt x="12420" y="16052"/>
                    <a:pt x="11972" y="15213"/>
                  </a:cubicBezTo>
                  <a:cubicBezTo>
                    <a:pt x="10999" y="13386"/>
                    <a:pt x="9555" y="12508"/>
                    <a:pt x="8527" y="12508"/>
                  </a:cubicBezTo>
                  <a:close/>
                  <a:moveTo>
                    <a:pt x="18650" y="150"/>
                  </a:moveTo>
                  <a:cubicBezTo>
                    <a:pt x="20276" y="2198"/>
                    <a:pt x="21417" y="4585"/>
                    <a:pt x="21951" y="7052"/>
                  </a:cubicBezTo>
                  <a:cubicBezTo>
                    <a:pt x="22906" y="11456"/>
                    <a:pt x="21924" y="15934"/>
                    <a:pt x="19328" y="19031"/>
                  </a:cubicBezTo>
                  <a:cubicBezTo>
                    <a:pt x="18854" y="19596"/>
                    <a:pt x="18326" y="20111"/>
                    <a:pt x="17750" y="20569"/>
                  </a:cubicBezTo>
                  <a:cubicBezTo>
                    <a:pt x="17733" y="20582"/>
                    <a:pt x="17722" y="20602"/>
                    <a:pt x="17722" y="20624"/>
                  </a:cubicBezTo>
                  <a:cubicBezTo>
                    <a:pt x="17600" y="23491"/>
                    <a:pt x="16703" y="26208"/>
                    <a:pt x="15125" y="28484"/>
                  </a:cubicBezTo>
                  <a:cubicBezTo>
                    <a:pt x="15042" y="28605"/>
                    <a:pt x="14956" y="28726"/>
                    <a:pt x="14869" y="28844"/>
                  </a:cubicBezTo>
                  <a:cubicBezTo>
                    <a:pt x="12082" y="32607"/>
                    <a:pt x="7478" y="34832"/>
                    <a:pt x="2831" y="34832"/>
                  </a:cubicBezTo>
                  <a:cubicBezTo>
                    <a:pt x="1941" y="34832"/>
                    <a:pt x="1050" y="34750"/>
                    <a:pt x="170" y="34583"/>
                  </a:cubicBezTo>
                  <a:lnTo>
                    <a:pt x="1058" y="30058"/>
                  </a:lnTo>
                  <a:cubicBezTo>
                    <a:pt x="1634" y="30166"/>
                    <a:pt x="2220" y="30218"/>
                    <a:pt x="2807" y="30218"/>
                  </a:cubicBezTo>
                  <a:cubicBezTo>
                    <a:pt x="6011" y="30218"/>
                    <a:pt x="9264" y="28663"/>
                    <a:pt x="11163" y="26099"/>
                  </a:cubicBezTo>
                  <a:cubicBezTo>
                    <a:pt x="11848" y="25178"/>
                    <a:pt x="12364" y="24119"/>
                    <a:pt x="12698" y="22954"/>
                  </a:cubicBezTo>
                  <a:cubicBezTo>
                    <a:pt x="12706" y="22929"/>
                    <a:pt x="12699" y="22902"/>
                    <a:pt x="12682" y="22883"/>
                  </a:cubicBezTo>
                  <a:cubicBezTo>
                    <a:pt x="12668" y="22867"/>
                    <a:pt x="12648" y="22858"/>
                    <a:pt x="12627" y="22858"/>
                  </a:cubicBezTo>
                  <a:cubicBezTo>
                    <a:pt x="12623" y="22858"/>
                    <a:pt x="12618" y="22858"/>
                    <a:pt x="12614" y="22859"/>
                  </a:cubicBezTo>
                  <a:cubicBezTo>
                    <a:pt x="12040" y="22954"/>
                    <a:pt x="11468" y="23001"/>
                    <a:pt x="10904" y="23001"/>
                  </a:cubicBezTo>
                  <a:cubicBezTo>
                    <a:pt x="9565" y="23001"/>
                    <a:pt x="8269" y="22736"/>
                    <a:pt x="7087" y="22216"/>
                  </a:cubicBezTo>
                  <a:cubicBezTo>
                    <a:pt x="4224" y="20955"/>
                    <a:pt x="2224" y="18263"/>
                    <a:pt x="1997" y="15362"/>
                  </a:cubicBezTo>
                  <a:cubicBezTo>
                    <a:pt x="1731" y="11970"/>
                    <a:pt x="4006" y="8755"/>
                    <a:pt x="7174" y="8044"/>
                  </a:cubicBezTo>
                  <a:cubicBezTo>
                    <a:pt x="7641" y="7939"/>
                    <a:pt x="8111" y="7887"/>
                    <a:pt x="8582" y="7887"/>
                  </a:cubicBezTo>
                  <a:cubicBezTo>
                    <a:pt x="9956" y="7887"/>
                    <a:pt x="11333" y="8331"/>
                    <a:pt x="12630" y="9200"/>
                  </a:cubicBezTo>
                  <a:cubicBezTo>
                    <a:pt x="13999" y="10116"/>
                    <a:pt x="15211" y="11482"/>
                    <a:pt x="16042" y="13045"/>
                  </a:cubicBezTo>
                  <a:cubicBezTo>
                    <a:pt x="16282" y="13495"/>
                    <a:pt x="16497" y="13960"/>
                    <a:pt x="16687" y="14434"/>
                  </a:cubicBezTo>
                  <a:cubicBezTo>
                    <a:pt x="16698" y="14462"/>
                    <a:pt x="16725" y="14480"/>
                    <a:pt x="16755" y="14481"/>
                  </a:cubicBezTo>
                  <a:cubicBezTo>
                    <a:pt x="16785" y="14481"/>
                    <a:pt x="16812" y="14465"/>
                    <a:pt x="16824" y="14439"/>
                  </a:cubicBezTo>
                  <a:cubicBezTo>
                    <a:pt x="17698" y="12574"/>
                    <a:pt x="17924" y="10236"/>
                    <a:pt x="17445" y="8028"/>
                  </a:cubicBezTo>
                  <a:cubicBezTo>
                    <a:pt x="16758" y="4857"/>
                    <a:pt x="14680" y="1930"/>
                    <a:pt x="11863" y="150"/>
                  </a:cubicBezTo>
                  <a:close/>
                  <a:moveTo>
                    <a:pt x="11601" y="0"/>
                  </a:moveTo>
                  <a:cubicBezTo>
                    <a:pt x="11525" y="0"/>
                    <a:pt x="11498" y="100"/>
                    <a:pt x="11563" y="137"/>
                  </a:cubicBezTo>
                  <a:cubicBezTo>
                    <a:pt x="14458" y="1882"/>
                    <a:pt x="16603" y="4844"/>
                    <a:pt x="17300" y="8060"/>
                  </a:cubicBezTo>
                  <a:cubicBezTo>
                    <a:pt x="17758" y="10176"/>
                    <a:pt x="17561" y="12409"/>
                    <a:pt x="16761" y="14219"/>
                  </a:cubicBezTo>
                  <a:cubicBezTo>
                    <a:pt x="16586" y="13792"/>
                    <a:pt x="16388" y="13375"/>
                    <a:pt x="16175" y="12974"/>
                  </a:cubicBezTo>
                  <a:cubicBezTo>
                    <a:pt x="15331" y="11390"/>
                    <a:pt x="14101" y="10006"/>
                    <a:pt x="12714" y="9075"/>
                  </a:cubicBezTo>
                  <a:cubicBezTo>
                    <a:pt x="11391" y="8190"/>
                    <a:pt x="9986" y="7739"/>
                    <a:pt x="8583" y="7739"/>
                  </a:cubicBezTo>
                  <a:cubicBezTo>
                    <a:pt x="8101" y="7739"/>
                    <a:pt x="7620" y="7792"/>
                    <a:pt x="7143" y="7899"/>
                  </a:cubicBezTo>
                  <a:cubicBezTo>
                    <a:pt x="3903" y="8626"/>
                    <a:pt x="1577" y="11908"/>
                    <a:pt x="1848" y="15373"/>
                  </a:cubicBezTo>
                  <a:cubicBezTo>
                    <a:pt x="2081" y="18330"/>
                    <a:pt x="4113" y="21068"/>
                    <a:pt x="7026" y="22352"/>
                  </a:cubicBezTo>
                  <a:cubicBezTo>
                    <a:pt x="8228" y="22881"/>
                    <a:pt x="9546" y="23150"/>
                    <a:pt x="10906" y="23150"/>
                  </a:cubicBezTo>
                  <a:cubicBezTo>
                    <a:pt x="11439" y="23150"/>
                    <a:pt x="11979" y="23108"/>
                    <a:pt x="12521" y="23025"/>
                  </a:cubicBezTo>
                  <a:lnTo>
                    <a:pt x="12521" y="23025"/>
                  </a:lnTo>
                  <a:cubicBezTo>
                    <a:pt x="12191" y="24128"/>
                    <a:pt x="11694" y="25132"/>
                    <a:pt x="11043" y="26010"/>
                  </a:cubicBezTo>
                  <a:cubicBezTo>
                    <a:pt x="9171" y="28537"/>
                    <a:pt x="5964" y="30070"/>
                    <a:pt x="2807" y="30070"/>
                  </a:cubicBezTo>
                  <a:cubicBezTo>
                    <a:pt x="2204" y="30070"/>
                    <a:pt x="1603" y="30014"/>
                    <a:pt x="1014" y="29898"/>
                  </a:cubicBezTo>
                  <a:cubicBezTo>
                    <a:pt x="1009" y="29897"/>
                    <a:pt x="1004" y="29897"/>
                    <a:pt x="999" y="29897"/>
                  </a:cubicBezTo>
                  <a:cubicBezTo>
                    <a:pt x="964" y="29897"/>
                    <a:pt x="932" y="29921"/>
                    <a:pt x="925" y="29957"/>
                  </a:cubicBezTo>
                  <a:lnTo>
                    <a:pt x="9" y="34628"/>
                  </a:lnTo>
                  <a:cubicBezTo>
                    <a:pt x="1" y="34668"/>
                    <a:pt x="28" y="34707"/>
                    <a:pt x="67" y="34715"/>
                  </a:cubicBezTo>
                  <a:cubicBezTo>
                    <a:pt x="970" y="34891"/>
                    <a:pt x="1886" y="34981"/>
                    <a:pt x="2804" y="34981"/>
                  </a:cubicBezTo>
                  <a:cubicBezTo>
                    <a:pt x="2812" y="34981"/>
                    <a:pt x="2820" y="34981"/>
                    <a:pt x="2828" y="34981"/>
                  </a:cubicBezTo>
                  <a:cubicBezTo>
                    <a:pt x="7522" y="34981"/>
                    <a:pt x="12173" y="32733"/>
                    <a:pt x="14989" y="28933"/>
                  </a:cubicBezTo>
                  <a:cubicBezTo>
                    <a:pt x="15078" y="28812"/>
                    <a:pt x="15165" y="28692"/>
                    <a:pt x="15249" y="28569"/>
                  </a:cubicBezTo>
                  <a:cubicBezTo>
                    <a:pt x="16835" y="26279"/>
                    <a:pt x="17741" y="23547"/>
                    <a:pt x="17871" y="20664"/>
                  </a:cubicBezTo>
                  <a:cubicBezTo>
                    <a:pt x="18443" y="20206"/>
                    <a:pt x="18971" y="19690"/>
                    <a:pt x="19442" y="19128"/>
                  </a:cubicBezTo>
                  <a:cubicBezTo>
                    <a:pt x="22068" y="15995"/>
                    <a:pt x="23062" y="11469"/>
                    <a:pt x="22098" y="7022"/>
                  </a:cubicBezTo>
                  <a:cubicBezTo>
                    <a:pt x="21556" y="4520"/>
                    <a:pt x="20398" y="2102"/>
                    <a:pt x="18748" y="28"/>
                  </a:cubicBezTo>
                  <a:cubicBezTo>
                    <a:pt x="18733" y="9"/>
                    <a:pt x="18711" y="0"/>
                    <a:pt x="18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rot="10800000">
              <a:off x="1312176" y="3669774"/>
              <a:ext cx="287399" cy="211051"/>
            </a:xfrm>
            <a:custGeom>
              <a:avLst/>
              <a:gdLst/>
              <a:ahLst/>
              <a:cxnLst/>
              <a:rect l="l" t="t" r="r" b="b"/>
              <a:pathLst>
                <a:path w="6565" h="4821" extrusionOk="0">
                  <a:moveTo>
                    <a:pt x="6392" y="162"/>
                  </a:moveTo>
                  <a:lnTo>
                    <a:pt x="5518" y="4620"/>
                  </a:lnTo>
                  <a:lnTo>
                    <a:pt x="299" y="1004"/>
                  </a:lnTo>
                  <a:lnTo>
                    <a:pt x="6392" y="162"/>
                  </a:lnTo>
                  <a:close/>
                  <a:moveTo>
                    <a:pt x="6488" y="1"/>
                  </a:moveTo>
                  <a:cubicBezTo>
                    <a:pt x="6484" y="1"/>
                    <a:pt x="6480" y="1"/>
                    <a:pt x="6476" y="2"/>
                  </a:cubicBezTo>
                  <a:lnTo>
                    <a:pt x="89" y="882"/>
                  </a:lnTo>
                  <a:cubicBezTo>
                    <a:pt x="21" y="892"/>
                    <a:pt x="1" y="979"/>
                    <a:pt x="56" y="1018"/>
                  </a:cubicBezTo>
                  <a:lnTo>
                    <a:pt x="5527" y="4807"/>
                  </a:lnTo>
                  <a:cubicBezTo>
                    <a:pt x="5538" y="4816"/>
                    <a:pt x="5554" y="4821"/>
                    <a:pt x="5568" y="4821"/>
                  </a:cubicBezTo>
                  <a:cubicBezTo>
                    <a:pt x="5580" y="4821"/>
                    <a:pt x="5589" y="4819"/>
                    <a:pt x="5598" y="4816"/>
                  </a:cubicBezTo>
                  <a:cubicBezTo>
                    <a:pt x="5621" y="4807"/>
                    <a:pt x="5638" y="4786"/>
                    <a:pt x="5643" y="4761"/>
                  </a:cubicBezTo>
                  <a:lnTo>
                    <a:pt x="6559" y="89"/>
                  </a:lnTo>
                  <a:cubicBezTo>
                    <a:pt x="6564" y="65"/>
                    <a:pt x="6556" y="42"/>
                    <a:pt x="6540" y="24"/>
                  </a:cubicBezTo>
                  <a:cubicBezTo>
                    <a:pt x="6526" y="10"/>
                    <a:pt x="6507" y="1"/>
                    <a:pt x="6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rot="10800000">
              <a:off x="1481201" y="3770024"/>
              <a:ext cx="118374" cy="87424"/>
            </a:xfrm>
            <a:custGeom>
              <a:avLst/>
              <a:gdLst/>
              <a:ahLst/>
              <a:cxnLst/>
              <a:rect l="l" t="t" r="r" b="b"/>
              <a:pathLst>
                <a:path w="2704" h="1997" extrusionOk="0">
                  <a:moveTo>
                    <a:pt x="2531" y="162"/>
                  </a:moveTo>
                  <a:lnTo>
                    <a:pt x="2212" y="1795"/>
                  </a:lnTo>
                  <a:lnTo>
                    <a:pt x="299" y="470"/>
                  </a:lnTo>
                  <a:lnTo>
                    <a:pt x="2531" y="162"/>
                  </a:lnTo>
                  <a:close/>
                  <a:moveTo>
                    <a:pt x="2625" y="0"/>
                  </a:moveTo>
                  <a:cubicBezTo>
                    <a:pt x="2621" y="0"/>
                    <a:pt x="2618" y="0"/>
                    <a:pt x="2615" y="1"/>
                  </a:cubicBezTo>
                  <a:lnTo>
                    <a:pt x="89" y="348"/>
                  </a:lnTo>
                  <a:cubicBezTo>
                    <a:pt x="21" y="358"/>
                    <a:pt x="1" y="445"/>
                    <a:pt x="56" y="484"/>
                  </a:cubicBezTo>
                  <a:lnTo>
                    <a:pt x="2220" y="1983"/>
                  </a:lnTo>
                  <a:cubicBezTo>
                    <a:pt x="2232" y="1992"/>
                    <a:pt x="2246" y="1995"/>
                    <a:pt x="2262" y="1997"/>
                  </a:cubicBezTo>
                  <a:cubicBezTo>
                    <a:pt x="2272" y="1997"/>
                    <a:pt x="2281" y="1995"/>
                    <a:pt x="2291" y="1992"/>
                  </a:cubicBezTo>
                  <a:cubicBezTo>
                    <a:pt x="2313" y="1983"/>
                    <a:pt x="2330" y="1962"/>
                    <a:pt x="2335" y="1937"/>
                  </a:cubicBezTo>
                  <a:lnTo>
                    <a:pt x="2698" y="89"/>
                  </a:lnTo>
                  <a:cubicBezTo>
                    <a:pt x="2703" y="66"/>
                    <a:pt x="2695" y="40"/>
                    <a:pt x="2679" y="23"/>
                  </a:cubicBezTo>
                  <a:cubicBezTo>
                    <a:pt x="2665" y="8"/>
                    <a:pt x="2645" y="0"/>
                    <a:pt x="2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47"/>
          <p:cNvGrpSpPr/>
          <p:nvPr/>
        </p:nvGrpSpPr>
        <p:grpSpPr>
          <a:xfrm>
            <a:off x="7497803" y="3372176"/>
            <a:ext cx="1046111" cy="1082268"/>
            <a:chOff x="1003327" y="3696355"/>
            <a:chExt cx="889324" cy="920140"/>
          </a:xfrm>
        </p:grpSpPr>
        <p:sp>
          <p:nvSpPr>
            <p:cNvPr id="1847" name="Google Shape;1847;p47"/>
            <p:cNvSpPr/>
            <p:nvPr/>
          </p:nvSpPr>
          <p:spPr>
            <a:xfrm>
              <a:off x="1571561" y="3696355"/>
              <a:ext cx="321090" cy="321146"/>
            </a:xfrm>
            <a:custGeom>
              <a:avLst/>
              <a:gdLst/>
              <a:ahLst/>
              <a:cxnLst/>
              <a:rect l="l" t="t" r="r" b="b"/>
              <a:pathLst>
                <a:path w="5734" h="5735" extrusionOk="0">
                  <a:moveTo>
                    <a:pt x="2867" y="1"/>
                  </a:moveTo>
                  <a:cubicBezTo>
                    <a:pt x="2867" y="1584"/>
                    <a:pt x="1584" y="2867"/>
                    <a:pt x="0" y="2867"/>
                  </a:cubicBezTo>
                  <a:cubicBezTo>
                    <a:pt x="1584" y="2867"/>
                    <a:pt x="2867" y="4151"/>
                    <a:pt x="2867" y="5734"/>
                  </a:cubicBezTo>
                  <a:cubicBezTo>
                    <a:pt x="2867" y="4151"/>
                    <a:pt x="4150" y="2867"/>
                    <a:pt x="5734" y="2867"/>
                  </a:cubicBezTo>
                  <a:cubicBezTo>
                    <a:pt x="4150" y="2867"/>
                    <a:pt x="2867" y="1584"/>
                    <a:pt x="2867"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1003327" y="4396817"/>
              <a:ext cx="219790" cy="219678"/>
            </a:xfrm>
            <a:custGeom>
              <a:avLst/>
              <a:gdLst/>
              <a:ahLst/>
              <a:cxnLst/>
              <a:rect l="l" t="t" r="r" b="b"/>
              <a:pathLst>
                <a:path w="3925" h="3923" extrusionOk="0">
                  <a:moveTo>
                    <a:pt x="1962" y="0"/>
                  </a:moveTo>
                  <a:cubicBezTo>
                    <a:pt x="1962" y="1083"/>
                    <a:pt x="1085" y="1961"/>
                    <a:pt x="1" y="1961"/>
                  </a:cubicBezTo>
                  <a:cubicBezTo>
                    <a:pt x="1085" y="1961"/>
                    <a:pt x="1962" y="2840"/>
                    <a:pt x="1962" y="3923"/>
                  </a:cubicBezTo>
                  <a:cubicBezTo>
                    <a:pt x="1962" y="2840"/>
                    <a:pt x="2841" y="1961"/>
                    <a:pt x="3925" y="1961"/>
                  </a:cubicBezTo>
                  <a:cubicBezTo>
                    <a:pt x="2841" y="1961"/>
                    <a:pt x="1962" y="1083"/>
                    <a:pt x="196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562;p38"/>
          <p:cNvSpPr/>
          <p:nvPr/>
        </p:nvSpPr>
        <p:spPr>
          <a:xfrm>
            <a:off x="1707512" y="1521489"/>
            <a:ext cx="5755340" cy="740582"/>
          </a:xfrm>
          <a:prstGeom prst="rect">
            <a:avLst/>
          </a:prstGeom>
        </p:spPr>
        <p:txBody>
          <a:bodyPr>
            <a:prstTxWarp prst="textPlain">
              <a:avLst/>
            </a:prstTxWarp>
          </a:bodyPr>
          <a:lstStyle/>
          <a:p>
            <a:pPr algn="ctr"/>
            <a:r>
              <a:rPr lang="vi-VN" b="1" smtClean="0">
                <a:ln w="9525" cap="flat" cmpd="sng">
                  <a:solidFill>
                    <a:srgbClr val="3F3F3F"/>
                  </a:solidFill>
                  <a:prstDash val="solid"/>
                  <a:round/>
                  <a:headEnd type="none" w="sm" len="sm"/>
                  <a:tailEnd type="none" w="sm" len="sm"/>
                </a:ln>
                <a:solidFill>
                  <a:srgbClr val="92D050"/>
                </a:solidFill>
                <a:latin typeface="Arial" panose="020B0604020202020204" pitchFamily="34" charset="0"/>
                <a:cs typeface="Arial" panose="020B0604020202020204" pitchFamily="34" charset="0"/>
              </a:rPr>
              <a:t>CẢM ƠN SỰ CHÚ Ý</a:t>
            </a:r>
            <a:endParaRPr b="1">
              <a:ln w="9525" cap="flat" cmpd="sng">
                <a:solidFill>
                  <a:srgbClr val="3F3F3F"/>
                </a:solidFill>
                <a:prstDash val="solid"/>
                <a:round/>
                <a:headEnd type="none" w="sm" len="sm"/>
                <a:tailEnd type="none" w="sm" len="sm"/>
              </a:ln>
              <a:solidFill>
                <a:srgbClr val="92D050"/>
              </a:solidFill>
              <a:latin typeface="Arial" panose="020B0604020202020204" pitchFamily="34" charset="0"/>
              <a:cs typeface="Arial" panose="020B0604020202020204" pitchFamily="34" charset="0"/>
            </a:endParaRPr>
          </a:p>
        </p:txBody>
      </p:sp>
      <p:sp>
        <p:nvSpPr>
          <p:cNvPr id="33" name="Google Shape;1595;p38"/>
          <p:cNvSpPr/>
          <p:nvPr/>
        </p:nvSpPr>
        <p:spPr>
          <a:xfrm>
            <a:off x="696018" y="2603832"/>
            <a:ext cx="8037057" cy="618417"/>
          </a:xfrm>
          <a:prstGeom prst="rect">
            <a:avLst/>
          </a:prstGeom>
        </p:spPr>
        <p:txBody>
          <a:bodyPr>
            <a:prstTxWarp prst="textPlain">
              <a:avLst/>
            </a:prstTxWarp>
          </a:bodyPr>
          <a:lstStyle/>
          <a:p>
            <a:pPr algn="ctr"/>
            <a:r>
              <a:rPr lang="vi-VN" b="1" smtClean="0">
                <a:ln w="9525" cap="flat" cmpd="sng">
                  <a:solidFill>
                    <a:srgbClr val="3F3F3F"/>
                  </a:solidFill>
                  <a:prstDash val="solid"/>
                  <a:round/>
                  <a:headEnd type="none" w="sm" len="sm"/>
                  <a:tailEnd type="none" w="sm" len="sm"/>
                </a:ln>
                <a:solidFill>
                  <a:schemeClr val="bg2"/>
                </a:solidFill>
                <a:latin typeface="Arial" panose="020B0604020202020204" pitchFamily="34" charset="0"/>
                <a:cs typeface="Arial" panose="020B0604020202020204" pitchFamily="34" charset="0"/>
              </a:rPr>
              <a:t>LẮNG NGHE CỦA CÁC EM!</a:t>
            </a:r>
            <a:endParaRPr b="1">
              <a:ln w="9525" cap="flat" cmpd="sng">
                <a:solidFill>
                  <a:srgbClr val="3F3F3F"/>
                </a:solidFill>
                <a:prstDash val="solid"/>
                <a:round/>
                <a:headEnd type="none" w="sm" len="sm"/>
                <a:tailEnd type="none" w="sm" len="sm"/>
              </a:ln>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39"/>
          <p:cNvSpPr txBox="1">
            <a:spLocks noGrp="1"/>
          </p:cNvSpPr>
          <p:nvPr>
            <p:ph type="title"/>
          </p:nvPr>
        </p:nvSpPr>
        <p:spPr>
          <a:xfrm>
            <a:off x="1094393" y="727648"/>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KHỞI ĐỘNG</a:t>
            </a:r>
            <a:endParaRPr sz="3200" b="1">
              <a:latin typeface="Arial" panose="020B0604020202020204" pitchFamily="34" charset="0"/>
              <a:cs typeface="Arial" panose="020B0604020202020204" pitchFamily="34" charset="0"/>
            </a:endParaRPr>
          </a:p>
        </p:txBody>
      </p:sp>
      <p:sp>
        <p:nvSpPr>
          <p:cNvPr id="1605" name="Google Shape;1605;p39"/>
          <p:cNvSpPr/>
          <p:nvPr/>
        </p:nvSpPr>
        <p:spPr>
          <a:xfrm rot="-768723" flipH="1">
            <a:off x="8088746" y="746612"/>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389225" y="1300348"/>
            <a:ext cx="8365535" cy="1754326"/>
          </a:xfrm>
          <a:prstGeom prst="rect">
            <a:avLst/>
          </a:prstGeom>
          <a:noFill/>
        </p:spPr>
        <p:txBody>
          <a:bodyPr wrap="square" rtlCol="0">
            <a:spAutoFit/>
          </a:bodyPr>
          <a:lstStyle/>
          <a:p>
            <a:pPr algn="just">
              <a:lnSpc>
                <a:spcPct val="150000"/>
              </a:lnSpc>
            </a:pPr>
            <a:r>
              <a:rPr lang="vi-VN" sz="1800" smtClean="0"/>
              <a:t>Là học sinh lớp 5, An đã học sử dụng chuột, bàn phím đúng cách và tắt máy tính một cách an toàn. An cũng biết cách truy cập Internet để tìm kiếm thông tin. An còn có thể tạo ra những sản phẩm số như văn bản hay bài trình chiếu và quản lí chúng dưới dạng tệp trong máy tính.</a:t>
            </a:r>
            <a:endParaRPr lang="en-US" sz="1800"/>
          </a:p>
        </p:txBody>
      </p:sp>
      <p:sp>
        <p:nvSpPr>
          <p:cNvPr id="11" name="TextBox 10"/>
          <p:cNvSpPr txBox="1"/>
          <p:nvPr/>
        </p:nvSpPr>
        <p:spPr>
          <a:xfrm>
            <a:off x="2455524" y="3069693"/>
            <a:ext cx="6299236" cy="1754326"/>
          </a:xfrm>
          <a:prstGeom prst="rect">
            <a:avLst/>
          </a:prstGeom>
          <a:noFill/>
        </p:spPr>
        <p:txBody>
          <a:bodyPr wrap="square" rtlCol="0">
            <a:spAutoFit/>
          </a:bodyPr>
          <a:lstStyle/>
          <a:p>
            <a:pPr algn="just">
              <a:lnSpc>
                <a:spcPct val="150000"/>
              </a:lnSpc>
            </a:pPr>
            <a:r>
              <a:rPr lang="vi-VN" sz="1800" smtClean="0"/>
              <a:t>An biết máy tính còn giúp bạn nhiều hơn nữa trong các hoạt động như học tập, giải trí, trao đổi thông tin,... Em hãy cùng tìm hiểu với An xem máy tính còn có thể giúp chúng ta làm được những gì nữa nhé!</a:t>
            </a:r>
            <a:endParaRPr lang="en-US" sz="1800"/>
          </a:p>
        </p:txBody>
      </p:sp>
      <p:pic>
        <p:nvPicPr>
          <p:cNvPr id="2" name="Picture 1"/>
          <p:cNvPicPr>
            <a:picLocks noChangeAspect="1"/>
          </p:cNvPicPr>
          <p:nvPr/>
        </p:nvPicPr>
        <p:blipFill>
          <a:blip r:embed="rId3"/>
          <a:stretch>
            <a:fillRect/>
          </a:stretch>
        </p:blipFill>
        <p:spPr>
          <a:xfrm>
            <a:off x="340029" y="3220072"/>
            <a:ext cx="211549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9" name="Google Shape;1699;p42"/>
          <p:cNvSpPr txBox="1">
            <a:spLocks noGrp="1"/>
          </p:cNvSpPr>
          <p:nvPr>
            <p:ph type="title" idx="2"/>
          </p:nvPr>
        </p:nvSpPr>
        <p:spPr>
          <a:xfrm flipH="1">
            <a:off x="771357" y="1764537"/>
            <a:ext cx="2318906" cy="1512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5000" b="1">
                <a:latin typeface="Arial" panose="020B0604020202020204" pitchFamily="34" charset="0"/>
                <a:cs typeface="Arial" panose="020B0604020202020204" pitchFamily="34" charset="0"/>
              </a:rPr>
              <a:t>01</a:t>
            </a:r>
            <a:endParaRPr sz="15000" b="1">
              <a:latin typeface="Arial" panose="020B0604020202020204" pitchFamily="34" charset="0"/>
              <a:cs typeface="Arial" panose="020B0604020202020204" pitchFamily="34" charset="0"/>
            </a:endParaRPr>
          </a:p>
        </p:txBody>
      </p:sp>
      <p:sp>
        <p:nvSpPr>
          <p:cNvPr id="1702" name="Google Shape;1702;p42"/>
          <p:cNvSpPr/>
          <p:nvPr/>
        </p:nvSpPr>
        <p:spPr>
          <a:xfrm>
            <a:off x="1028307" y="1894074"/>
            <a:ext cx="1608775" cy="1458624"/>
          </a:xfrm>
          <a:prstGeom prst="rect">
            <a:avLst/>
          </a:prstGeom>
        </p:spPr>
        <p:txBody>
          <a:bodyPr>
            <a:prstTxWarp prst="textPlain">
              <a:avLst/>
            </a:prstTxWarp>
          </a:bodyPr>
          <a:lstStyle/>
          <a:p>
            <a:pPr lvl="0" algn="ctr"/>
            <a:r>
              <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01</a:t>
            </a:r>
          </a:p>
        </p:txBody>
      </p:sp>
      <p:grpSp>
        <p:nvGrpSpPr>
          <p:cNvPr id="2" name="Group 1"/>
          <p:cNvGrpSpPr/>
          <p:nvPr/>
        </p:nvGrpSpPr>
        <p:grpSpPr>
          <a:xfrm>
            <a:off x="3347213" y="1489575"/>
            <a:ext cx="5249800" cy="2359412"/>
            <a:chOff x="3347213" y="1489575"/>
            <a:chExt cx="5249800" cy="2359412"/>
          </a:xfrm>
        </p:grpSpPr>
        <p:grpSp>
          <p:nvGrpSpPr>
            <p:cNvPr id="1696" name="Google Shape;1696;p42"/>
            <p:cNvGrpSpPr/>
            <p:nvPr/>
          </p:nvGrpSpPr>
          <p:grpSpPr>
            <a:xfrm>
              <a:off x="3347213" y="1489575"/>
              <a:ext cx="5249800" cy="2359412"/>
              <a:chOff x="3906806" y="1861714"/>
              <a:chExt cx="3364294" cy="1512011"/>
            </a:xfrm>
          </p:grpSpPr>
          <p:sp>
            <p:nvSpPr>
              <p:cNvPr id="1697" name="Google Shape;1697;p42"/>
              <p:cNvSpPr/>
              <p:nvPr/>
            </p:nvSpPr>
            <p:spPr>
              <a:xfrm>
                <a:off x="3996600" y="1954125"/>
                <a:ext cx="3274500" cy="1419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698" name="Google Shape;1698;p42"/>
              <p:cNvSpPr txBox="1"/>
              <p:nvPr/>
            </p:nvSpPr>
            <p:spPr>
              <a:xfrm flipH="1">
                <a:off x="3906806" y="1861714"/>
                <a:ext cx="3274500" cy="14361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sp>
          <p:nvSpPr>
            <p:cNvPr id="4" name="Rectangle 3"/>
            <p:cNvSpPr/>
            <p:nvPr/>
          </p:nvSpPr>
          <p:spPr>
            <a:xfrm>
              <a:off x="3583765" y="1736082"/>
              <a:ext cx="4636576" cy="1651671"/>
            </a:xfrm>
            <a:prstGeom prst="rect">
              <a:avLst/>
            </a:prstGeom>
          </p:spPr>
          <p:txBody>
            <a:bodyPr wrap="square">
              <a:spAutoFit/>
            </a:bodyPr>
            <a:lstStyle/>
            <a:p>
              <a:pPr algn="just">
                <a:lnSpc>
                  <a:spcPct val="150000"/>
                </a:lnSpc>
              </a:pPr>
              <a:r>
                <a:rPr lang="en-US" sz="3600" b="1" smtClean="0"/>
                <a:t>EM CÓ THỂ LÀM GÌ VỚI MÁY TÍNH?</a:t>
              </a:r>
              <a:endParaRPr lang="en-US" sz="3600" b="1"/>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 calcmode="lin" valueType="num">
                                      <p:cBhvr>
                                        <p:cTn id="7" dur="500" fill="hold"/>
                                        <p:tgtEl>
                                          <p:spTgt spid="1699"/>
                                        </p:tgtEl>
                                        <p:attrNameLst>
                                          <p:attrName>ppt_w</p:attrName>
                                        </p:attrNameLst>
                                      </p:cBhvr>
                                      <p:tavLst>
                                        <p:tav tm="0">
                                          <p:val>
                                            <p:fltVal val="0"/>
                                          </p:val>
                                        </p:tav>
                                        <p:tav tm="100000">
                                          <p:val>
                                            <p:strVal val="#ppt_w"/>
                                          </p:val>
                                        </p:tav>
                                      </p:tavLst>
                                    </p:anim>
                                    <p:anim calcmode="lin" valueType="num">
                                      <p:cBhvr>
                                        <p:cTn id="8" dur="500" fill="hold"/>
                                        <p:tgtEl>
                                          <p:spTgt spid="1699"/>
                                        </p:tgtEl>
                                        <p:attrNameLst>
                                          <p:attrName>ppt_h</p:attrName>
                                        </p:attrNameLst>
                                      </p:cBhvr>
                                      <p:tavLst>
                                        <p:tav tm="0">
                                          <p:val>
                                            <p:fltVal val="0"/>
                                          </p:val>
                                        </p:tav>
                                        <p:tav tm="100000">
                                          <p:val>
                                            <p:strVal val="#ppt_h"/>
                                          </p:val>
                                        </p:tav>
                                      </p:tavLst>
                                    </p:anim>
                                    <p:animEffect transition="in" filter="fade">
                                      <p:cBhvr>
                                        <p:cTn id="9" dur="500"/>
                                        <p:tgtEl>
                                          <p:spTgt spid="16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02"/>
                                        </p:tgtEl>
                                        <p:attrNameLst>
                                          <p:attrName>style.visibility</p:attrName>
                                        </p:attrNameLst>
                                      </p:cBhvr>
                                      <p:to>
                                        <p:strVal val="visible"/>
                                      </p:to>
                                    </p:set>
                                    <p:anim calcmode="lin" valueType="num">
                                      <p:cBhvr>
                                        <p:cTn id="12" dur="500" fill="hold"/>
                                        <p:tgtEl>
                                          <p:spTgt spid="1702"/>
                                        </p:tgtEl>
                                        <p:attrNameLst>
                                          <p:attrName>ppt_w</p:attrName>
                                        </p:attrNameLst>
                                      </p:cBhvr>
                                      <p:tavLst>
                                        <p:tav tm="0">
                                          <p:val>
                                            <p:fltVal val="0"/>
                                          </p:val>
                                        </p:tav>
                                        <p:tav tm="100000">
                                          <p:val>
                                            <p:strVal val="#ppt_w"/>
                                          </p:val>
                                        </p:tav>
                                      </p:tavLst>
                                    </p:anim>
                                    <p:anim calcmode="lin" valueType="num">
                                      <p:cBhvr>
                                        <p:cTn id="13" dur="500" fill="hold"/>
                                        <p:tgtEl>
                                          <p:spTgt spid="1702"/>
                                        </p:tgtEl>
                                        <p:attrNameLst>
                                          <p:attrName>ppt_h</p:attrName>
                                        </p:attrNameLst>
                                      </p:cBhvr>
                                      <p:tavLst>
                                        <p:tav tm="0">
                                          <p:val>
                                            <p:fltVal val="0"/>
                                          </p:val>
                                        </p:tav>
                                        <p:tav tm="100000">
                                          <p:val>
                                            <p:strVal val="#ppt_h"/>
                                          </p:val>
                                        </p:tav>
                                      </p:tavLst>
                                    </p:anim>
                                    <p:animEffect transition="in" filter="fade">
                                      <p:cBhvr>
                                        <p:cTn id="14" dur="500"/>
                                        <p:tgtEl>
                                          <p:spTgt spid="1702"/>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P spid="17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3" name="TextBox 2"/>
          <p:cNvSpPr txBox="1"/>
          <p:nvPr/>
        </p:nvSpPr>
        <p:spPr>
          <a:xfrm>
            <a:off x="2609636" y="143839"/>
            <a:ext cx="3842535" cy="430887"/>
          </a:xfrm>
          <a:prstGeom prst="rect">
            <a:avLst/>
          </a:prstGeom>
          <a:noFill/>
        </p:spPr>
        <p:txBody>
          <a:bodyPr wrap="square" rtlCol="0">
            <a:spAutoFit/>
          </a:bodyPr>
          <a:lstStyle/>
          <a:p>
            <a:pPr algn="ctr"/>
            <a:r>
              <a:rPr lang="vi-VN" sz="2200" b="1" smtClean="0"/>
              <a:t>HOẠT ĐỘNG CẶP ĐÔI</a:t>
            </a:r>
            <a:endParaRPr lang="en-US" sz="2200" b="1"/>
          </a:p>
        </p:txBody>
      </p:sp>
      <p:grpSp>
        <p:nvGrpSpPr>
          <p:cNvPr id="2" name="Group 1"/>
          <p:cNvGrpSpPr/>
          <p:nvPr/>
        </p:nvGrpSpPr>
        <p:grpSpPr>
          <a:xfrm>
            <a:off x="476357" y="799839"/>
            <a:ext cx="8102563" cy="958660"/>
            <a:chOff x="476357" y="799839"/>
            <a:chExt cx="8102563" cy="958660"/>
          </a:xfrm>
        </p:grpSpPr>
        <p:sp>
          <p:nvSpPr>
            <p:cNvPr id="4" name="Rectangle 3"/>
            <p:cNvSpPr/>
            <p:nvPr/>
          </p:nvSpPr>
          <p:spPr>
            <a:xfrm>
              <a:off x="1392147" y="799839"/>
              <a:ext cx="7186773" cy="958660"/>
            </a:xfrm>
            <a:prstGeom prst="rect">
              <a:avLst/>
            </a:prstGeom>
          </p:spPr>
          <p:txBody>
            <a:bodyPr wrap="square">
              <a:spAutoFit/>
            </a:bodyPr>
            <a:lstStyle/>
            <a:p>
              <a:pPr algn="just">
                <a:lnSpc>
                  <a:spcPct val="150000"/>
                </a:lnSpc>
              </a:pPr>
              <a:r>
                <a:rPr lang="en-US" sz="2000" i="1"/>
                <a:t>Em hãy kể tên một số phần mềm mà em đã từng sử dụng. Những phần mềm đó đã giúp em làm gì?</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57" y="924576"/>
              <a:ext cx="774014" cy="709185"/>
            </a:xfrm>
            <a:prstGeom prst="rect">
              <a:avLst/>
            </a:prstGeom>
          </p:spPr>
        </p:pic>
      </p:grpSp>
      <p:sp>
        <p:nvSpPr>
          <p:cNvPr id="6" name="Rounded Rectangle 5"/>
          <p:cNvSpPr/>
          <p:nvPr/>
        </p:nvSpPr>
        <p:spPr>
          <a:xfrm>
            <a:off x="476357" y="1983612"/>
            <a:ext cx="2133279" cy="513707"/>
          </a:xfrm>
          <a:prstGeom prst="roundRect">
            <a:avLst/>
          </a:prstGeom>
          <a:solidFill>
            <a:schemeClr val="tx1">
              <a:lumMod val="60000"/>
              <a:lumOff val="4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Trong học tập:</a:t>
            </a:r>
            <a:endParaRPr lang="en-US" sz="2000" b="1">
              <a:solidFill>
                <a:srgbClr val="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476357" y="2722432"/>
            <a:ext cx="3715499" cy="2125892"/>
          </a:xfrm>
          <a:prstGeom prst="rect">
            <a:avLst/>
          </a:prstGeom>
        </p:spPr>
      </p:pic>
      <p:sp>
        <p:nvSpPr>
          <p:cNvPr id="8" name="Rectangle 7"/>
          <p:cNvSpPr/>
          <p:nvPr/>
        </p:nvSpPr>
        <p:spPr>
          <a:xfrm>
            <a:off x="4618232" y="2936863"/>
            <a:ext cx="3960688" cy="1477328"/>
          </a:xfrm>
          <a:prstGeom prst="rect">
            <a:avLst/>
          </a:prstGeom>
        </p:spPr>
        <p:txBody>
          <a:bodyPr wrap="square">
            <a:spAutoFit/>
          </a:bodyPr>
          <a:lstStyle/>
          <a:p>
            <a:pPr algn="just">
              <a:lnSpc>
                <a:spcPct val="150000"/>
              </a:lnSpc>
            </a:pPr>
            <a:r>
              <a:rPr lang="en-US" sz="2000" b="1"/>
              <a:t>RapidTyping</a:t>
            </a:r>
            <a:r>
              <a:rPr lang="en-US" sz="2000"/>
              <a:t> </a:t>
            </a:r>
            <a:r>
              <a:rPr lang="vi-VN" sz="2000" smtClean="0"/>
              <a:t>-</a:t>
            </a:r>
            <a:r>
              <a:rPr lang="en-US" sz="2000" smtClean="0"/>
              <a:t> </a:t>
            </a:r>
            <a:r>
              <a:rPr lang="en-US" sz="2000"/>
              <a:t>Phần mềm luyện gõ bàn phím giúp em gõ phím nhanh và đúng cách.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35" y="497013"/>
            <a:ext cx="4541177" cy="2554412"/>
          </a:xfrm>
          <a:prstGeom prst="rect">
            <a:avLst/>
          </a:prstGeom>
        </p:spPr>
      </p:pic>
      <p:sp>
        <p:nvSpPr>
          <p:cNvPr id="6" name="Rectangle 5"/>
          <p:cNvSpPr/>
          <p:nvPr/>
        </p:nvSpPr>
        <p:spPr>
          <a:xfrm>
            <a:off x="143835" y="3148178"/>
            <a:ext cx="4572000" cy="1477328"/>
          </a:xfrm>
          <a:prstGeom prst="rect">
            <a:avLst/>
          </a:prstGeom>
        </p:spPr>
        <p:txBody>
          <a:bodyPr>
            <a:spAutoFit/>
          </a:bodyPr>
          <a:lstStyle/>
          <a:p>
            <a:pPr algn="ctr">
              <a:lnSpc>
                <a:spcPct val="150000"/>
              </a:lnSpc>
            </a:pPr>
            <a:r>
              <a:rPr lang="en-US" sz="2000" b="1"/>
              <a:t>Kids Games Learning Science </a:t>
            </a:r>
            <a:r>
              <a:rPr lang="vi-VN" sz="2000" smtClean="0"/>
              <a:t>-</a:t>
            </a:r>
            <a:r>
              <a:rPr lang="en-US" sz="2000" smtClean="0"/>
              <a:t> </a:t>
            </a:r>
            <a:r>
              <a:rPr lang="en-US" sz="2000"/>
              <a:t>Phần mềm giúp em tìm hiểu thế giới tự nhiên.</a:t>
            </a:r>
          </a:p>
        </p:txBody>
      </p:sp>
      <p:pic>
        <p:nvPicPr>
          <p:cNvPr id="7" name="Picture 6"/>
          <p:cNvPicPr/>
          <p:nvPr/>
        </p:nvPicPr>
        <p:blipFill rotWithShape="1">
          <a:blip r:embed="rId3"/>
          <a:srcRect r="2920"/>
          <a:stretch/>
        </p:blipFill>
        <p:spPr>
          <a:xfrm>
            <a:off x="4839127" y="497013"/>
            <a:ext cx="4161036" cy="2554412"/>
          </a:xfrm>
          <a:prstGeom prst="rect">
            <a:avLst/>
          </a:prstGeom>
        </p:spPr>
      </p:pic>
      <p:sp>
        <p:nvSpPr>
          <p:cNvPr id="8" name="Rectangle 7"/>
          <p:cNvSpPr/>
          <p:nvPr/>
        </p:nvSpPr>
        <p:spPr>
          <a:xfrm>
            <a:off x="4839127" y="3148178"/>
            <a:ext cx="4109663" cy="1477328"/>
          </a:xfrm>
          <a:prstGeom prst="rect">
            <a:avLst/>
          </a:prstGeom>
        </p:spPr>
        <p:txBody>
          <a:bodyPr wrap="square">
            <a:spAutoFit/>
          </a:bodyPr>
          <a:lstStyle/>
          <a:p>
            <a:pPr algn="ctr">
              <a:lnSpc>
                <a:spcPct val="150000"/>
              </a:lnSpc>
            </a:pPr>
            <a:r>
              <a:rPr lang="vi-VN" sz="2000" smtClean="0"/>
              <a:t>Em b</a:t>
            </a:r>
            <a:r>
              <a:rPr lang="en-US" sz="2000" smtClean="0"/>
              <a:t>iết </a:t>
            </a:r>
            <a:r>
              <a:rPr lang="en-US" sz="2000"/>
              <a:t>thêm những điều mới mẻ về lịch sử, văn hoá qua các </a:t>
            </a:r>
            <a:r>
              <a:rPr lang="en-US" sz="2000" smtClean="0"/>
              <a:t>video</a:t>
            </a:r>
            <a:r>
              <a:rPr lang="vi-VN" sz="2000" smtClean="0"/>
              <a:t> trên </a:t>
            </a:r>
            <a:r>
              <a:rPr lang="vi-VN" sz="2000" b="1" smtClean="0"/>
              <a:t>Youtube</a:t>
            </a:r>
            <a:r>
              <a:rPr lang="en-US" sz="2000" smtClean="0"/>
              <a:t>.</a:t>
            </a:r>
            <a:endParaRPr lang="en-US" sz="2000"/>
          </a:p>
        </p:txBody>
      </p:sp>
    </p:spTree>
    <p:extLst>
      <p:ext uri="{BB962C8B-B14F-4D97-AF65-F5344CB8AC3E}">
        <p14:creationId xmlns:p14="http://schemas.microsoft.com/office/powerpoint/2010/main" val="330165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3101" y="312511"/>
            <a:ext cx="7037799" cy="400110"/>
          </a:xfrm>
          <a:prstGeom prst="rect">
            <a:avLst/>
          </a:prstGeom>
        </p:spPr>
        <p:txBody>
          <a:bodyPr wrap="square">
            <a:spAutoFit/>
          </a:bodyPr>
          <a:lstStyle/>
          <a:p>
            <a:pPr algn="ctr"/>
            <a:r>
              <a:rPr lang="vi-VN" sz="2000" smtClean="0"/>
              <a:t>Một số phần mềm học tiếng Anh</a:t>
            </a:r>
            <a:endParaRPr lang="en-US" sz="20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31" y="1458931"/>
            <a:ext cx="2701135" cy="2902374"/>
          </a:xfrm>
          <a:prstGeom prst="rect">
            <a:avLst/>
          </a:prstGeom>
        </p:spPr>
      </p:pic>
      <p:pic>
        <p:nvPicPr>
          <p:cNvPr id="3" name="Picture 2"/>
          <p:cNvPicPr>
            <a:picLocks noChangeAspect="1"/>
          </p:cNvPicPr>
          <p:nvPr/>
        </p:nvPicPr>
        <p:blipFill>
          <a:blip r:embed="rId3"/>
          <a:stretch>
            <a:fillRect/>
          </a:stretch>
        </p:blipFill>
        <p:spPr>
          <a:xfrm>
            <a:off x="4300158" y="1177942"/>
            <a:ext cx="3693136" cy="13274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80" y="2782370"/>
            <a:ext cx="4058292" cy="2282789"/>
          </a:xfrm>
          <a:prstGeom prst="rect">
            <a:avLst/>
          </a:prstGeom>
        </p:spPr>
      </p:pic>
    </p:spTree>
    <p:extLst>
      <p:ext uri="{BB962C8B-B14F-4D97-AF65-F5344CB8AC3E}">
        <p14:creationId xmlns:p14="http://schemas.microsoft.com/office/powerpoint/2010/main" val="37144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6358" y="329472"/>
            <a:ext cx="1424362" cy="513707"/>
          </a:xfrm>
          <a:prstGeom prst="roundRect">
            <a:avLst/>
          </a:prstGeom>
          <a:solidFill>
            <a:schemeClr val="bg1"/>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Giải trí:</a:t>
            </a:r>
            <a:endParaRPr lang="en-US" sz="2000" b="1">
              <a:solidFill>
                <a:srgbClr val="000000"/>
              </a:solidFill>
              <a:latin typeface="Arial" panose="020B0604020202020204" pitchFamily="34" charset="0"/>
              <a:cs typeface="Arial" panose="020B0604020202020204" pitchFamily="34" charset="0"/>
            </a:endParaRPr>
          </a:p>
        </p:txBody>
      </p:sp>
      <p:grpSp>
        <p:nvGrpSpPr>
          <p:cNvPr id="9" name="Group 8"/>
          <p:cNvGrpSpPr/>
          <p:nvPr/>
        </p:nvGrpSpPr>
        <p:grpSpPr>
          <a:xfrm>
            <a:off x="343249" y="1334146"/>
            <a:ext cx="4344128" cy="3040300"/>
            <a:chOff x="321984" y="1153392"/>
            <a:chExt cx="4344128" cy="3040300"/>
          </a:xfrm>
        </p:grpSpPr>
        <p:pic>
          <p:nvPicPr>
            <p:cNvPr id="7" name="Picture 6"/>
            <p:cNvPicPr/>
            <p:nvPr/>
          </p:nvPicPr>
          <p:blipFill>
            <a:blip r:embed="rId2"/>
            <a:stretch>
              <a:fillRect/>
            </a:stretch>
          </p:blipFill>
          <p:spPr>
            <a:xfrm>
              <a:off x="321984" y="1153392"/>
              <a:ext cx="4344128" cy="2499666"/>
            </a:xfrm>
            <a:prstGeom prst="rect">
              <a:avLst/>
            </a:prstGeom>
            <a:ln>
              <a:solidFill>
                <a:sysClr val="windowText" lastClr="000000"/>
              </a:solidFill>
            </a:ln>
          </p:spPr>
        </p:pic>
        <p:sp>
          <p:nvSpPr>
            <p:cNvPr id="5" name="Rectangle 4"/>
            <p:cNvSpPr/>
            <p:nvPr/>
          </p:nvSpPr>
          <p:spPr>
            <a:xfrm>
              <a:off x="1012713" y="3793582"/>
              <a:ext cx="2962671" cy="400110"/>
            </a:xfrm>
            <a:prstGeom prst="rect">
              <a:avLst/>
            </a:prstGeom>
          </p:spPr>
          <p:txBody>
            <a:bodyPr wrap="none">
              <a:spAutoFit/>
            </a:bodyPr>
            <a:lstStyle/>
            <a:p>
              <a:r>
                <a:rPr lang="en-US" sz="2000" i="1">
                  <a:solidFill>
                    <a:srgbClr val="0070C0"/>
                  </a:solidFill>
                </a:rPr>
                <a:t>zingmp3.vn</a:t>
              </a:r>
              <a:r>
                <a:rPr lang="en-US" sz="2000" i="1"/>
                <a:t> </a:t>
              </a:r>
              <a:r>
                <a:rPr lang="vi-VN" sz="2000" i="1" smtClean="0"/>
                <a:t>-</a:t>
              </a:r>
              <a:r>
                <a:rPr lang="en-US" sz="2000" i="1" smtClean="0"/>
                <a:t> </a:t>
              </a:r>
              <a:r>
                <a:rPr lang="en-US" sz="2000" i="1"/>
                <a:t>Nghe nhạc</a:t>
              </a:r>
            </a:p>
          </p:txBody>
        </p:sp>
      </p:grpSp>
      <p:grpSp>
        <p:nvGrpSpPr>
          <p:cNvPr id="12" name="Group 11"/>
          <p:cNvGrpSpPr/>
          <p:nvPr/>
        </p:nvGrpSpPr>
        <p:grpSpPr>
          <a:xfrm>
            <a:off x="4937441" y="1338687"/>
            <a:ext cx="3969218" cy="3035759"/>
            <a:chOff x="4916176" y="1157933"/>
            <a:chExt cx="3969218" cy="3035759"/>
          </a:xfrm>
        </p:grpSpPr>
        <p:pic>
          <p:nvPicPr>
            <p:cNvPr id="10" name="Picture 9"/>
            <p:cNvPicPr>
              <a:picLocks noChangeAspect="1"/>
            </p:cNvPicPr>
            <p:nvPr/>
          </p:nvPicPr>
          <p:blipFill>
            <a:blip r:embed="rId3"/>
            <a:stretch>
              <a:fillRect/>
            </a:stretch>
          </p:blipFill>
          <p:spPr>
            <a:xfrm>
              <a:off x="4916176" y="1157933"/>
              <a:ext cx="3969218" cy="2499666"/>
            </a:xfrm>
            <a:prstGeom prst="rect">
              <a:avLst/>
            </a:prstGeom>
          </p:spPr>
        </p:pic>
        <p:sp>
          <p:nvSpPr>
            <p:cNvPr id="11" name="Rectangle 10"/>
            <p:cNvSpPr/>
            <p:nvPr/>
          </p:nvSpPr>
          <p:spPr>
            <a:xfrm>
              <a:off x="5199037" y="3793582"/>
              <a:ext cx="3403496" cy="400110"/>
            </a:xfrm>
            <a:prstGeom prst="rect">
              <a:avLst/>
            </a:prstGeom>
          </p:spPr>
          <p:txBody>
            <a:bodyPr wrap="none">
              <a:spAutoFit/>
            </a:bodyPr>
            <a:lstStyle/>
            <a:p>
              <a:r>
                <a:rPr lang="vi-VN" sz="2000" i="1" smtClean="0">
                  <a:solidFill>
                    <a:srgbClr val="0070C0"/>
                  </a:solidFill>
                </a:rPr>
                <a:t>yotubekids.com</a:t>
              </a:r>
              <a:r>
                <a:rPr lang="en-US" sz="2000" i="1" smtClean="0"/>
                <a:t> </a:t>
              </a:r>
              <a:r>
                <a:rPr lang="vi-VN" sz="2000" i="1" smtClean="0"/>
                <a:t>-</a:t>
              </a:r>
              <a:r>
                <a:rPr lang="en-US" sz="2000" i="1" smtClean="0"/>
                <a:t> </a:t>
              </a:r>
              <a:r>
                <a:rPr lang="vi-VN" sz="2000" i="1" smtClean="0"/>
                <a:t>Xem video</a:t>
              </a:r>
              <a:endParaRPr lang="en-US" sz="2000" i="1"/>
            </a:p>
          </p:txBody>
        </p:sp>
      </p:grpSp>
      <p:pic>
        <p:nvPicPr>
          <p:cNvPr id="13" name="Picture 12"/>
          <p:cNvPicPr>
            <a:picLocks noChangeAspect="1"/>
          </p:cNvPicPr>
          <p:nvPr/>
        </p:nvPicPr>
        <p:blipFill>
          <a:blip r:embed="rId4"/>
          <a:stretch>
            <a:fillRect/>
          </a:stretch>
        </p:blipFill>
        <p:spPr>
          <a:xfrm>
            <a:off x="8003705" y="111881"/>
            <a:ext cx="902954" cy="1047902"/>
          </a:xfrm>
          <a:prstGeom prst="rect">
            <a:avLst/>
          </a:prstGeom>
        </p:spPr>
      </p:pic>
      <p:pic>
        <p:nvPicPr>
          <p:cNvPr id="14" name="Picture 13"/>
          <p:cNvPicPr>
            <a:picLocks noChangeAspect="1"/>
          </p:cNvPicPr>
          <p:nvPr/>
        </p:nvPicPr>
        <p:blipFill>
          <a:blip r:embed="rId5"/>
          <a:stretch>
            <a:fillRect/>
          </a:stretch>
        </p:blipFill>
        <p:spPr>
          <a:xfrm>
            <a:off x="3996649" y="4110134"/>
            <a:ext cx="809671" cy="809671"/>
          </a:xfrm>
          <a:prstGeom prst="rect">
            <a:avLst/>
          </a:prstGeom>
        </p:spPr>
      </p:pic>
    </p:spTree>
    <p:extLst>
      <p:ext uri="{BB962C8B-B14F-4D97-AF65-F5344CB8AC3E}">
        <p14:creationId xmlns:p14="http://schemas.microsoft.com/office/powerpoint/2010/main" val="1291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vertical)">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Education Major for College: Junior High/Middle School Education by Slidesgo">
  <a:themeElements>
    <a:clrScheme name="Simple Light">
      <a:dk1>
        <a:srgbClr val="FF3F1E"/>
      </a:dk1>
      <a:lt1>
        <a:srgbClr val="FFD300"/>
      </a:lt1>
      <a:dk2>
        <a:srgbClr val="1EAEF0"/>
      </a:dk2>
      <a:lt2>
        <a:srgbClr val="FF74A5"/>
      </a:lt2>
      <a:accent1>
        <a:srgbClr val="FFF2EC"/>
      </a:accent1>
      <a:accent2>
        <a:srgbClr val="F5EBD5"/>
      </a:accent2>
      <a:accent3>
        <a:srgbClr val="323D48"/>
      </a:accent3>
      <a:accent4>
        <a:srgbClr val="3F3F3F"/>
      </a:accent4>
      <a:accent5>
        <a:srgbClr val="FFFFFF"/>
      </a:accent5>
      <a:accent6>
        <a:srgbClr val="FFFFFF"/>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TotalTime>
  <Words>1133</Words>
  <Application>Microsoft Office PowerPoint</Application>
  <PresentationFormat>On-screen Show (16:9)</PresentationFormat>
  <Paragraphs>121</Paragraphs>
  <Slides>32</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Anaheim</vt:lpstr>
      <vt:lpstr>Times New Roman</vt:lpstr>
      <vt:lpstr>Montserrat</vt:lpstr>
      <vt:lpstr>Barlow Semi Condensed</vt:lpstr>
      <vt:lpstr>Passion One</vt:lpstr>
      <vt:lpstr>Calibri</vt:lpstr>
      <vt:lpstr>Arial</vt:lpstr>
      <vt:lpstr>Wingdings</vt:lpstr>
      <vt:lpstr>Arial (Body)</vt:lpstr>
      <vt:lpstr>Education Major for College: Junior High/Middle School Education by Slidesgo</vt:lpstr>
      <vt:lpstr>PowerPoint Presentation</vt:lpstr>
      <vt:lpstr>PowerPoint Presentation</vt:lpstr>
      <vt:lpstr>01</vt:lpstr>
      <vt:lpstr>KHỞI ĐỘNG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02</vt:lpstr>
      <vt:lpstr>PowerPoint Presentation</vt:lpstr>
      <vt:lpstr>PowerPoint Presentation</vt:lpstr>
      <vt:lpstr>GHI NHỚ</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DẶN DÒ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Techsi.vn</cp:lastModifiedBy>
  <cp:revision>24</cp:revision>
  <dcterms:modified xsi:type="dcterms:W3CDTF">2024-09-10T09:22:52Z</dcterms:modified>
</cp:coreProperties>
</file>