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3E925E-C160-F1F8-8F52-F6A6A6BC1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81AE1-93E9-2674-7D7F-79986CD1FF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34662-AE6C-4EC0-868C-64372DA43128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A3336-39C9-D0E1-3B09-A3E2CFBA80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F74E0-E994-ED8D-4891-4C396231E1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BB79E-1D34-4466-A4E9-9FEC14D1DE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508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4720F01-74CA-1E63-A3CB-5045AEFAC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09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8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5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13F331-607B-4C98-3CF8-A679B6775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3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7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80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45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755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95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8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260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686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39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7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144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27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322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549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97895CD-32FB-494A-81EC-E020919B0B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68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755" r:id="rId8"/>
    <p:sldLayoutId id="2147483756" r:id="rId9"/>
    <p:sldLayoutId id="2147483757" r:id="rId10"/>
    <p:sldLayoutId id="214748375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5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1.wdp"/><Relationship Id="rId5" Type="http://schemas.openxmlformats.org/officeDocument/2006/relationships/image" Target="../media/image25.png"/><Relationship Id="rId1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jpeg"/><Relationship Id="rId7" Type="http://schemas.microsoft.com/office/2007/relationships/hdphoto" Target="../media/hdphoto1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microsoft.com/office/2007/relationships/hdphoto" Target="../media/hdphoto1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243</TotalTime>
  <Words>623</Words>
  <Application>Microsoft Office PowerPoint</Application>
  <PresentationFormat>Widescreen</PresentationFormat>
  <Paragraphs>94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#9Slide07 IcielLa Chic Pro Shad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33</cp:revision>
  <dcterms:created xsi:type="dcterms:W3CDTF">2023-06-22T12:42:59Z</dcterms:created>
  <dcterms:modified xsi:type="dcterms:W3CDTF">2023-09-09T17:05:51Z</dcterms:modified>
  <cp:category>9Slide.vn</cp:category>
</cp:coreProperties>
</file>