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75" r:id="rId3"/>
    <p:sldId id="261" r:id="rId4"/>
    <p:sldId id="263" r:id="rId5"/>
    <p:sldId id="272" r:id="rId6"/>
    <p:sldId id="266" r:id="rId7"/>
    <p:sldId id="273" r:id="rId8"/>
    <p:sldId id="265" r:id="rId9"/>
    <p:sldId id="277" r:id="rId10"/>
  </p:sldIdLst>
  <p:sldSz cx="12192000" cy="6858000"/>
  <p:notesSz cx="6858000" cy="9144000"/>
  <p:embeddedFontLst>
    <p:embeddedFont>
      <p:font typeface="#9Slide01 Noi dung ngan" panose="020B0604020202020204" charset="0"/>
      <p:regular r:id="rId11"/>
    </p:embeddedFont>
    <p:embeddedFont>
      <p:font typeface="#9Slide01 Tieu de ngan" panose="020B0604020202020204" charset="0"/>
      <p:bold r:id="rId12"/>
    </p:embeddedFont>
    <p:embeddedFont>
      <p:font typeface="#9Slide02 Tieu de dai" panose="020B0604020202020204" charset="0"/>
      <p:bold r:id="rId13"/>
    </p:embeddedFont>
    <p:embeddedFont>
      <p:font typeface="#9Slide03 HelveBold" panose="02040603050506020204" charset="0"/>
      <p:bold r:id="rId14"/>
    </p:embeddedFont>
    <p:embeddedFont>
      <p:font typeface="#9Slide03 Sofia Pro Soft" panose="020B0604020202020204" charset="0"/>
      <p:regular r:id="rId15"/>
    </p:embeddedFont>
    <p:embeddedFont>
      <p:font typeface="#9Slide03 Sofia Pro Soft Bold" panose="020B0604020202020204" charset="0"/>
      <p:bold r:id="rId16"/>
    </p:embeddedFont>
    <p:embeddedFont>
      <p:font typeface="UTM Avo" panose="02040603050506020204" pitchFamily="18" charset="0"/>
      <p:regular r:id="rId17"/>
    </p:embeddedFont>
    <p:embeddedFont>
      <p:font typeface="微软雅黑 Light" panose="020B0502040204020203" pitchFamily="34" charset="-12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38F"/>
    <a:srgbClr val="262626"/>
    <a:srgbClr val="7F128F"/>
    <a:srgbClr val="FFD78F"/>
    <a:srgbClr val="FFD765"/>
    <a:srgbClr val="0D0087"/>
    <a:srgbClr val="7D0C89"/>
    <a:srgbClr val="102F9C"/>
    <a:srgbClr val="0A2E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7" autoAdjust="0"/>
    <p:restoredTop sz="94660"/>
  </p:normalViewPr>
  <p:slideViewPr>
    <p:cSldViewPr>
      <p:cViewPr varScale="1">
        <p:scale>
          <a:sx n="72" d="100"/>
          <a:sy n="72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AFE20CAE-C055-4C6C-9EE0-C02EA9B0C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PHẠM DUYÊN 2 - 9Slide.vn">
            <a:extLst>
              <a:ext uri="{FF2B5EF4-FFF2-40B4-BE49-F238E27FC236}">
                <a16:creationId xmlns:a16="http://schemas.microsoft.com/office/drawing/2014/main" id="{F4E9BD13-682A-43E5-B447-23E77316DC08}"/>
              </a:ext>
            </a:extLst>
          </p:cNvPr>
          <p:cNvGrpSpPr/>
          <p:nvPr userDrawn="1"/>
        </p:nvGrpSpPr>
        <p:grpSpPr>
          <a:xfrm>
            <a:off x="1675223" y="1496561"/>
            <a:ext cx="8955498" cy="2847324"/>
            <a:chOff x="1600115" y="2246365"/>
            <a:chExt cx="8955498" cy="3486719"/>
          </a:xfrm>
        </p:grpSpPr>
        <p:cxnSp>
          <p:nvCxnSpPr>
            <p:cNvPr id="32" name="361">
              <a:extLst>
                <a:ext uri="{FF2B5EF4-FFF2-40B4-BE49-F238E27FC236}">
                  <a16:creationId xmlns:a16="http://schemas.microsoft.com/office/drawing/2014/main" id="{7A963DD5-1775-4F74-A45F-92D8A0F36B90}"/>
                </a:ext>
              </a:extLst>
            </p:cNvPr>
            <p:cNvCxnSpPr/>
            <p:nvPr/>
          </p:nvCxnSpPr>
          <p:spPr>
            <a:xfrm flipV="1">
              <a:off x="2155954" y="4653801"/>
              <a:ext cx="0" cy="844778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33" name="362">
              <a:extLst>
                <a:ext uri="{FF2B5EF4-FFF2-40B4-BE49-F238E27FC236}">
                  <a16:creationId xmlns:a16="http://schemas.microsoft.com/office/drawing/2014/main" id="{8D297FDB-88C9-473D-BDEF-249986259248}"/>
                </a:ext>
              </a:extLst>
            </p:cNvPr>
            <p:cNvCxnSpPr/>
            <p:nvPr/>
          </p:nvCxnSpPr>
          <p:spPr>
            <a:xfrm flipV="1">
              <a:off x="10524332" y="3267540"/>
              <a:ext cx="0" cy="1947183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34" name="363">
              <a:extLst>
                <a:ext uri="{FF2B5EF4-FFF2-40B4-BE49-F238E27FC236}">
                  <a16:creationId xmlns:a16="http://schemas.microsoft.com/office/drawing/2014/main" id="{05943A49-0FD3-4E1D-8548-4569FEA44B44}"/>
                </a:ext>
              </a:extLst>
            </p:cNvPr>
            <p:cNvCxnSpPr/>
            <p:nvPr/>
          </p:nvCxnSpPr>
          <p:spPr>
            <a:xfrm flipV="1">
              <a:off x="6306716" y="2246366"/>
              <a:ext cx="251997" cy="203616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35" name="364">
              <a:extLst>
                <a:ext uri="{FF2B5EF4-FFF2-40B4-BE49-F238E27FC236}">
                  <a16:creationId xmlns:a16="http://schemas.microsoft.com/office/drawing/2014/main" id="{50D8AA9D-C6D8-41F8-A42D-72C16203B516}"/>
                </a:ext>
              </a:extLst>
            </p:cNvPr>
            <p:cNvCxnSpPr/>
            <p:nvPr/>
          </p:nvCxnSpPr>
          <p:spPr>
            <a:xfrm flipH="1" flipV="1">
              <a:off x="8370514" y="2246365"/>
              <a:ext cx="233476" cy="195974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36" name="365">
              <a:extLst>
                <a:ext uri="{FF2B5EF4-FFF2-40B4-BE49-F238E27FC236}">
                  <a16:creationId xmlns:a16="http://schemas.microsoft.com/office/drawing/2014/main" id="{617A6E34-EDD8-4364-8DD5-6377AD106E15}"/>
                </a:ext>
              </a:extLst>
            </p:cNvPr>
            <p:cNvCxnSpPr/>
            <p:nvPr/>
          </p:nvCxnSpPr>
          <p:spPr>
            <a:xfrm>
              <a:off x="6559550" y="2246365"/>
              <a:ext cx="1809750" cy="0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sp>
          <p:nvSpPr>
            <p:cNvPr id="37" name="366">
              <a:extLst>
                <a:ext uri="{FF2B5EF4-FFF2-40B4-BE49-F238E27FC236}">
                  <a16:creationId xmlns:a16="http://schemas.microsoft.com/office/drawing/2014/main" id="{C2B88C5E-39A2-48E2-B750-5440189A0183}"/>
                </a:ext>
              </a:extLst>
            </p:cNvPr>
            <p:cNvSpPr/>
            <p:nvPr/>
          </p:nvSpPr>
          <p:spPr>
            <a:xfrm>
              <a:off x="2917552" y="2409688"/>
              <a:ext cx="1944071" cy="40294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38" name="367">
              <a:extLst>
                <a:ext uri="{FF2B5EF4-FFF2-40B4-BE49-F238E27FC236}">
                  <a16:creationId xmlns:a16="http://schemas.microsoft.com/office/drawing/2014/main" id="{ED2329B4-C0F9-4942-A602-5AC46AE5247C}"/>
                </a:ext>
              </a:extLst>
            </p:cNvPr>
            <p:cNvSpPr/>
            <p:nvPr/>
          </p:nvSpPr>
          <p:spPr>
            <a:xfrm>
              <a:off x="6558713" y="2291425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39" name="368">
              <a:extLst>
                <a:ext uri="{FF2B5EF4-FFF2-40B4-BE49-F238E27FC236}">
                  <a16:creationId xmlns:a16="http://schemas.microsoft.com/office/drawing/2014/main" id="{CB63E177-4456-4AD4-B5C1-583C957CE8AD}"/>
                </a:ext>
              </a:extLst>
            </p:cNvPr>
            <p:cNvSpPr/>
            <p:nvPr/>
          </p:nvSpPr>
          <p:spPr>
            <a:xfrm>
              <a:off x="7037434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40" name="369">
              <a:extLst>
                <a:ext uri="{FF2B5EF4-FFF2-40B4-BE49-F238E27FC236}">
                  <a16:creationId xmlns:a16="http://schemas.microsoft.com/office/drawing/2014/main" id="{06EA6FD3-6712-4A1C-8AA0-41578DEACAEE}"/>
                </a:ext>
              </a:extLst>
            </p:cNvPr>
            <p:cNvSpPr/>
            <p:nvPr/>
          </p:nvSpPr>
          <p:spPr>
            <a:xfrm>
              <a:off x="7516155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41" name="370">
              <a:extLst>
                <a:ext uri="{FF2B5EF4-FFF2-40B4-BE49-F238E27FC236}">
                  <a16:creationId xmlns:a16="http://schemas.microsoft.com/office/drawing/2014/main" id="{1483F51F-8EF1-4F71-860B-74F37F4938D6}"/>
                </a:ext>
              </a:extLst>
            </p:cNvPr>
            <p:cNvSpPr/>
            <p:nvPr/>
          </p:nvSpPr>
          <p:spPr>
            <a:xfrm>
              <a:off x="7994877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42" name="371">
              <a:extLst>
                <a:ext uri="{FF2B5EF4-FFF2-40B4-BE49-F238E27FC236}">
                  <a16:creationId xmlns:a16="http://schemas.microsoft.com/office/drawing/2014/main" id="{2ACE2BD6-2B26-4344-A331-D87225253D03}"/>
                </a:ext>
              </a:extLst>
            </p:cNvPr>
            <p:cNvSpPr/>
            <p:nvPr/>
          </p:nvSpPr>
          <p:spPr>
            <a:xfrm rot="8664316">
              <a:off x="9952230" y="5465550"/>
              <a:ext cx="603383" cy="36943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cxnSp>
          <p:nvCxnSpPr>
            <p:cNvPr id="43" name="372">
              <a:extLst>
                <a:ext uri="{FF2B5EF4-FFF2-40B4-BE49-F238E27FC236}">
                  <a16:creationId xmlns:a16="http://schemas.microsoft.com/office/drawing/2014/main" id="{3FF7545A-BC47-4FF4-BB93-AEC6DA72804B}"/>
                </a:ext>
              </a:extLst>
            </p:cNvPr>
            <p:cNvCxnSpPr/>
            <p:nvPr/>
          </p:nvCxnSpPr>
          <p:spPr>
            <a:xfrm flipH="1" flipV="1">
              <a:off x="1667670" y="4442377"/>
              <a:ext cx="381843" cy="308537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44" name="373">
              <a:extLst>
                <a:ext uri="{FF2B5EF4-FFF2-40B4-BE49-F238E27FC236}">
                  <a16:creationId xmlns:a16="http://schemas.microsoft.com/office/drawing/2014/main" id="{6AD31ECF-CEF0-41DE-9154-F3DE08E03C7A}"/>
                </a:ext>
              </a:extLst>
            </p:cNvPr>
            <p:cNvCxnSpPr/>
            <p:nvPr/>
          </p:nvCxnSpPr>
          <p:spPr>
            <a:xfrm flipH="1" flipV="1">
              <a:off x="1932295" y="5474496"/>
              <a:ext cx="319292" cy="257993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45" name="374">
              <a:extLst>
                <a:ext uri="{FF2B5EF4-FFF2-40B4-BE49-F238E27FC236}">
                  <a16:creationId xmlns:a16="http://schemas.microsoft.com/office/drawing/2014/main" id="{94A259D0-D313-4AB8-B714-3D872E2D29D4}"/>
                </a:ext>
              </a:extLst>
            </p:cNvPr>
            <p:cNvCxnSpPr/>
            <p:nvPr/>
          </p:nvCxnSpPr>
          <p:spPr>
            <a:xfrm flipV="1">
              <a:off x="2046595" y="4750914"/>
              <a:ext cx="0" cy="463809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46" name="375">
              <a:extLst>
                <a:ext uri="{FF2B5EF4-FFF2-40B4-BE49-F238E27FC236}">
                  <a16:creationId xmlns:a16="http://schemas.microsoft.com/office/drawing/2014/main" id="{DB91665E-182A-4D17-B867-F5473348A043}"/>
                </a:ext>
              </a:extLst>
            </p:cNvPr>
            <p:cNvCxnSpPr/>
            <p:nvPr/>
          </p:nvCxnSpPr>
          <p:spPr>
            <a:xfrm flipV="1">
              <a:off x="1932295" y="4962585"/>
              <a:ext cx="0" cy="511911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sp>
          <p:nvSpPr>
            <p:cNvPr id="47" name="376">
              <a:extLst>
                <a:ext uri="{FF2B5EF4-FFF2-40B4-BE49-F238E27FC236}">
                  <a16:creationId xmlns:a16="http://schemas.microsoft.com/office/drawing/2014/main" id="{EB748256-93E1-4BEB-AEFD-7CD88CC1F45F}"/>
                </a:ext>
              </a:extLst>
            </p:cNvPr>
            <p:cNvSpPr/>
            <p:nvPr/>
          </p:nvSpPr>
          <p:spPr>
            <a:xfrm rot="5400000" flipH="1" flipV="1">
              <a:off x="1224483" y="3601641"/>
              <a:ext cx="853549" cy="49719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48" name="110">
              <a:extLst>
                <a:ext uri="{FF2B5EF4-FFF2-40B4-BE49-F238E27FC236}">
                  <a16:creationId xmlns:a16="http://schemas.microsoft.com/office/drawing/2014/main" id="{6ABD46A8-E8B5-477A-BACA-0E9EC8FBF56F}"/>
                </a:ext>
              </a:extLst>
            </p:cNvPr>
            <p:cNvSpPr/>
            <p:nvPr/>
          </p:nvSpPr>
          <p:spPr>
            <a:xfrm>
              <a:off x="1600115" y="2444922"/>
              <a:ext cx="8849875" cy="3288162"/>
            </a:xfrm>
            <a:custGeom>
              <a:avLst/>
              <a:gdLst>
                <a:gd name="connsiteX0" fmla="*/ 0 w 6909232"/>
                <a:gd name="connsiteY0" fmla="*/ 0 h 4069430"/>
                <a:gd name="connsiteX1" fmla="*/ 6909232 w 6909232"/>
                <a:gd name="connsiteY1" fmla="*/ 0 h 4069430"/>
                <a:gd name="connsiteX2" fmla="*/ 6909232 w 6909232"/>
                <a:gd name="connsiteY2" fmla="*/ 4069430 h 4069430"/>
                <a:gd name="connsiteX3" fmla="*/ 0 w 6909232"/>
                <a:gd name="connsiteY3" fmla="*/ 4069430 h 4069430"/>
                <a:gd name="connsiteX4" fmla="*/ 0 w 6909232"/>
                <a:gd name="connsiteY4" fmla="*/ 0 h 4069430"/>
                <a:gd name="connsiteX0" fmla="*/ 7068 w 6916300"/>
                <a:gd name="connsiteY0" fmla="*/ 0 h 4069430"/>
                <a:gd name="connsiteX1" fmla="*/ 6916300 w 6916300"/>
                <a:gd name="connsiteY1" fmla="*/ 0 h 4069430"/>
                <a:gd name="connsiteX2" fmla="*/ 6916300 w 6916300"/>
                <a:gd name="connsiteY2" fmla="*/ 4069430 h 4069430"/>
                <a:gd name="connsiteX3" fmla="*/ 7068 w 6916300"/>
                <a:gd name="connsiteY3" fmla="*/ 4069430 h 4069430"/>
                <a:gd name="connsiteX4" fmla="*/ 0 w 6916300"/>
                <a:gd name="connsiteY4" fmla="*/ 1170323 h 4069430"/>
                <a:gd name="connsiteX5" fmla="*/ 7068 w 6916300"/>
                <a:gd name="connsiteY5" fmla="*/ 0 h 4069430"/>
                <a:gd name="connsiteX0" fmla="*/ 959568 w 7868800"/>
                <a:gd name="connsiteY0" fmla="*/ 0 h 4069430"/>
                <a:gd name="connsiteX1" fmla="*/ 7868800 w 7868800"/>
                <a:gd name="connsiteY1" fmla="*/ 0 h 4069430"/>
                <a:gd name="connsiteX2" fmla="*/ 7868800 w 7868800"/>
                <a:gd name="connsiteY2" fmla="*/ 4069430 h 4069430"/>
                <a:gd name="connsiteX3" fmla="*/ 959568 w 7868800"/>
                <a:gd name="connsiteY3" fmla="*/ 4069430 h 4069430"/>
                <a:gd name="connsiteX4" fmla="*/ 0 w 7868800"/>
                <a:gd name="connsiteY4" fmla="*/ 551198 h 4069430"/>
                <a:gd name="connsiteX5" fmla="*/ 959568 w 7868800"/>
                <a:gd name="connsiteY5" fmla="*/ 0 h 4069430"/>
                <a:gd name="connsiteX0" fmla="*/ 959568 w 7868800"/>
                <a:gd name="connsiteY0" fmla="*/ 0 h 4069430"/>
                <a:gd name="connsiteX1" fmla="*/ 7868800 w 7868800"/>
                <a:gd name="connsiteY1" fmla="*/ 0 h 4069430"/>
                <a:gd name="connsiteX2" fmla="*/ 7868800 w 7868800"/>
                <a:gd name="connsiteY2" fmla="*/ 4069430 h 4069430"/>
                <a:gd name="connsiteX3" fmla="*/ 959568 w 7868800"/>
                <a:gd name="connsiteY3" fmla="*/ 4069430 h 4069430"/>
                <a:gd name="connsiteX4" fmla="*/ 400050 w 7868800"/>
                <a:gd name="connsiteY4" fmla="*/ 2056148 h 4069430"/>
                <a:gd name="connsiteX5" fmla="*/ 0 w 7868800"/>
                <a:gd name="connsiteY5" fmla="*/ 551198 h 4069430"/>
                <a:gd name="connsiteX6" fmla="*/ 959568 w 7868800"/>
                <a:gd name="connsiteY6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0 w 7878325"/>
                <a:gd name="connsiteY4" fmla="*/ 2265698 h 4069430"/>
                <a:gd name="connsiteX5" fmla="*/ 9525 w 7878325"/>
                <a:gd name="connsiteY5" fmla="*/ 551198 h 4069430"/>
                <a:gd name="connsiteX6" fmla="*/ 969093 w 7878325"/>
                <a:gd name="connsiteY6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85726 w 7878325"/>
                <a:gd name="connsiteY4" fmla="*/ 2418098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723901 w 7878325"/>
                <a:gd name="connsiteY4" fmla="*/ 2570498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47676 w 7878325"/>
                <a:gd name="connsiteY4" fmla="*/ 2713373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742951 w 7878325"/>
                <a:gd name="connsiteY4" fmla="*/ 3494423 h 4069430"/>
                <a:gd name="connsiteX5" fmla="*/ 447676 w 7878325"/>
                <a:gd name="connsiteY5" fmla="*/ 2713373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85776 w 7878325"/>
                <a:gd name="connsiteY4" fmla="*/ 3818273 h 4069430"/>
                <a:gd name="connsiteX5" fmla="*/ 447676 w 7878325"/>
                <a:gd name="connsiteY5" fmla="*/ 2713373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85776 w 7878325"/>
                <a:gd name="connsiteY4" fmla="*/ 3818273 h 4069430"/>
                <a:gd name="connsiteX5" fmla="*/ 466726 w 7878325"/>
                <a:gd name="connsiteY5" fmla="*/ 2703848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778593 w 7878325"/>
                <a:gd name="connsiteY3" fmla="*/ 4069430 h 4069430"/>
                <a:gd name="connsiteX4" fmla="*/ 485776 w 7878325"/>
                <a:gd name="connsiteY4" fmla="*/ 3818273 h 4069430"/>
                <a:gd name="connsiteX5" fmla="*/ 466726 w 7878325"/>
                <a:gd name="connsiteY5" fmla="*/ 2703848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7176 w 7878325"/>
                <a:gd name="connsiteY2" fmla="*/ 598823 h 4069430"/>
                <a:gd name="connsiteX3" fmla="*/ 7878325 w 7878325"/>
                <a:gd name="connsiteY3" fmla="*/ 4069430 h 4069430"/>
                <a:gd name="connsiteX4" fmla="*/ 778593 w 7878325"/>
                <a:gd name="connsiteY4" fmla="*/ 4069430 h 4069430"/>
                <a:gd name="connsiteX5" fmla="*/ 485776 w 7878325"/>
                <a:gd name="connsiteY5" fmla="*/ 3818273 h 4069430"/>
                <a:gd name="connsiteX6" fmla="*/ 466726 w 7878325"/>
                <a:gd name="connsiteY6" fmla="*/ 2703848 h 4069430"/>
                <a:gd name="connsiteX7" fmla="*/ 0 w 7878325"/>
                <a:gd name="connsiteY7" fmla="*/ 2265698 h 4069430"/>
                <a:gd name="connsiteX8" fmla="*/ 9525 w 7878325"/>
                <a:gd name="connsiteY8" fmla="*/ 551198 h 4069430"/>
                <a:gd name="connsiteX9" fmla="*/ 969093 w 7878325"/>
                <a:gd name="connsiteY9" fmla="*/ 0 h 4069430"/>
                <a:gd name="connsiteX0" fmla="*/ 969093 w 8839201"/>
                <a:gd name="connsiteY0" fmla="*/ 0 h 4069430"/>
                <a:gd name="connsiteX1" fmla="*/ 7878325 w 8839201"/>
                <a:gd name="connsiteY1" fmla="*/ 0 h 4069430"/>
                <a:gd name="connsiteX2" fmla="*/ 8839201 w 8839201"/>
                <a:gd name="connsiteY2" fmla="*/ 1008398 h 4069430"/>
                <a:gd name="connsiteX3" fmla="*/ 7878325 w 8839201"/>
                <a:gd name="connsiteY3" fmla="*/ 4069430 h 4069430"/>
                <a:gd name="connsiteX4" fmla="*/ 778593 w 8839201"/>
                <a:gd name="connsiteY4" fmla="*/ 4069430 h 4069430"/>
                <a:gd name="connsiteX5" fmla="*/ 485776 w 8839201"/>
                <a:gd name="connsiteY5" fmla="*/ 3818273 h 4069430"/>
                <a:gd name="connsiteX6" fmla="*/ 466726 w 8839201"/>
                <a:gd name="connsiteY6" fmla="*/ 2703848 h 4069430"/>
                <a:gd name="connsiteX7" fmla="*/ 0 w 8839201"/>
                <a:gd name="connsiteY7" fmla="*/ 2265698 h 4069430"/>
                <a:gd name="connsiteX8" fmla="*/ 9525 w 8839201"/>
                <a:gd name="connsiteY8" fmla="*/ 551198 h 4069430"/>
                <a:gd name="connsiteX9" fmla="*/ 969093 w 8839201"/>
                <a:gd name="connsiteY9" fmla="*/ 0 h 4069430"/>
                <a:gd name="connsiteX0" fmla="*/ 969093 w 8839201"/>
                <a:gd name="connsiteY0" fmla="*/ 0 h 4084973"/>
                <a:gd name="connsiteX1" fmla="*/ 7878325 w 8839201"/>
                <a:gd name="connsiteY1" fmla="*/ 0 h 4084973"/>
                <a:gd name="connsiteX2" fmla="*/ 8839201 w 8839201"/>
                <a:gd name="connsiteY2" fmla="*/ 1008398 h 4084973"/>
                <a:gd name="connsiteX3" fmla="*/ 7878325 w 8839201"/>
                <a:gd name="connsiteY3" fmla="*/ 4069430 h 4084973"/>
                <a:gd name="connsiteX4" fmla="*/ 7858126 w 8839201"/>
                <a:gd name="connsiteY4" fmla="*/ 4084973 h 4084973"/>
                <a:gd name="connsiteX5" fmla="*/ 778593 w 8839201"/>
                <a:gd name="connsiteY5" fmla="*/ 4069430 h 4084973"/>
                <a:gd name="connsiteX6" fmla="*/ 485776 w 8839201"/>
                <a:gd name="connsiteY6" fmla="*/ 3818273 h 4084973"/>
                <a:gd name="connsiteX7" fmla="*/ 466726 w 8839201"/>
                <a:gd name="connsiteY7" fmla="*/ 2703848 h 4084973"/>
                <a:gd name="connsiteX8" fmla="*/ 0 w 8839201"/>
                <a:gd name="connsiteY8" fmla="*/ 2265698 h 4084973"/>
                <a:gd name="connsiteX9" fmla="*/ 9525 w 8839201"/>
                <a:gd name="connsiteY9" fmla="*/ 551198 h 4084973"/>
                <a:gd name="connsiteX10" fmla="*/ 969093 w 8839201"/>
                <a:gd name="connsiteY10" fmla="*/ 0 h 4084973"/>
                <a:gd name="connsiteX0" fmla="*/ 969093 w 8839201"/>
                <a:gd name="connsiteY0" fmla="*/ 0 h 4069430"/>
                <a:gd name="connsiteX1" fmla="*/ 7878325 w 8839201"/>
                <a:gd name="connsiteY1" fmla="*/ 0 h 4069430"/>
                <a:gd name="connsiteX2" fmla="*/ 8839201 w 8839201"/>
                <a:gd name="connsiteY2" fmla="*/ 1008398 h 4069430"/>
                <a:gd name="connsiteX3" fmla="*/ 7878325 w 8839201"/>
                <a:gd name="connsiteY3" fmla="*/ 4069430 h 4069430"/>
                <a:gd name="connsiteX4" fmla="*/ 7410451 w 8839201"/>
                <a:gd name="connsiteY4" fmla="*/ 3684923 h 4069430"/>
                <a:gd name="connsiteX5" fmla="*/ 778593 w 8839201"/>
                <a:gd name="connsiteY5" fmla="*/ 4069430 h 4069430"/>
                <a:gd name="connsiteX6" fmla="*/ 485776 w 8839201"/>
                <a:gd name="connsiteY6" fmla="*/ 3818273 h 4069430"/>
                <a:gd name="connsiteX7" fmla="*/ 466726 w 8839201"/>
                <a:gd name="connsiteY7" fmla="*/ 2703848 h 4069430"/>
                <a:gd name="connsiteX8" fmla="*/ 0 w 8839201"/>
                <a:gd name="connsiteY8" fmla="*/ 2265698 h 4069430"/>
                <a:gd name="connsiteX9" fmla="*/ 9525 w 8839201"/>
                <a:gd name="connsiteY9" fmla="*/ 551198 h 4069430"/>
                <a:gd name="connsiteX10" fmla="*/ 969093 w 8839201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7410451 w 8840350"/>
                <a:gd name="connsiteY4" fmla="*/ 3684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038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038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73076 w 8840350"/>
                <a:gd name="connsiteY7" fmla="*/ 27165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2289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8811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8176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78632 w 8849875"/>
                <a:gd name="connsiteY6" fmla="*/ 3787317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78632 w 8849875"/>
                <a:gd name="connsiteY6" fmla="*/ 3787317 h 4069430"/>
                <a:gd name="connsiteX7" fmla="*/ 476251 w 8849875"/>
                <a:gd name="connsiteY7" fmla="*/ 2722898 h 4069430"/>
                <a:gd name="connsiteX8" fmla="*/ 2381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9875" h="4069430">
                  <a:moveTo>
                    <a:pt x="978618" y="0"/>
                  </a:moveTo>
                  <a:lnTo>
                    <a:pt x="7887850" y="0"/>
                  </a:lnTo>
                  <a:lnTo>
                    <a:pt x="8848726" y="1008398"/>
                  </a:lnTo>
                  <a:lnTo>
                    <a:pt x="8849875" y="3450305"/>
                  </a:lnTo>
                  <a:lnTo>
                    <a:pt x="8248651" y="4065923"/>
                  </a:lnTo>
                  <a:lnTo>
                    <a:pt x="769068" y="4069430"/>
                  </a:lnTo>
                  <a:lnTo>
                    <a:pt x="478632" y="3787317"/>
                  </a:lnTo>
                  <a:cubicBezTo>
                    <a:pt x="477838" y="3432511"/>
                    <a:pt x="477045" y="3077704"/>
                    <a:pt x="476251" y="2722898"/>
                  </a:cubicBezTo>
                  <a:lnTo>
                    <a:pt x="2381" y="2265698"/>
                  </a:lnTo>
                  <a:cubicBezTo>
                    <a:pt x="1587" y="1698431"/>
                    <a:pt x="794" y="1131165"/>
                    <a:pt x="0" y="563898"/>
                  </a:cubicBezTo>
                  <a:lnTo>
                    <a:pt x="978618" y="0"/>
                  </a:lnTo>
                  <a:close/>
                </a:path>
              </a:pathLst>
            </a:custGeom>
            <a:solidFill>
              <a:schemeClr val="bg1">
                <a:alpha val="9000"/>
              </a:schemeClr>
            </a:solidFill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1 Noi dung ngan" panose="00000600000000000000" pitchFamily="2" charset="0"/>
                <a:ea typeface="微软雅黑 Light"/>
                <a:cs typeface="+mn-cs"/>
              </a:endParaRPr>
            </a:p>
          </p:txBody>
        </p:sp>
        <p:cxnSp>
          <p:nvCxnSpPr>
            <p:cNvPr id="49" name="378">
              <a:extLst>
                <a:ext uri="{FF2B5EF4-FFF2-40B4-BE49-F238E27FC236}">
                  <a16:creationId xmlns:a16="http://schemas.microsoft.com/office/drawing/2014/main" id="{7E0302D5-C43C-4751-A399-87D4AF8CFD5D}"/>
                </a:ext>
              </a:extLst>
            </p:cNvPr>
            <p:cNvCxnSpPr/>
            <p:nvPr/>
          </p:nvCxnSpPr>
          <p:spPr>
            <a:xfrm flipV="1">
              <a:off x="1850519" y="2599309"/>
              <a:ext cx="656346" cy="306034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50" name="379">
              <a:extLst>
                <a:ext uri="{FF2B5EF4-FFF2-40B4-BE49-F238E27FC236}">
                  <a16:creationId xmlns:a16="http://schemas.microsoft.com/office/drawing/2014/main" id="{BF68213C-F276-416E-A3F3-8C4437DB4F7E}"/>
                </a:ext>
              </a:extLst>
            </p:cNvPr>
            <p:cNvCxnSpPr/>
            <p:nvPr/>
          </p:nvCxnSpPr>
          <p:spPr>
            <a:xfrm flipV="1">
              <a:off x="10428595" y="3887949"/>
              <a:ext cx="0" cy="772358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PHẠM DUYÊN 3 - 9Slide.vn">
            <a:extLst>
              <a:ext uri="{FF2B5EF4-FFF2-40B4-BE49-F238E27FC236}">
                <a16:creationId xmlns:a16="http://schemas.microsoft.com/office/drawing/2014/main" id="{574A13DD-DA6A-4426-B555-D128C6EA4883}"/>
              </a:ext>
            </a:extLst>
          </p:cNvPr>
          <p:cNvGrpSpPr/>
          <p:nvPr userDrawn="1"/>
        </p:nvGrpSpPr>
        <p:grpSpPr>
          <a:xfrm>
            <a:off x="-730908" y="-834001"/>
            <a:ext cx="13438458" cy="2209657"/>
            <a:chOff x="-730908" y="-834001"/>
            <a:chExt cx="13438458" cy="2209657"/>
          </a:xfrm>
        </p:grpSpPr>
        <p:sp>
          <p:nvSpPr>
            <p:cNvPr id="13" name="PHẠM DUYÊN 1 - 9Slide.vn 2 - 9Slide.vn">
              <a:extLst>
                <a:ext uri="{FF2B5EF4-FFF2-40B4-BE49-F238E27FC236}">
                  <a16:creationId xmlns:a16="http://schemas.microsoft.com/office/drawing/2014/main" id="{640973E8-DFC6-48C2-B63E-BEBF95510686}"/>
                </a:ext>
              </a:extLst>
            </p:cNvPr>
            <p:cNvSpPr/>
            <p:nvPr/>
          </p:nvSpPr>
          <p:spPr>
            <a:xfrm>
              <a:off x="-237656" y="-834001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HẠM DUYÊN 1 - 9Slide.vn 3 - 9Slide.vn">
              <a:extLst>
                <a:ext uri="{FF2B5EF4-FFF2-40B4-BE49-F238E27FC236}">
                  <a16:creationId xmlns:a16="http://schemas.microsoft.com/office/drawing/2014/main" id="{17BF3A7E-563F-40F7-BEF9-A1AEE691BFBF}"/>
                </a:ext>
              </a:extLst>
            </p:cNvPr>
            <p:cNvSpPr/>
            <p:nvPr/>
          </p:nvSpPr>
          <p:spPr>
            <a:xfrm flipV="1">
              <a:off x="2472486" y="-563188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HẠM DUYÊN 1 - 9Slide.vn 4 - 9Slide.vn">
              <a:extLst>
                <a:ext uri="{FF2B5EF4-FFF2-40B4-BE49-F238E27FC236}">
                  <a16:creationId xmlns:a16="http://schemas.microsoft.com/office/drawing/2014/main" id="{039C4337-284B-48A4-878B-65B844DDBF7C}"/>
                </a:ext>
              </a:extLst>
            </p:cNvPr>
            <p:cNvSpPr/>
            <p:nvPr/>
          </p:nvSpPr>
          <p:spPr>
            <a:xfrm>
              <a:off x="8432926" y="-762379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PHẠM DUYÊN 1 - 9Slide.vn 5 - 9Slide.vn">
              <a:extLst>
                <a:ext uri="{FF2B5EF4-FFF2-40B4-BE49-F238E27FC236}">
                  <a16:creationId xmlns:a16="http://schemas.microsoft.com/office/drawing/2014/main" id="{2E5BC305-89F1-479D-B2D1-74281E1EFFD7}"/>
                </a:ext>
              </a:extLst>
            </p:cNvPr>
            <p:cNvSpPr/>
            <p:nvPr/>
          </p:nvSpPr>
          <p:spPr>
            <a:xfrm flipV="1">
              <a:off x="7197309" y="-382182"/>
              <a:ext cx="1629266" cy="800697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PHẠM DUYÊN 1 - 9Slide.vn 6 - 9Slide.vn">
              <a:extLst>
                <a:ext uri="{FF2B5EF4-FFF2-40B4-BE49-F238E27FC236}">
                  <a16:creationId xmlns:a16="http://schemas.microsoft.com/office/drawing/2014/main" id="{A1845AC0-335A-44D6-A0EF-7DC797A3ECA6}"/>
                </a:ext>
              </a:extLst>
            </p:cNvPr>
            <p:cNvSpPr/>
            <p:nvPr/>
          </p:nvSpPr>
          <p:spPr>
            <a:xfrm>
              <a:off x="6271960" y="-354867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PHẠM DUYÊN 1 - 9Slide.vn 7 - 9Slide.vn">
              <a:extLst>
                <a:ext uri="{FF2B5EF4-FFF2-40B4-BE49-F238E27FC236}">
                  <a16:creationId xmlns:a16="http://schemas.microsoft.com/office/drawing/2014/main" id="{9A9A14BF-7857-4B4D-B99D-368AA3B84DDE}"/>
                </a:ext>
              </a:extLst>
            </p:cNvPr>
            <p:cNvSpPr/>
            <p:nvPr/>
          </p:nvSpPr>
          <p:spPr>
            <a:xfrm>
              <a:off x="4692850" y="-524234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HẠM DUYÊN 1 - 9Slide.vn 8 - 9Slide.vn">
              <a:extLst>
                <a:ext uri="{FF2B5EF4-FFF2-40B4-BE49-F238E27FC236}">
                  <a16:creationId xmlns:a16="http://schemas.microsoft.com/office/drawing/2014/main" id="{6F4004CA-E315-49BD-90C8-D9955CE68A2E}"/>
                </a:ext>
              </a:extLst>
            </p:cNvPr>
            <p:cNvSpPr/>
            <p:nvPr/>
          </p:nvSpPr>
          <p:spPr>
            <a:xfrm flipV="1">
              <a:off x="-730908" y="-574976"/>
              <a:ext cx="13280571" cy="1950632"/>
            </a:xfrm>
            <a:custGeom>
              <a:avLst/>
              <a:gdLst>
                <a:gd name="connsiteX0" fmla="*/ 1609229 w 11244990"/>
                <a:gd name="connsiteY0" fmla="*/ 0 h 1628749"/>
                <a:gd name="connsiteX1" fmla="*/ 2066331 w 11244990"/>
                <a:gd name="connsiteY1" fmla="*/ 243039 h 1628749"/>
                <a:gd name="connsiteX2" fmla="*/ 2092121 w 11244990"/>
                <a:gd name="connsiteY2" fmla="*/ 290554 h 1628749"/>
                <a:gd name="connsiteX3" fmla="*/ 2207398 w 11244990"/>
                <a:gd name="connsiteY3" fmla="*/ 254771 h 1628749"/>
                <a:gd name="connsiteX4" fmla="*/ 2344346 w 11244990"/>
                <a:gd name="connsiteY4" fmla="*/ 240965 h 1628749"/>
                <a:gd name="connsiteX5" fmla="*/ 2907820 w 11244990"/>
                <a:gd name="connsiteY5" fmla="*/ 540562 h 1628749"/>
                <a:gd name="connsiteX6" fmla="*/ 2913835 w 11244990"/>
                <a:gd name="connsiteY6" fmla="*/ 551643 h 1628749"/>
                <a:gd name="connsiteX7" fmla="*/ 2923389 w 11244990"/>
                <a:gd name="connsiteY7" fmla="*/ 534039 h 1628749"/>
                <a:gd name="connsiteX8" fmla="*/ 3331019 w 11244990"/>
                <a:gd name="connsiteY8" fmla="*/ 317304 h 1628749"/>
                <a:gd name="connsiteX9" fmla="*/ 3430091 w 11244990"/>
                <a:gd name="connsiteY9" fmla="*/ 327291 h 1628749"/>
                <a:gd name="connsiteX10" fmla="*/ 3502991 w 11244990"/>
                <a:gd name="connsiteY10" fmla="*/ 349921 h 1628749"/>
                <a:gd name="connsiteX11" fmla="*/ 3556694 w 11244990"/>
                <a:gd name="connsiteY11" fmla="*/ 284833 h 1628749"/>
                <a:gd name="connsiteX12" fmla="*/ 4038023 w 11244990"/>
                <a:gd name="connsiteY12" fmla="*/ 85460 h 1628749"/>
                <a:gd name="connsiteX13" fmla="*/ 4704895 w 11244990"/>
                <a:gd name="connsiteY13" fmla="*/ 628976 h 1628749"/>
                <a:gd name="connsiteX14" fmla="*/ 4708130 w 11244990"/>
                <a:gd name="connsiteY14" fmla="*/ 661068 h 1628749"/>
                <a:gd name="connsiteX15" fmla="*/ 4750047 w 11244990"/>
                <a:gd name="connsiteY15" fmla="*/ 674080 h 1628749"/>
                <a:gd name="connsiteX16" fmla="*/ 4785942 w 11244990"/>
                <a:gd name="connsiteY16" fmla="*/ 644464 h 1628749"/>
                <a:gd name="connsiteX17" fmla="*/ 5066971 w 11244990"/>
                <a:gd name="connsiteY17" fmla="*/ 558621 h 1628749"/>
                <a:gd name="connsiteX18" fmla="*/ 5422389 w 11244990"/>
                <a:gd name="connsiteY18" fmla="*/ 705840 h 1628749"/>
                <a:gd name="connsiteX19" fmla="*/ 5426777 w 11244990"/>
                <a:gd name="connsiteY19" fmla="*/ 711159 h 1628749"/>
                <a:gd name="connsiteX20" fmla="*/ 5431988 w 11244990"/>
                <a:gd name="connsiteY20" fmla="*/ 704843 h 1628749"/>
                <a:gd name="connsiteX21" fmla="*/ 5677421 w 11244990"/>
                <a:gd name="connsiteY21" fmla="*/ 603181 h 1628749"/>
                <a:gd name="connsiteX22" fmla="*/ 5812526 w 11244990"/>
                <a:gd name="connsiteY22" fmla="*/ 630458 h 1628749"/>
                <a:gd name="connsiteX23" fmla="*/ 5862078 w 11244990"/>
                <a:gd name="connsiteY23" fmla="*/ 657354 h 1628749"/>
                <a:gd name="connsiteX24" fmla="*/ 5878521 w 11244990"/>
                <a:gd name="connsiteY24" fmla="*/ 627059 h 1628749"/>
                <a:gd name="connsiteX25" fmla="*/ 6303730 w 11244990"/>
                <a:gd name="connsiteY25" fmla="*/ 400977 h 1628749"/>
                <a:gd name="connsiteX26" fmla="*/ 6666323 w 11244990"/>
                <a:gd name="connsiteY26" fmla="*/ 551168 h 1628749"/>
                <a:gd name="connsiteX27" fmla="*/ 6688875 w 11244990"/>
                <a:gd name="connsiteY27" fmla="*/ 578501 h 1628749"/>
                <a:gd name="connsiteX28" fmla="*/ 6718063 w 11244990"/>
                <a:gd name="connsiteY28" fmla="*/ 543125 h 1628749"/>
                <a:gd name="connsiteX29" fmla="*/ 7080656 w 11244990"/>
                <a:gd name="connsiteY29" fmla="*/ 392934 h 1628749"/>
                <a:gd name="connsiteX30" fmla="*/ 7280255 w 11244990"/>
                <a:gd name="connsiteY30" fmla="*/ 433231 h 1628749"/>
                <a:gd name="connsiteX31" fmla="*/ 7300616 w 11244990"/>
                <a:gd name="connsiteY31" fmla="*/ 444283 h 1628749"/>
                <a:gd name="connsiteX32" fmla="*/ 7322769 w 11244990"/>
                <a:gd name="connsiteY32" fmla="*/ 403468 h 1628749"/>
                <a:gd name="connsiteX33" fmla="*/ 7891119 w 11244990"/>
                <a:gd name="connsiteY33" fmla="*/ 101279 h 1628749"/>
                <a:gd name="connsiteX34" fmla="*/ 8522664 w 11244990"/>
                <a:gd name="connsiteY34" fmla="*/ 519895 h 1628749"/>
                <a:gd name="connsiteX35" fmla="*/ 8549173 w 11244990"/>
                <a:gd name="connsiteY35" fmla="*/ 605295 h 1628749"/>
                <a:gd name="connsiteX36" fmla="*/ 8570138 w 11244990"/>
                <a:gd name="connsiteY36" fmla="*/ 603181 h 1628749"/>
                <a:gd name="connsiteX37" fmla="*/ 8856841 w 11244990"/>
                <a:gd name="connsiteY37" fmla="*/ 690757 h 1628749"/>
                <a:gd name="connsiteX38" fmla="*/ 8920207 w 11244990"/>
                <a:gd name="connsiteY38" fmla="*/ 743038 h 1628749"/>
                <a:gd name="connsiteX39" fmla="*/ 8946498 w 11244990"/>
                <a:gd name="connsiteY39" fmla="*/ 684734 h 1628749"/>
                <a:gd name="connsiteX40" fmla="*/ 9236971 w 11244990"/>
                <a:gd name="connsiteY40" fmla="*/ 542359 h 1628749"/>
                <a:gd name="connsiteX41" fmla="*/ 9283341 w 11244990"/>
                <a:gd name="connsiteY41" fmla="*/ 546429 h 1628749"/>
                <a:gd name="connsiteX42" fmla="*/ 9301141 w 11244990"/>
                <a:gd name="connsiteY42" fmla="*/ 508552 h 1628749"/>
                <a:gd name="connsiteX43" fmla="*/ 9730507 w 11244990"/>
                <a:gd name="connsiteY43" fmla="*/ 320570 h 1628749"/>
                <a:gd name="connsiteX44" fmla="*/ 10159874 w 11244990"/>
                <a:gd name="connsiteY44" fmla="*/ 508552 h 1628749"/>
                <a:gd name="connsiteX45" fmla="*/ 10166042 w 11244990"/>
                <a:gd name="connsiteY45" fmla="*/ 521680 h 1628749"/>
                <a:gd name="connsiteX46" fmla="*/ 10219242 w 11244990"/>
                <a:gd name="connsiteY46" fmla="*/ 510773 h 1628749"/>
                <a:gd name="connsiteX47" fmla="*/ 10313154 w 11244990"/>
                <a:gd name="connsiteY47" fmla="*/ 504520 h 1628749"/>
                <a:gd name="connsiteX48" fmla="*/ 10742520 w 11244990"/>
                <a:gd name="connsiteY48" fmla="*/ 692502 h 1628749"/>
                <a:gd name="connsiteX49" fmla="*/ 10750955 w 11244990"/>
                <a:gd name="connsiteY49" fmla="*/ 720099 h 1628749"/>
                <a:gd name="connsiteX50" fmla="*/ 10779004 w 11244990"/>
                <a:gd name="connsiteY50" fmla="*/ 718231 h 1628749"/>
                <a:gd name="connsiteX51" fmla="*/ 11244990 w 11244990"/>
                <a:gd name="connsiteY51" fmla="*/ 1026019 h 1628749"/>
                <a:gd name="connsiteX52" fmla="*/ 10779004 w 11244990"/>
                <a:gd name="connsiteY52" fmla="*/ 1333807 h 1628749"/>
                <a:gd name="connsiteX53" fmla="*/ 10723733 w 11244990"/>
                <a:gd name="connsiteY53" fmla="*/ 1328288 h 1628749"/>
                <a:gd name="connsiteX54" fmla="*/ 10711220 w 11244990"/>
                <a:gd name="connsiteY54" fmla="*/ 1340473 h 1628749"/>
                <a:gd name="connsiteX55" fmla="*/ 10374727 w 11244990"/>
                <a:gd name="connsiteY55" fmla="*/ 1452450 h 1628749"/>
                <a:gd name="connsiteX56" fmla="*/ 10189495 w 11244990"/>
                <a:gd name="connsiteY56" fmla="*/ 1422406 h 1628749"/>
                <a:gd name="connsiteX57" fmla="*/ 10113010 w 11244990"/>
                <a:gd name="connsiteY57" fmla="*/ 1389052 h 1628749"/>
                <a:gd name="connsiteX58" fmla="*/ 10086588 w 11244990"/>
                <a:gd name="connsiteY58" fmla="*/ 1414781 h 1628749"/>
                <a:gd name="connsiteX59" fmla="*/ 9750095 w 11244990"/>
                <a:gd name="connsiteY59" fmla="*/ 1526758 h 1628749"/>
                <a:gd name="connsiteX60" fmla="*/ 9484030 w 11244990"/>
                <a:gd name="connsiteY60" fmla="*/ 1461465 h 1628749"/>
                <a:gd name="connsiteX61" fmla="*/ 9431887 w 11244990"/>
                <a:gd name="connsiteY61" fmla="*/ 1426901 h 1628749"/>
                <a:gd name="connsiteX62" fmla="*/ 9384235 w 11244990"/>
                <a:gd name="connsiteY62" fmla="*/ 1458487 h 1628749"/>
                <a:gd name="connsiteX63" fmla="*/ 9152291 w 11244990"/>
                <a:gd name="connsiteY63" fmla="*/ 1515407 h 1628749"/>
                <a:gd name="connsiteX64" fmla="*/ 9028929 w 11244990"/>
                <a:gd name="connsiteY64" fmla="*/ 1500423 h 1628749"/>
                <a:gd name="connsiteX65" fmla="*/ 8942297 w 11244990"/>
                <a:gd name="connsiteY65" fmla="*/ 1466965 h 1628749"/>
                <a:gd name="connsiteX66" fmla="*/ 8932731 w 11244990"/>
                <a:gd name="connsiteY66" fmla="*/ 1478558 h 1628749"/>
                <a:gd name="connsiteX67" fmla="*/ 8570138 w 11244990"/>
                <a:gd name="connsiteY67" fmla="*/ 1628749 h 1628749"/>
                <a:gd name="connsiteX68" fmla="*/ 8207545 w 11244990"/>
                <a:gd name="connsiteY68" fmla="*/ 1478558 h 1628749"/>
                <a:gd name="connsiteX69" fmla="*/ 8157799 w 11244990"/>
                <a:gd name="connsiteY69" fmla="*/ 1418265 h 1628749"/>
                <a:gd name="connsiteX70" fmla="*/ 8029253 w 11244990"/>
                <a:gd name="connsiteY70" fmla="*/ 1458168 h 1628749"/>
                <a:gd name="connsiteX71" fmla="*/ 7891119 w 11244990"/>
                <a:gd name="connsiteY71" fmla="*/ 1472093 h 1628749"/>
                <a:gd name="connsiteX72" fmla="*/ 7507902 w 11244990"/>
                <a:gd name="connsiteY72" fmla="*/ 1355037 h 1628749"/>
                <a:gd name="connsiteX73" fmla="*/ 7423020 w 11244990"/>
                <a:gd name="connsiteY73" fmla="*/ 1285002 h 1628749"/>
                <a:gd name="connsiteX74" fmla="*/ 7367359 w 11244990"/>
                <a:gd name="connsiteY74" fmla="*/ 1330927 h 1628749"/>
                <a:gd name="connsiteX75" fmla="*/ 7080656 w 11244990"/>
                <a:gd name="connsiteY75" fmla="*/ 1418502 h 1628749"/>
                <a:gd name="connsiteX76" fmla="*/ 6718063 w 11244990"/>
                <a:gd name="connsiteY76" fmla="*/ 1268311 h 1628749"/>
                <a:gd name="connsiteX77" fmla="*/ 6695511 w 11244990"/>
                <a:gd name="connsiteY77" fmla="*/ 1240978 h 1628749"/>
                <a:gd name="connsiteX78" fmla="*/ 6666323 w 11244990"/>
                <a:gd name="connsiteY78" fmla="*/ 1276354 h 1628749"/>
                <a:gd name="connsiteX79" fmla="*/ 6303730 w 11244990"/>
                <a:gd name="connsiteY79" fmla="*/ 1426545 h 1628749"/>
                <a:gd name="connsiteX80" fmla="*/ 5941137 w 11244990"/>
                <a:gd name="connsiteY80" fmla="*/ 1276354 h 1628749"/>
                <a:gd name="connsiteX81" fmla="*/ 5894143 w 11244990"/>
                <a:gd name="connsiteY81" fmla="*/ 1219398 h 1628749"/>
                <a:gd name="connsiteX82" fmla="*/ 5871485 w 11244990"/>
                <a:gd name="connsiteY82" fmla="*/ 1238093 h 1628749"/>
                <a:gd name="connsiteX83" fmla="*/ 5677421 w 11244990"/>
                <a:gd name="connsiteY83" fmla="*/ 1297371 h 1628749"/>
                <a:gd name="connsiteX84" fmla="*/ 5542316 w 11244990"/>
                <a:gd name="connsiteY84" fmla="*/ 1270095 h 1628749"/>
                <a:gd name="connsiteX85" fmla="*/ 5527357 w 11244990"/>
                <a:gd name="connsiteY85" fmla="*/ 1261975 h 1628749"/>
                <a:gd name="connsiteX86" fmla="*/ 5483765 w 11244990"/>
                <a:gd name="connsiteY86" fmla="*/ 1342287 h 1628749"/>
                <a:gd name="connsiteX87" fmla="*/ 5066971 w 11244990"/>
                <a:gd name="connsiteY87" fmla="*/ 1563895 h 1628749"/>
                <a:gd name="connsiteX88" fmla="*/ 4917502 w 11244990"/>
                <a:gd name="connsiteY88" fmla="*/ 1541298 h 1628749"/>
                <a:gd name="connsiteX89" fmla="*/ 4885639 w 11244990"/>
                <a:gd name="connsiteY89" fmla="*/ 1528744 h 1628749"/>
                <a:gd name="connsiteX90" fmla="*/ 4866186 w 11244990"/>
                <a:gd name="connsiteY90" fmla="*/ 1544794 h 1628749"/>
                <a:gd name="connsiteX91" fmla="*/ 4591336 w 11244990"/>
                <a:gd name="connsiteY91" fmla="*/ 1628749 h 1628749"/>
                <a:gd name="connsiteX92" fmla="*/ 4243733 w 11244990"/>
                <a:gd name="connsiteY92" fmla="*/ 1484767 h 1628749"/>
                <a:gd name="connsiteX93" fmla="*/ 4195780 w 11244990"/>
                <a:gd name="connsiteY93" fmla="*/ 1426647 h 1628749"/>
                <a:gd name="connsiteX94" fmla="*/ 4175208 w 11244990"/>
                <a:gd name="connsiteY94" fmla="*/ 1433033 h 1628749"/>
                <a:gd name="connsiteX95" fmla="*/ 4038023 w 11244990"/>
                <a:gd name="connsiteY95" fmla="*/ 1446862 h 1628749"/>
                <a:gd name="connsiteX96" fmla="*/ 3556694 w 11244990"/>
                <a:gd name="connsiteY96" fmla="*/ 1247490 h 1628749"/>
                <a:gd name="connsiteX97" fmla="*/ 3554255 w 11244990"/>
                <a:gd name="connsiteY97" fmla="*/ 1244534 h 1628749"/>
                <a:gd name="connsiteX98" fmla="*/ 3522367 w 11244990"/>
                <a:gd name="connsiteY98" fmla="*/ 1261843 h 1628749"/>
                <a:gd name="connsiteX99" fmla="*/ 3331019 w 11244990"/>
                <a:gd name="connsiteY99" fmla="*/ 1300474 h 1628749"/>
                <a:gd name="connsiteX100" fmla="*/ 3139672 w 11244990"/>
                <a:gd name="connsiteY100" fmla="*/ 1261843 h 1628749"/>
                <a:gd name="connsiteX101" fmla="*/ 3118610 w 11244990"/>
                <a:gd name="connsiteY101" fmla="*/ 1250411 h 1628749"/>
                <a:gd name="connsiteX102" fmla="*/ 3109352 w 11244990"/>
                <a:gd name="connsiteY102" fmla="*/ 1256548 h 1628749"/>
                <a:gd name="connsiteX103" fmla="*/ 2915757 w 11244990"/>
                <a:gd name="connsiteY103" fmla="*/ 1317436 h 1628749"/>
                <a:gd name="connsiteX104" fmla="*/ 2892621 w 11244990"/>
                <a:gd name="connsiteY104" fmla="*/ 1318843 h 1628749"/>
                <a:gd name="connsiteX105" fmla="*/ 2824844 w 11244990"/>
                <a:gd name="connsiteY105" fmla="*/ 1400989 h 1628749"/>
                <a:gd name="connsiteX106" fmla="*/ 2344346 w 11244990"/>
                <a:gd name="connsiteY106" fmla="*/ 1600017 h 1628749"/>
                <a:gd name="connsiteX107" fmla="*/ 1887448 w 11244990"/>
                <a:gd name="connsiteY107" fmla="*/ 1423489 h 1628749"/>
                <a:gd name="connsiteX108" fmla="*/ 1820054 w 11244990"/>
                <a:gd name="connsiteY108" fmla="*/ 1352799 h 1628749"/>
                <a:gd name="connsiteX109" fmla="*/ 1780706 w 11244990"/>
                <a:gd name="connsiteY109" fmla="*/ 1425292 h 1628749"/>
                <a:gd name="connsiteX110" fmla="*/ 1416404 w 11244990"/>
                <a:gd name="connsiteY110" fmla="*/ 1618989 h 1628749"/>
                <a:gd name="connsiteX111" fmla="*/ 1170769 w 11244990"/>
                <a:gd name="connsiteY111" fmla="*/ 1543958 h 1628749"/>
                <a:gd name="connsiteX112" fmla="*/ 1112414 w 11244990"/>
                <a:gd name="connsiteY112" fmla="*/ 1490934 h 1628749"/>
                <a:gd name="connsiteX113" fmla="*/ 1092456 w 11244990"/>
                <a:gd name="connsiteY113" fmla="*/ 1507401 h 1628749"/>
                <a:gd name="connsiteX114" fmla="*/ 846821 w 11244990"/>
                <a:gd name="connsiteY114" fmla="*/ 1582432 h 1628749"/>
                <a:gd name="connsiteX115" fmla="*/ 536166 w 11244990"/>
                <a:gd name="connsiteY115" fmla="*/ 1453755 h 1628749"/>
                <a:gd name="connsiteX116" fmla="*/ 491534 w 11244990"/>
                <a:gd name="connsiteY116" fmla="*/ 1399661 h 1628749"/>
                <a:gd name="connsiteX117" fmla="*/ 439333 w 11244990"/>
                <a:gd name="connsiteY117" fmla="*/ 1404923 h 1628749"/>
                <a:gd name="connsiteX118" fmla="*/ 0 w 11244990"/>
                <a:gd name="connsiteY118" fmla="*/ 965590 h 1628749"/>
                <a:gd name="connsiteX119" fmla="*/ 439333 w 11244990"/>
                <a:gd name="connsiteY119" fmla="*/ 526257 h 1628749"/>
                <a:gd name="connsiteX120" fmla="*/ 684968 w 11244990"/>
                <a:gd name="connsiteY120" fmla="*/ 601288 h 1628749"/>
                <a:gd name="connsiteX121" fmla="*/ 718277 w 11244990"/>
                <a:gd name="connsiteY121" fmla="*/ 628771 h 1628749"/>
                <a:gd name="connsiteX122" fmla="*/ 725805 w 11244990"/>
                <a:gd name="connsiteY122" fmla="*/ 614270 h 1628749"/>
                <a:gd name="connsiteX123" fmla="*/ 998579 w 11244990"/>
                <a:gd name="connsiteY123" fmla="*/ 433862 h 1628749"/>
                <a:gd name="connsiteX124" fmla="*/ 1073478 w 11244990"/>
                <a:gd name="connsiteY124" fmla="*/ 426311 h 1628749"/>
                <a:gd name="connsiteX125" fmla="*/ 1101303 w 11244990"/>
                <a:gd name="connsiteY125" fmla="*/ 336676 h 1628749"/>
                <a:gd name="connsiteX126" fmla="*/ 1609229 w 11244990"/>
                <a:gd name="connsiteY126" fmla="*/ 0 h 16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1244990" h="1628749">
                  <a:moveTo>
                    <a:pt x="1609229" y="0"/>
                  </a:moveTo>
                  <a:cubicBezTo>
                    <a:pt x="1799507" y="0"/>
                    <a:pt x="1967268" y="96407"/>
                    <a:pt x="2066331" y="243039"/>
                  </a:cubicBezTo>
                  <a:lnTo>
                    <a:pt x="2092121" y="290554"/>
                  </a:lnTo>
                  <a:lnTo>
                    <a:pt x="2207398" y="254771"/>
                  </a:lnTo>
                  <a:cubicBezTo>
                    <a:pt x="2251633" y="245719"/>
                    <a:pt x="2297435" y="240965"/>
                    <a:pt x="2344346" y="240965"/>
                  </a:cubicBezTo>
                  <a:cubicBezTo>
                    <a:pt x="2578904" y="240965"/>
                    <a:pt x="2785704" y="359807"/>
                    <a:pt x="2907820" y="540562"/>
                  </a:cubicBezTo>
                  <a:lnTo>
                    <a:pt x="2913835" y="551643"/>
                  </a:lnTo>
                  <a:lnTo>
                    <a:pt x="2923389" y="534039"/>
                  </a:lnTo>
                  <a:cubicBezTo>
                    <a:pt x="3011731" y="403277"/>
                    <a:pt x="3161335" y="317304"/>
                    <a:pt x="3331019" y="317304"/>
                  </a:cubicBezTo>
                  <a:cubicBezTo>
                    <a:pt x="3364956" y="317304"/>
                    <a:pt x="3398090" y="320743"/>
                    <a:pt x="3430091" y="327291"/>
                  </a:cubicBezTo>
                  <a:lnTo>
                    <a:pt x="3502991" y="349921"/>
                  </a:lnTo>
                  <a:lnTo>
                    <a:pt x="3556694" y="284833"/>
                  </a:lnTo>
                  <a:cubicBezTo>
                    <a:pt x="3679877" y="161650"/>
                    <a:pt x="3850052" y="85460"/>
                    <a:pt x="4038023" y="85460"/>
                  </a:cubicBezTo>
                  <a:cubicBezTo>
                    <a:pt x="4366971" y="85460"/>
                    <a:pt x="4641422" y="318792"/>
                    <a:pt x="4704895" y="628976"/>
                  </a:cubicBezTo>
                  <a:lnTo>
                    <a:pt x="4708130" y="661068"/>
                  </a:lnTo>
                  <a:lnTo>
                    <a:pt x="4750047" y="674080"/>
                  </a:lnTo>
                  <a:lnTo>
                    <a:pt x="4785942" y="644464"/>
                  </a:lnTo>
                  <a:cubicBezTo>
                    <a:pt x="4866163" y="590267"/>
                    <a:pt x="4962871" y="558621"/>
                    <a:pt x="5066971" y="558621"/>
                  </a:cubicBezTo>
                  <a:cubicBezTo>
                    <a:pt x="5205770" y="558621"/>
                    <a:pt x="5331430" y="614881"/>
                    <a:pt x="5422389" y="705840"/>
                  </a:cubicBezTo>
                  <a:lnTo>
                    <a:pt x="5426777" y="711159"/>
                  </a:lnTo>
                  <a:lnTo>
                    <a:pt x="5431988" y="704843"/>
                  </a:lnTo>
                  <a:cubicBezTo>
                    <a:pt x="5494800" y="642031"/>
                    <a:pt x="5581573" y="603181"/>
                    <a:pt x="5677421" y="603181"/>
                  </a:cubicBezTo>
                  <a:cubicBezTo>
                    <a:pt x="5725345" y="603181"/>
                    <a:pt x="5771000" y="612894"/>
                    <a:pt x="5812526" y="630458"/>
                  </a:cubicBezTo>
                  <a:lnTo>
                    <a:pt x="5862078" y="657354"/>
                  </a:lnTo>
                  <a:lnTo>
                    <a:pt x="5878521" y="627059"/>
                  </a:lnTo>
                  <a:cubicBezTo>
                    <a:pt x="5970672" y="490657"/>
                    <a:pt x="6126728" y="400977"/>
                    <a:pt x="6303730" y="400977"/>
                  </a:cubicBezTo>
                  <a:cubicBezTo>
                    <a:pt x="6445331" y="400977"/>
                    <a:pt x="6573527" y="458372"/>
                    <a:pt x="6666323" y="551168"/>
                  </a:cubicBezTo>
                  <a:lnTo>
                    <a:pt x="6688875" y="578501"/>
                  </a:lnTo>
                  <a:lnTo>
                    <a:pt x="6718063" y="543125"/>
                  </a:lnTo>
                  <a:cubicBezTo>
                    <a:pt x="6810858" y="450329"/>
                    <a:pt x="6939054" y="392934"/>
                    <a:pt x="7080656" y="392934"/>
                  </a:cubicBezTo>
                  <a:cubicBezTo>
                    <a:pt x="7151457" y="392934"/>
                    <a:pt x="7218906" y="407283"/>
                    <a:pt x="7280255" y="433231"/>
                  </a:cubicBezTo>
                  <a:lnTo>
                    <a:pt x="7300616" y="444283"/>
                  </a:lnTo>
                  <a:lnTo>
                    <a:pt x="7322769" y="403468"/>
                  </a:lnTo>
                  <a:cubicBezTo>
                    <a:pt x="7445942" y="221149"/>
                    <a:pt x="7654532" y="101279"/>
                    <a:pt x="7891119" y="101279"/>
                  </a:cubicBezTo>
                  <a:cubicBezTo>
                    <a:pt x="8175024" y="101279"/>
                    <a:pt x="8418613" y="273892"/>
                    <a:pt x="8522664" y="519895"/>
                  </a:cubicBezTo>
                  <a:lnTo>
                    <a:pt x="8549173" y="605295"/>
                  </a:lnTo>
                  <a:lnTo>
                    <a:pt x="8570138" y="603181"/>
                  </a:lnTo>
                  <a:cubicBezTo>
                    <a:pt x="8676339" y="603181"/>
                    <a:pt x="8775000" y="635466"/>
                    <a:pt x="8856841" y="690757"/>
                  </a:cubicBezTo>
                  <a:lnTo>
                    <a:pt x="8920207" y="743038"/>
                  </a:lnTo>
                  <a:lnTo>
                    <a:pt x="8946498" y="684734"/>
                  </a:lnTo>
                  <a:cubicBezTo>
                    <a:pt x="9006067" y="599377"/>
                    <a:pt x="9113871" y="542359"/>
                    <a:pt x="9236971" y="542359"/>
                  </a:cubicBezTo>
                  <a:lnTo>
                    <a:pt x="9283341" y="546429"/>
                  </a:lnTo>
                  <a:lnTo>
                    <a:pt x="9301141" y="508552"/>
                  </a:lnTo>
                  <a:cubicBezTo>
                    <a:pt x="9371881" y="398083"/>
                    <a:pt x="9537490" y="320570"/>
                    <a:pt x="9730507" y="320570"/>
                  </a:cubicBezTo>
                  <a:cubicBezTo>
                    <a:pt x="9923525" y="320570"/>
                    <a:pt x="10089133" y="398083"/>
                    <a:pt x="10159874" y="508552"/>
                  </a:cubicBezTo>
                  <a:lnTo>
                    <a:pt x="10166042" y="521680"/>
                  </a:lnTo>
                  <a:lnTo>
                    <a:pt x="10219242" y="510773"/>
                  </a:lnTo>
                  <a:cubicBezTo>
                    <a:pt x="10249576" y="506673"/>
                    <a:pt x="10280985" y="504520"/>
                    <a:pt x="10313154" y="504520"/>
                  </a:cubicBezTo>
                  <a:cubicBezTo>
                    <a:pt x="10506172" y="504520"/>
                    <a:pt x="10671780" y="582032"/>
                    <a:pt x="10742520" y="692502"/>
                  </a:cubicBezTo>
                  <a:lnTo>
                    <a:pt x="10750955" y="720099"/>
                  </a:lnTo>
                  <a:lnTo>
                    <a:pt x="10779004" y="718231"/>
                  </a:lnTo>
                  <a:cubicBezTo>
                    <a:pt x="11036361" y="718231"/>
                    <a:pt x="11244990" y="856032"/>
                    <a:pt x="11244990" y="1026019"/>
                  </a:cubicBezTo>
                  <a:cubicBezTo>
                    <a:pt x="11244990" y="1196006"/>
                    <a:pt x="11036361" y="1333807"/>
                    <a:pt x="10779004" y="1333807"/>
                  </a:cubicBezTo>
                  <a:lnTo>
                    <a:pt x="10723733" y="1328288"/>
                  </a:lnTo>
                  <a:lnTo>
                    <a:pt x="10711220" y="1340473"/>
                  </a:lnTo>
                  <a:cubicBezTo>
                    <a:pt x="10625104" y="1409658"/>
                    <a:pt x="10506136" y="1452450"/>
                    <a:pt x="10374727" y="1452450"/>
                  </a:cubicBezTo>
                  <a:cubicBezTo>
                    <a:pt x="10309022" y="1452450"/>
                    <a:pt x="10246428" y="1441753"/>
                    <a:pt x="10189495" y="1422406"/>
                  </a:cubicBezTo>
                  <a:lnTo>
                    <a:pt x="10113010" y="1389052"/>
                  </a:lnTo>
                  <a:lnTo>
                    <a:pt x="10086588" y="1414781"/>
                  </a:lnTo>
                  <a:cubicBezTo>
                    <a:pt x="10000472" y="1483967"/>
                    <a:pt x="9881504" y="1526758"/>
                    <a:pt x="9750095" y="1526758"/>
                  </a:cubicBezTo>
                  <a:cubicBezTo>
                    <a:pt x="9651538" y="1526758"/>
                    <a:pt x="9559979" y="1502688"/>
                    <a:pt x="9484030" y="1461465"/>
                  </a:cubicBezTo>
                  <a:lnTo>
                    <a:pt x="9431887" y="1426901"/>
                  </a:lnTo>
                  <a:lnTo>
                    <a:pt x="9384235" y="1458487"/>
                  </a:lnTo>
                  <a:cubicBezTo>
                    <a:pt x="9318026" y="1494424"/>
                    <a:pt x="9238208" y="1515407"/>
                    <a:pt x="9152291" y="1515407"/>
                  </a:cubicBezTo>
                  <a:cubicBezTo>
                    <a:pt x="9109333" y="1515407"/>
                    <a:pt x="9067899" y="1510161"/>
                    <a:pt x="9028929" y="1500423"/>
                  </a:cubicBezTo>
                  <a:lnTo>
                    <a:pt x="8942297" y="1466965"/>
                  </a:lnTo>
                  <a:lnTo>
                    <a:pt x="8932731" y="1478558"/>
                  </a:lnTo>
                  <a:cubicBezTo>
                    <a:pt x="8839936" y="1571354"/>
                    <a:pt x="8711740" y="1628749"/>
                    <a:pt x="8570138" y="1628749"/>
                  </a:cubicBezTo>
                  <a:cubicBezTo>
                    <a:pt x="8428537" y="1628749"/>
                    <a:pt x="8300341" y="1571354"/>
                    <a:pt x="8207545" y="1478558"/>
                  </a:cubicBezTo>
                  <a:lnTo>
                    <a:pt x="8157799" y="1418265"/>
                  </a:lnTo>
                  <a:lnTo>
                    <a:pt x="8029253" y="1458168"/>
                  </a:lnTo>
                  <a:cubicBezTo>
                    <a:pt x="7984634" y="1467298"/>
                    <a:pt x="7938437" y="1472093"/>
                    <a:pt x="7891119" y="1472093"/>
                  </a:cubicBezTo>
                  <a:cubicBezTo>
                    <a:pt x="7749167" y="1472093"/>
                    <a:pt x="7617293" y="1428940"/>
                    <a:pt x="7507902" y="1355037"/>
                  </a:cubicBezTo>
                  <a:lnTo>
                    <a:pt x="7423020" y="1285002"/>
                  </a:lnTo>
                  <a:lnTo>
                    <a:pt x="7367359" y="1330927"/>
                  </a:lnTo>
                  <a:cubicBezTo>
                    <a:pt x="7285518" y="1386217"/>
                    <a:pt x="7186857" y="1418502"/>
                    <a:pt x="7080656" y="1418502"/>
                  </a:cubicBezTo>
                  <a:cubicBezTo>
                    <a:pt x="6939054" y="1418502"/>
                    <a:pt x="6810858" y="1361107"/>
                    <a:pt x="6718063" y="1268311"/>
                  </a:cubicBezTo>
                  <a:lnTo>
                    <a:pt x="6695511" y="1240978"/>
                  </a:lnTo>
                  <a:lnTo>
                    <a:pt x="6666323" y="1276354"/>
                  </a:lnTo>
                  <a:cubicBezTo>
                    <a:pt x="6573527" y="1369150"/>
                    <a:pt x="6445331" y="1426545"/>
                    <a:pt x="6303730" y="1426545"/>
                  </a:cubicBezTo>
                  <a:cubicBezTo>
                    <a:pt x="6162128" y="1426545"/>
                    <a:pt x="6033932" y="1369150"/>
                    <a:pt x="5941137" y="1276354"/>
                  </a:cubicBezTo>
                  <a:lnTo>
                    <a:pt x="5894143" y="1219398"/>
                  </a:lnTo>
                  <a:lnTo>
                    <a:pt x="5871485" y="1238093"/>
                  </a:lnTo>
                  <a:cubicBezTo>
                    <a:pt x="5816088" y="1275518"/>
                    <a:pt x="5749306" y="1297371"/>
                    <a:pt x="5677421" y="1297371"/>
                  </a:cubicBezTo>
                  <a:cubicBezTo>
                    <a:pt x="5629497" y="1297371"/>
                    <a:pt x="5583842" y="1287659"/>
                    <a:pt x="5542316" y="1270095"/>
                  </a:cubicBezTo>
                  <a:lnTo>
                    <a:pt x="5527357" y="1261975"/>
                  </a:lnTo>
                  <a:lnTo>
                    <a:pt x="5483765" y="1342287"/>
                  </a:lnTo>
                  <a:cubicBezTo>
                    <a:pt x="5393438" y="1475990"/>
                    <a:pt x="5240470" y="1563895"/>
                    <a:pt x="5066971" y="1563895"/>
                  </a:cubicBezTo>
                  <a:cubicBezTo>
                    <a:pt x="5014922" y="1563895"/>
                    <a:pt x="4964719" y="1555984"/>
                    <a:pt x="4917502" y="1541298"/>
                  </a:cubicBezTo>
                  <a:lnTo>
                    <a:pt x="4885639" y="1528744"/>
                  </a:lnTo>
                  <a:lnTo>
                    <a:pt x="4866186" y="1544794"/>
                  </a:lnTo>
                  <a:cubicBezTo>
                    <a:pt x="4787728" y="1597799"/>
                    <a:pt x="4693147" y="1628749"/>
                    <a:pt x="4591336" y="1628749"/>
                  </a:cubicBezTo>
                  <a:cubicBezTo>
                    <a:pt x="4455589" y="1628749"/>
                    <a:pt x="4332692" y="1573727"/>
                    <a:pt x="4243733" y="1484767"/>
                  </a:cubicBezTo>
                  <a:lnTo>
                    <a:pt x="4195780" y="1426647"/>
                  </a:lnTo>
                  <a:lnTo>
                    <a:pt x="4175208" y="1433033"/>
                  </a:lnTo>
                  <a:cubicBezTo>
                    <a:pt x="4130896" y="1442100"/>
                    <a:pt x="4085015" y="1446862"/>
                    <a:pt x="4038023" y="1446862"/>
                  </a:cubicBezTo>
                  <a:cubicBezTo>
                    <a:pt x="3850052" y="1446862"/>
                    <a:pt x="3679877" y="1370672"/>
                    <a:pt x="3556694" y="1247490"/>
                  </a:cubicBezTo>
                  <a:lnTo>
                    <a:pt x="3554255" y="1244534"/>
                  </a:lnTo>
                  <a:lnTo>
                    <a:pt x="3522367" y="1261843"/>
                  </a:lnTo>
                  <a:cubicBezTo>
                    <a:pt x="3463554" y="1286719"/>
                    <a:pt x="3398893" y="1300474"/>
                    <a:pt x="3331019" y="1300474"/>
                  </a:cubicBezTo>
                  <a:cubicBezTo>
                    <a:pt x="3263146" y="1300474"/>
                    <a:pt x="3198485" y="1286719"/>
                    <a:pt x="3139672" y="1261843"/>
                  </a:cubicBezTo>
                  <a:lnTo>
                    <a:pt x="3118610" y="1250411"/>
                  </a:lnTo>
                  <a:lnTo>
                    <a:pt x="3109352" y="1256548"/>
                  </a:lnTo>
                  <a:cubicBezTo>
                    <a:pt x="3052390" y="1287465"/>
                    <a:pt x="2986647" y="1308734"/>
                    <a:pt x="2915757" y="1317436"/>
                  </a:cubicBezTo>
                  <a:lnTo>
                    <a:pt x="2892621" y="1318843"/>
                  </a:lnTo>
                  <a:lnTo>
                    <a:pt x="2824844" y="1400989"/>
                  </a:lnTo>
                  <a:cubicBezTo>
                    <a:pt x="2701874" y="1523959"/>
                    <a:pt x="2531992" y="1600017"/>
                    <a:pt x="2344346" y="1600017"/>
                  </a:cubicBezTo>
                  <a:cubicBezTo>
                    <a:pt x="2168428" y="1600017"/>
                    <a:pt x="2008123" y="1533169"/>
                    <a:pt x="1887448" y="1423489"/>
                  </a:cubicBezTo>
                  <a:lnTo>
                    <a:pt x="1820054" y="1352799"/>
                  </a:lnTo>
                  <a:lnTo>
                    <a:pt x="1780706" y="1425292"/>
                  </a:lnTo>
                  <a:cubicBezTo>
                    <a:pt x="1701755" y="1542155"/>
                    <a:pt x="1568052" y="1618989"/>
                    <a:pt x="1416404" y="1618989"/>
                  </a:cubicBezTo>
                  <a:cubicBezTo>
                    <a:pt x="1325415" y="1618989"/>
                    <a:pt x="1240887" y="1591329"/>
                    <a:pt x="1170769" y="1543958"/>
                  </a:cubicBezTo>
                  <a:lnTo>
                    <a:pt x="1112414" y="1490934"/>
                  </a:lnTo>
                  <a:lnTo>
                    <a:pt x="1092456" y="1507401"/>
                  </a:lnTo>
                  <a:cubicBezTo>
                    <a:pt x="1022338" y="1554772"/>
                    <a:pt x="937810" y="1582432"/>
                    <a:pt x="846821" y="1582432"/>
                  </a:cubicBezTo>
                  <a:cubicBezTo>
                    <a:pt x="725503" y="1582432"/>
                    <a:pt x="615669" y="1533258"/>
                    <a:pt x="536166" y="1453755"/>
                  </a:cubicBezTo>
                  <a:lnTo>
                    <a:pt x="491534" y="1399661"/>
                  </a:lnTo>
                  <a:lnTo>
                    <a:pt x="439333" y="1404923"/>
                  </a:lnTo>
                  <a:cubicBezTo>
                    <a:pt x="196696" y="1404923"/>
                    <a:pt x="0" y="1208227"/>
                    <a:pt x="0" y="965590"/>
                  </a:cubicBezTo>
                  <a:cubicBezTo>
                    <a:pt x="0" y="722953"/>
                    <a:pt x="196696" y="526257"/>
                    <a:pt x="439333" y="526257"/>
                  </a:cubicBezTo>
                  <a:cubicBezTo>
                    <a:pt x="530322" y="526257"/>
                    <a:pt x="614850" y="553918"/>
                    <a:pt x="684968" y="601288"/>
                  </a:cubicBezTo>
                  <a:lnTo>
                    <a:pt x="718277" y="628771"/>
                  </a:lnTo>
                  <a:lnTo>
                    <a:pt x="725805" y="614270"/>
                  </a:lnTo>
                  <a:cubicBezTo>
                    <a:pt x="789052" y="523033"/>
                    <a:pt x="885968" y="456905"/>
                    <a:pt x="998579" y="433862"/>
                  </a:cubicBezTo>
                  <a:lnTo>
                    <a:pt x="1073478" y="426311"/>
                  </a:lnTo>
                  <a:lnTo>
                    <a:pt x="1101303" y="336676"/>
                  </a:lnTo>
                  <a:cubicBezTo>
                    <a:pt x="1184986" y="138825"/>
                    <a:pt x="1380895" y="0"/>
                    <a:pt x="1609229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PHẠM DUYÊN 1 - 9Slide.vn 9 - 9Slide.vn">
              <a:extLst>
                <a:ext uri="{FF2B5EF4-FFF2-40B4-BE49-F238E27FC236}">
                  <a16:creationId xmlns:a16="http://schemas.microsoft.com/office/drawing/2014/main" id="{A3760207-2D7E-4135-B723-A40E908EBF94}"/>
                </a:ext>
              </a:extLst>
            </p:cNvPr>
            <p:cNvSpPr/>
            <p:nvPr/>
          </p:nvSpPr>
          <p:spPr>
            <a:xfrm>
              <a:off x="10012036" y="-382182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236DCCD2-D737-4ED4-B35F-466C8B9CB035}"/>
              </a:ext>
            </a:extLst>
          </p:cNvPr>
          <p:cNvSpPr txBox="1"/>
          <p:nvPr/>
        </p:nvSpPr>
        <p:spPr>
          <a:xfrm>
            <a:off x="2648024" y="1979414"/>
            <a:ext cx="6319759" cy="2215991"/>
          </a:xfrm>
          <a:prstGeom prst="rect">
            <a:avLst/>
          </a:prstGeom>
          <a:noFill/>
          <a:scene3d>
            <a:camera prst="orthographicFront">
              <a:rot lat="0" lon="1979999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T</a:t>
            </a:r>
            <a:r>
              <a:rPr kumimoji="0" lang="en-US" altLang="zh-CN" sz="13800" b="1" i="0" u="none" strike="noStrike" kern="1200" cap="none" spc="0" normalizeH="0" baseline="0" noProof="0">
                <a:ln>
                  <a:noFill/>
                </a:ln>
                <a:solidFill>
                  <a:srgbClr val="FFBE64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O</a:t>
            </a:r>
            <a:r>
              <a:rPr kumimoji="0" lang="en-US" altLang="zh-CN" sz="13800" b="1" i="0" u="none" strike="noStrike" kern="1200" cap="none" spc="0" normalizeH="0" baseline="0" noProof="0">
                <a:ln>
                  <a:noFill/>
                </a:ln>
                <a:solidFill>
                  <a:srgbClr val="7ADFDD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Á</a:t>
            </a:r>
            <a:r>
              <a:rPr kumimoji="0" lang="en-US" altLang="zh-CN" sz="13800" b="1" i="0" u="none" strike="noStrike" kern="1200" cap="none" spc="0" normalizeH="0" baseline="0" noProof="0">
                <a:ln>
                  <a:noFill/>
                </a:ln>
                <a:solidFill>
                  <a:srgbClr val="FF6CA8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N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FF6CA8"/>
              </a:solidFill>
              <a:effectLst>
                <a:glow rad="127000">
                  <a:prstClr val="white">
                    <a:alpha val="15000"/>
                  </a:prstClr>
                </a:glow>
              </a:effectLst>
              <a:uLnTx/>
              <a:uFillTx/>
              <a:latin typeface="#9Slide01 Tieu de ngan" panose="00000800000000000000" pitchFamily="2" charset="0"/>
              <a:ea typeface="三极极黑简体" panose="00000500000000000000" pitchFamily="2" charset="-122"/>
            </a:endParaRPr>
          </a:p>
        </p:txBody>
      </p:sp>
      <p:sp>
        <p:nvSpPr>
          <p:cNvPr id="24" name="PHẠM DUYÊN 5 - 9Slide.vn">
            <a:extLst>
              <a:ext uri="{FF2B5EF4-FFF2-40B4-BE49-F238E27FC236}">
                <a16:creationId xmlns:a16="http://schemas.microsoft.com/office/drawing/2014/main" id="{8C917216-9334-48C2-89C3-AB4B780BB07F}"/>
              </a:ext>
            </a:extLst>
          </p:cNvPr>
          <p:cNvSpPr txBox="1"/>
          <p:nvPr/>
        </p:nvSpPr>
        <p:spPr>
          <a:xfrm>
            <a:off x="8281983" y="1979414"/>
            <a:ext cx="1252459" cy="2215991"/>
          </a:xfrm>
          <a:prstGeom prst="rect">
            <a:avLst/>
          </a:prstGeom>
          <a:noFill/>
          <a:scene3d>
            <a:camera prst="orthographicFront">
              <a:rot lat="0" lon="1979999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3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white">
                    <a:alpha val="15000"/>
                  </a:prstClr>
                </a:glow>
              </a:effectLst>
              <a:uLnTx/>
              <a:uFillTx/>
              <a:latin typeface="#9Slide01 Tieu de ngan" panose="00000800000000000000" pitchFamily="2" charset="0"/>
              <a:ea typeface="三极极黑简体" panose="00000500000000000000" pitchFamily="2" charset="-122"/>
            </a:endParaRPr>
          </a:p>
        </p:txBody>
      </p:sp>
      <p:pic>
        <p:nvPicPr>
          <p:cNvPr id="28" name="PHẠM DUYÊN 6 - 9Slide.vn" descr="42">
            <a:extLst>
              <a:ext uri="{FF2B5EF4-FFF2-40B4-BE49-F238E27FC236}">
                <a16:creationId xmlns:a16="http://schemas.microsoft.com/office/drawing/2014/main" id="{DAD21D85-2220-44E8-9BFF-39C11CD30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545099">
            <a:off x="8382404" y="6125706"/>
            <a:ext cx="1435735" cy="521970"/>
          </a:xfrm>
          <a:prstGeom prst="rect">
            <a:avLst/>
          </a:prstGeom>
        </p:spPr>
      </p:pic>
      <p:pic>
        <p:nvPicPr>
          <p:cNvPr id="29" name="PHẠM DUYÊN 7 - 9Slide.vn" descr="45">
            <a:extLst>
              <a:ext uri="{FF2B5EF4-FFF2-40B4-BE49-F238E27FC236}">
                <a16:creationId xmlns:a16="http://schemas.microsoft.com/office/drawing/2014/main" id="{CA09F9A6-DD1A-4E60-8B17-7AABA42A1D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9872" y="2384564"/>
            <a:ext cx="8637016" cy="4117648"/>
          </a:xfrm>
          <a:prstGeom prst="rect">
            <a:avLst/>
          </a:prstGeom>
        </p:spPr>
      </p:pic>
      <p:pic>
        <p:nvPicPr>
          <p:cNvPr id="30" name="PHẠM DUYÊN 8 - 9Slide.vn" descr="702dc12e8344cd755dca7f5411a1ae4a">
            <a:extLst>
              <a:ext uri="{FF2B5EF4-FFF2-40B4-BE49-F238E27FC236}">
                <a16:creationId xmlns:a16="http://schemas.microsoft.com/office/drawing/2014/main" id="{117301B1-E6EF-4AF0-B8CF-50A752F812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700000">
            <a:off x="9214198" y="3695624"/>
            <a:ext cx="2977515" cy="2977515"/>
          </a:xfrm>
          <a:prstGeom prst="rect">
            <a:avLst/>
          </a:prstGeom>
        </p:spPr>
      </p:pic>
      <p:sp>
        <p:nvSpPr>
          <p:cNvPr id="54" name="PHẠM DUYÊN 9 - 9Slide.vn">
            <a:extLst>
              <a:ext uri="{FF2B5EF4-FFF2-40B4-BE49-F238E27FC236}">
                <a16:creationId xmlns:a16="http://schemas.microsoft.com/office/drawing/2014/main" id="{CF0E33D7-755A-4B47-A865-E1C4ABF54DF5}"/>
              </a:ext>
            </a:extLst>
          </p:cNvPr>
          <p:cNvSpPr/>
          <p:nvPr userDrawn="1"/>
        </p:nvSpPr>
        <p:spPr>
          <a:xfrm>
            <a:off x="291204" y="4421564"/>
            <a:ext cx="2412046" cy="2412000"/>
          </a:xfrm>
          <a:prstGeom prst="round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2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5FC8E-618C-4C29-8E6F-96FBFEBB3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5DE05-6456-4EC2-B90A-36B599EBD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119CB-B668-4A62-B09B-8078BC42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D06B-8170-4F5E-BE46-BB2C698C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A90FD-D9EA-4E82-BF9C-18639E4A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E42FE7AB-292D-4260-B2A9-6979354D7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PHẠM DUYÊN 3 - 9Slide.vn">
            <a:extLst>
              <a:ext uri="{FF2B5EF4-FFF2-40B4-BE49-F238E27FC236}">
                <a16:creationId xmlns:a16="http://schemas.microsoft.com/office/drawing/2014/main" id="{155AEF4E-D21D-49CD-9415-9F4F2858F19F}"/>
              </a:ext>
            </a:extLst>
          </p:cNvPr>
          <p:cNvGrpSpPr/>
          <p:nvPr userDrawn="1"/>
        </p:nvGrpSpPr>
        <p:grpSpPr>
          <a:xfrm>
            <a:off x="-730908" y="-834001"/>
            <a:ext cx="13438458" cy="2209657"/>
            <a:chOff x="-730908" y="-834001"/>
            <a:chExt cx="13438458" cy="2209657"/>
          </a:xfrm>
        </p:grpSpPr>
        <p:sp>
          <p:nvSpPr>
            <p:cNvPr id="33" name="PHẠM DUYÊN 1 - 9Slide.vn 2 - 9Slide.vn">
              <a:extLst>
                <a:ext uri="{FF2B5EF4-FFF2-40B4-BE49-F238E27FC236}">
                  <a16:creationId xmlns:a16="http://schemas.microsoft.com/office/drawing/2014/main" id="{A948CCF4-CE52-478A-B6D6-8B5C494C1FC5}"/>
                </a:ext>
              </a:extLst>
            </p:cNvPr>
            <p:cNvSpPr/>
            <p:nvPr/>
          </p:nvSpPr>
          <p:spPr>
            <a:xfrm>
              <a:off x="-237656" y="-834001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PHẠM DUYÊN 1 - 9Slide.vn 3 - 9Slide.vn">
              <a:extLst>
                <a:ext uri="{FF2B5EF4-FFF2-40B4-BE49-F238E27FC236}">
                  <a16:creationId xmlns:a16="http://schemas.microsoft.com/office/drawing/2014/main" id="{09E40B18-85D1-4202-95B3-E90F32DB25F5}"/>
                </a:ext>
              </a:extLst>
            </p:cNvPr>
            <p:cNvSpPr/>
            <p:nvPr/>
          </p:nvSpPr>
          <p:spPr>
            <a:xfrm flipV="1">
              <a:off x="2472486" y="-563188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PHẠM DUYÊN 1 - 9Slide.vn 4 - 9Slide.vn">
              <a:extLst>
                <a:ext uri="{FF2B5EF4-FFF2-40B4-BE49-F238E27FC236}">
                  <a16:creationId xmlns:a16="http://schemas.microsoft.com/office/drawing/2014/main" id="{969DD49A-8B2E-4284-9303-528E831A114D}"/>
                </a:ext>
              </a:extLst>
            </p:cNvPr>
            <p:cNvSpPr/>
            <p:nvPr/>
          </p:nvSpPr>
          <p:spPr>
            <a:xfrm>
              <a:off x="8432926" y="-762379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HẠM DUYÊN 1 - 9Slide.vn 5 - 9Slide.vn">
              <a:extLst>
                <a:ext uri="{FF2B5EF4-FFF2-40B4-BE49-F238E27FC236}">
                  <a16:creationId xmlns:a16="http://schemas.microsoft.com/office/drawing/2014/main" id="{DEECE237-372A-4D3B-90DF-1825DA1DF93C}"/>
                </a:ext>
              </a:extLst>
            </p:cNvPr>
            <p:cNvSpPr/>
            <p:nvPr/>
          </p:nvSpPr>
          <p:spPr>
            <a:xfrm flipV="1">
              <a:off x="7197309" y="-382182"/>
              <a:ext cx="1629266" cy="800697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PHẠM DUYÊN 1 - 9Slide.vn 6 - 9Slide.vn">
              <a:extLst>
                <a:ext uri="{FF2B5EF4-FFF2-40B4-BE49-F238E27FC236}">
                  <a16:creationId xmlns:a16="http://schemas.microsoft.com/office/drawing/2014/main" id="{A904C649-E67B-4059-91AD-250A48EF2032}"/>
                </a:ext>
              </a:extLst>
            </p:cNvPr>
            <p:cNvSpPr/>
            <p:nvPr/>
          </p:nvSpPr>
          <p:spPr>
            <a:xfrm>
              <a:off x="6271960" y="-354867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HẠM DUYÊN 1 - 9Slide.vn 7 - 9Slide.vn">
              <a:extLst>
                <a:ext uri="{FF2B5EF4-FFF2-40B4-BE49-F238E27FC236}">
                  <a16:creationId xmlns:a16="http://schemas.microsoft.com/office/drawing/2014/main" id="{58CF77E8-3E9D-4F1E-9DBA-026E2EA321FE}"/>
                </a:ext>
              </a:extLst>
            </p:cNvPr>
            <p:cNvSpPr/>
            <p:nvPr/>
          </p:nvSpPr>
          <p:spPr>
            <a:xfrm>
              <a:off x="4692850" y="-524234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HẠM DUYÊN 1 - 9Slide.vn 8 - 9Slide.vn">
              <a:extLst>
                <a:ext uri="{FF2B5EF4-FFF2-40B4-BE49-F238E27FC236}">
                  <a16:creationId xmlns:a16="http://schemas.microsoft.com/office/drawing/2014/main" id="{A2D67E5B-135F-4E76-98B4-E4860C44675B}"/>
                </a:ext>
              </a:extLst>
            </p:cNvPr>
            <p:cNvSpPr/>
            <p:nvPr/>
          </p:nvSpPr>
          <p:spPr>
            <a:xfrm flipV="1">
              <a:off x="-730908" y="-574976"/>
              <a:ext cx="13280571" cy="1950632"/>
            </a:xfrm>
            <a:custGeom>
              <a:avLst/>
              <a:gdLst>
                <a:gd name="connsiteX0" fmla="*/ 1609229 w 11244990"/>
                <a:gd name="connsiteY0" fmla="*/ 0 h 1628749"/>
                <a:gd name="connsiteX1" fmla="*/ 2066331 w 11244990"/>
                <a:gd name="connsiteY1" fmla="*/ 243039 h 1628749"/>
                <a:gd name="connsiteX2" fmla="*/ 2092121 w 11244990"/>
                <a:gd name="connsiteY2" fmla="*/ 290554 h 1628749"/>
                <a:gd name="connsiteX3" fmla="*/ 2207398 w 11244990"/>
                <a:gd name="connsiteY3" fmla="*/ 254771 h 1628749"/>
                <a:gd name="connsiteX4" fmla="*/ 2344346 w 11244990"/>
                <a:gd name="connsiteY4" fmla="*/ 240965 h 1628749"/>
                <a:gd name="connsiteX5" fmla="*/ 2907820 w 11244990"/>
                <a:gd name="connsiteY5" fmla="*/ 540562 h 1628749"/>
                <a:gd name="connsiteX6" fmla="*/ 2913835 w 11244990"/>
                <a:gd name="connsiteY6" fmla="*/ 551643 h 1628749"/>
                <a:gd name="connsiteX7" fmla="*/ 2923389 w 11244990"/>
                <a:gd name="connsiteY7" fmla="*/ 534039 h 1628749"/>
                <a:gd name="connsiteX8" fmla="*/ 3331019 w 11244990"/>
                <a:gd name="connsiteY8" fmla="*/ 317304 h 1628749"/>
                <a:gd name="connsiteX9" fmla="*/ 3430091 w 11244990"/>
                <a:gd name="connsiteY9" fmla="*/ 327291 h 1628749"/>
                <a:gd name="connsiteX10" fmla="*/ 3502991 w 11244990"/>
                <a:gd name="connsiteY10" fmla="*/ 349921 h 1628749"/>
                <a:gd name="connsiteX11" fmla="*/ 3556694 w 11244990"/>
                <a:gd name="connsiteY11" fmla="*/ 284833 h 1628749"/>
                <a:gd name="connsiteX12" fmla="*/ 4038023 w 11244990"/>
                <a:gd name="connsiteY12" fmla="*/ 85460 h 1628749"/>
                <a:gd name="connsiteX13" fmla="*/ 4704895 w 11244990"/>
                <a:gd name="connsiteY13" fmla="*/ 628976 h 1628749"/>
                <a:gd name="connsiteX14" fmla="*/ 4708130 w 11244990"/>
                <a:gd name="connsiteY14" fmla="*/ 661068 h 1628749"/>
                <a:gd name="connsiteX15" fmla="*/ 4750047 w 11244990"/>
                <a:gd name="connsiteY15" fmla="*/ 674080 h 1628749"/>
                <a:gd name="connsiteX16" fmla="*/ 4785942 w 11244990"/>
                <a:gd name="connsiteY16" fmla="*/ 644464 h 1628749"/>
                <a:gd name="connsiteX17" fmla="*/ 5066971 w 11244990"/>
                <a:gd name="connsiteY17" fmla="*/ 558621 h 1628749"/>
                <a:gd name="connsiteX18" fmla="*/ 5422389 w 11244990"/>
                <a:gd name="connsiteY18" fmla="*/ 705840 h 1628749"/>
                <a:gd name="connsiteX19" fmla="*/ 5426777 w 11244990"/>
                <a:gd name="connsiteY19" fmla="*/ 711159 h 1628749"/>
                <a:gd name="connsiteX20" fmla="*/ 5431988 w 11244990"/>
                <a:gd name="connsiteY20" fmla="*/ 704843 h 1628749"/>
                <a:gd name="connsiteX21" fmla="*/ 5677421 w 11244990"/>
                <a:gd name="connsiteY21" fmla="*/ 603181 h 1628749"/>
                <a:gd name="connsiteX22" fmla="*/ 5812526 w 11244990"/>
                <a:gd name="connsiteY22" fmla="*/ 630458 h 1628749"/>
                <a:gd name="connsiteX23" fmla="*/ 5862078 w 11244990"/>
                <a:gd name="connsiteY23" fmla="*/ 657354 h 1628749"/>
                <a:gd name="connsiteX24" fmla="*/ 5878521 w 11244990"/>
                <a:gd name="connsiteY24" fmla="*/ 627059 h 1628749"/>
                <a:gd name="connsiteX25" fmla="*/ 6303730 w 11244990"/>
                <a:gd name="connsiteY25" fmla="*/ 400977 h 1628749"/>
                <a:gd name="connsiteX26" fmla="*/ 6666323 w 11244990"/>
                <a:gd name="connsiteY26" fmla="*/ 551168 h 1628749"/>
                <a:gd name="connsiteX27" fmla="*/ 6688875 w 11244990"/>
                <a:gd name="connsiteY27" fmla="*/ 578501 h 1628749"/>
                <a:gd name="connsiteX28" fmla="*/ 6718063 w 11244990"/>
                <a:gd name="connsiteY28" fmla="*/ 543125 h 1628749"/>
                <a:gd name="connsiteX29" fmla="*/ 7080656 w 11244990"/>
                <a:gd name="connsiteY29" fmla="*/ 392934 h 1628749"/>
                <a:gd name="connsiteX30" fmla="*/ 7280255 w 11244990"/>
                <a:gd name="connsiteY30" fmla="*/ 433231 h 1628749"/>
                <a:gd name="connsiteX31" fmla="*/ 7300616 w 11244990"/>
                <a:gd name="connsiteY31" fmla="*/ 444283 h 1628749"/>
                <a:gd name="connsiteX32" fmla="*/ 7322769 w 11244990"/>
                <a:gd name="connsiteY32" fmla="*/ 403468 h 1628749"/>
                <a:gd name="connsiteX33" fmla="*/ 7891119 w 11244990"/>
                <a:gd name="connsiteY33" fmla="*/ 101279 h 1628749"/>
                <a:gd name="connsiteX34" fmla="*/ 8522664 w 11244990"/>
                <a:gd name="connsiteY34" fmla="*/ 519895 h 1628749"/>
                <a:gd name="connsiteX35" fmla="*/ 8549173 w 11244990"/>
                <a:gd name="connsiteY35" fmla="*/ 605295 h 1628749"/>
                <a:gd name="connsiteX36" fmla="*/ 8570138 w 11244990"/>
                <a:gd name="connsiteY36" fmla="*/ 603181 h 1628749"/>
                <a:gd name="connsiteX37" fmla="*/ 8856841 w 11244990"/>
                <a:gd name="connsiteY37" fmla="*/ 690757 h 1628749"/>
                <a:gd name="connsiteX38" fmla="*/ 8920207 w 11244990"/>
                <a:gd name="connsiteY38" fmla="*/ 743038 h 1628749"/>
                <a:gd name="connsiteX39" fmla="*/ 8946498 w 11244990"/>
                <a:gd name="connsiteY39" fmla="*/ 684734 h 1628749"/>
                <a:gd name="connsiteX40" fmla="*/ 9236971 w 11244990"/>
                <a:gd name="connsiteY40" fmla="*/ 542359 h 1628749"/>
                <a:gd name="connsiteX41" fmla="*/ 9283341 w 11244990"/>
                <a:gd name="connsiteY41" fmla="*/ 546429 h 1628749"/>
                <a:gd name="connsiteX42" fmla="*/ 9301141 w 11244990"/>
                <a:gd name="connsiteY42" fmla="*/ 508552 h 1628749"/>
                <a:gd name="connsiteX43" fmla="*/ 9730507 w 11244990"/>
                <a:gd name="connsiteY43" fmla="*/ 320570 h 1628749"/>
                <a:gd name="connsiteX44" fmla="*/ 10159874 w 11244990"/>
                <a:gd name="connsiteY44" fmla="*/ 508552 h 1628749"/>
                <a:gd name="connsiteX45" fmla="*/ 10166042 w 11244990"/>
                <a:gd name="connsiteY45" fmla="*/ 521680 h 1628749"/>
                <a:gd name="connsiteX46" fmla="*/ 10219242 w 11244990"/>
                <a:gd name="connsiteY46" fmla="*/ 510773 h 1628749"/>
                <a:gd name="connsiteX47" fmla="*/ 10313154 w 11244990"/>
                <a:gd name="connsiteY47" fmla="*/ 504520 h 1628749"/>
                <a:gd name="connsiteX48" fmla="*/ 10742520 w 11244990"/>
                <a:gd name="connsiteY48" fmla="*/ 692502 h 1628749"/>
                <a:gd name="connsiteX49" fmla="*/ 10750955 w 11244990"/>
                <a:gd name="connsiteY49" fmla="*/ 720099 h 1628749"/>
                <a:gd name="connsiteX50" fmla="*/ 10779004 w 11244990"/>
                <a:gd name="connsiteY50" fmla="*/ 718231 h 1628749"/>
                <a:gd name="connsiteX51" fmla="*/ 11244990 w 11244990"/>
                <a:gd name="connsiteY51" fmla="*/ 1026019 h 1628749"/>
                <a:gd name="connsiteX52" fmla="*/ 10779004 w 11244990"/>
                <a:gd name="connsiteY52" fmla="*/ 1333807 h 1628749"/>
                <a:gd name="connsiteX53" fmla="*/ 10723733 w 11244990"/>
                <a:gd name="connsiteY53" fmla="*/ 1328288 h 1628749"/>
                <a:gd name="connsiteX54" fmla="*/ 10711220 w 11244990"/>
                <a:gd name="connsiteY54" fmla="*/ 1340473 h 1628749"/>
                <a:gd name="connsiteX55" fmla="*/ 10374727 w 11244990"/>
                <a:gd name="connsiteY55" fmla="*/ 1452450 h 1628749"/>
                <a:gd name="connsiteX56" fmla="*/ 10189495 w 11244990"/>
                <a:gd name="connsiteY56" fmla="*/ 1422406 h 1628749"/>
                <a:gd name="connsiteX57" fmla="*/ 10113010 w 11244990"/>
                <a:gd name="connsiteY57" fmla="*/ 1389052 h 1628749"/>
                <a:gd name="connsiteX58" fmla="*/ 10086588 w 11244990"/>
                <a:gd name="connsiteY58" fmla="*/ 1414781 h 1628749"/>
                <a:gd name="connsiteX59" fmla="*/ 9750095 w 11244990"/>
                <a:gd name="connsiteY59" fmla="*/ 1526758 h 1628749"/>
                <a:gd name="connsiteX60" fmla="*/ 9484030 w 11244990"/>
                <a:gd name="connsiteY60" fmla="*/ 1461465 h 1628749"/>
                <a:gd name="connsiteX61" fmla="*/ 9431887 w 11244990"/>
                <a:gd name="connsiteY61" fmla="*/ 1426901 h 1628749"/>
                <a:gd name="connsiteX62" fmla="*/ 9384235 w 11244990"/>
                <a:gd name="connsiteY62" fmla="*/ 1458487 h 1628749"/>
                <a:gd name="connsiteX63" fmla="*/ 9152291 w 11244990"/>
                <a:gd name="connsiteY63" fmla="*/ 1515407 h 1628749"/>
                <a:gd name="connsiteX64" fmla="*/ 9028929 w 11244990"/>
                <a:gd name="connsiteY64" fmla="*/ 1500423 h 1628749"/>
                <a:gd name="connsiteX65" fmla="*/ 8942297 w 11244990"/>
                <a:gd name="connsiteY65" fmla="*/ 1466965 h 1628749"/>
                <a:gd name="connsiteX66" fmla="*/ 8932731 w 11244990"/>
                <a:gd name="connsiteY66" fmla="*/ 1478558 h 1628749"/>
                <a:gd name="connsiteX67" fmla="*/ 8570138 w 11244990"/>
                <a:gd name="connsiteY67" fmla="*/ 1628749 h 1628749"/>
                <a:gd name="connsiteX68" fmla="*/ 8207545 w 11244990"/>
                <a:gd name="connsiteY68" fmla="*/ 1478558 h 1628749"/>
                <a:gd name="connsiteX69" fmla="*/ 8157799 w 11244990"/>
                <a:gd name="connsiteY69" fmla="*/ 1418265 h 1628749"/>
                <a:gd name="connsiteX70" fmla="*/ 8029253 w 11244990"/>
                <a:gd name="connsiteY70" fmla="*/ 1458168 h 1628749"/>
                <a:gd name="connsiteX71" fmla="*/ 7891119 w 11244990"/>
                <a:gd name="connsiteY71" fmla="*/ 1472093 h 1628749"/>
                <a:gd name="connsiteX72" fmla="*/ 7507902 w 11244990"/>
                <a:gd name="connsiteY72" fmla="*/ 1355037 h 1628749"/>
                <a:gd name="connsiteX73" fmla="*/ 7423020 w 11244990"/>
                <a:gd name="connsiteY73" fmla="*/ 1285002 h 1628749"/>
                <a:gd name="connsiteX74" fmla="*/ 7367359 w 11244990"/>
                <a:gd name="connsiteY74" fmla="*/ 1330927 h 1628749"/>
                <a:gd name="connsiteX75" fmla="*/ 7080656 w 11244990"/>
                <a:gd name="connsiteY75" fmla="*/ 1418502 h 1628749"/>
                <a:gd name="connsiteX76" fmla="*/ 6718063 w 11244990"/>
                <a:gd name="connsiteY76" fmla="*/ 1268311 h 1628749"/>
                <a:gd name="connsiteX77" fmla="*/ 6695511 w 11244990"/>
                <a:gd name="connsiteY77" fmla="*/ 1240978 h 1628749"/>
                <a:gd name="connsiteX78" fmla="*/ 6666323 w 11244990"/>
                <a:gd name="connsiteY78" fmla="*/ 1276354 h 1628749"/>
                <a:gd name="connsiteX79" fmla="*/ 6303730 w 11244990"/>
                <a:gd name="connsiteY79" fmla="*/ 1426545 h 1628749"/>
                <a:gd name="connsiteX80" fmla="*/ 5941137 w 11244990"/>
                <a:gd name="connsiteY80" fmla="*/ 1276354 h 1628749"/>
                <a:gd name="connsiteX81" fmla="*/ 5894143 w 11244990"/>
                <a:gd name="connsiteY81" fmla="*/ 1219398 h 1628749"/>
                <a:gd name="connsiteX82" fmla="*/ 5871485 w 11244990"/>
                <a:gd name="connsiteY82" fmla="*/ 1238093 h 1628749"/>
                <a:gd name="connsiteX83" fmla="*/ 5677421 w 11244990"/>
                <a:gd name="connsiteY83" fmla="*/ 1297371 h 1628749"/>
                <a:gd name="connsiteX84" fmla="*/ 5542316 w 11244990"/>
                <a:gd name="connsiteY84" fmla="*/ 1270095 h 1628749"/>
                <a:gd name="connsiteX85" fmla="*/ 5527357 w 11244990"/>
                <a:gd name="connsiteY85" fmla="*/ 1261975 h 1628749"/>
                <a:gd name="connsiteX86" fmla="*/ 5483765 w 11244990"/>
                <a:gd name="connsiteY86" fmla="*/ 1342287 h 1628749"/>
                <a:gd name="connsiteX87" fmla="*/ 5066971 w 11244990"/>
                <a:gd name="connsiteY87" fmla="*/ 1563895 h 1628749"/>
                <a:gd name="connsiteX88" fmla="*/ 4917502 w 11244990"/>
                <a:gd name="connsiteY88" fmla="*/ 1541298 h 1628749"/>
                <a:gd name="connsiteX89" fmla="*/ 4885639 w 11244990"/>
                <a:gd name="connsiteY89" fmla="*/ 1528744 h 1628749"/>
                <a:gd name="connsiteX90" fmla="*/ 4866186 w 11244990"/>
                <a:gd name="connsiteY90" fmla="*/ 1544794 h 1628749"/>
                <a:gd name="connsiteX91" fmla="*/ 4591336 w 11244990"/>
                <a:gd name="connsiteY91" fmla="*/ 1628749 h 1628749"/>
                <a:gd name="connsiteX92" fmla="*/ 4243733 w 11244990"/>
                <a:gd name="connsiteY92" fmla="*/ 1484767 h 1628749"/>
                <a:gd name="connsiteX93" fmla="*/ 4195780 w 11244990"/>
                <a:gd name="connsiteY93" fmla="*/ 1426647 h 1628749"/>
                <a:gd name="connsiteX94" fmla="*/ 4175208 w 11244990"/>
                <a:gd name="connsiteY94" fmla="*/ 1433033 h 1628749"/>
                <a:gd name="connsiteX95" fmla="*/ 4038023 w 11244990"/>
                <a:gd name="connsiteY95" fmla="*/ 1446862 h 1628749"/>
                <a:gd name="connsiteX96" fmla="*/ 3556694 w 11244990"/>
                <a:gd name="connsiteY96" fmla="*/ 1247490 h 1628749"/>
                <a:gd name="connsiteX97" fmla="*/ 3554255 w 11244990"/>
                <a:gd name="connsiteY97" fmla="*/ 1244534 h 1628749"/>
                <a:gd name="connsiteX98" fmla="*/ 3522367 w 11244990"/>
                <a:gd name="connsiteY98" fmla="*/ 1261843 h 1628749"/>
                <a:gd name="connsiteX99" fmla="*/ 3331019 w 11244990"/>
                <a:gd name="connsiteY99" fmla="*/ 1300474 h 1628749"/>
                <a:gd name="connsiteX100" fmla="*/ 3139672 w 11244990"/>
                <a:gd name="connsiteY100" fmla="*/ 1261843 h 1628749"/>
                <a:gd name="connsiteX101" fmla="*/ 3118610 w 11244990"/>
                <a:gd name="connsiteY101" fmla="*/ 1250411 h 1628749"/>
                <a:gd name="connsiteX102" fmla="*/ 3109352 w 11244990"/>
                <a:gd name="connsiteY102" fmla="*/ 1256548 h 1628749"/>
                <a:gd name="connsiteX103" fmla="*/ 2915757 w 11244990"/>
                <a:gd name="connsiteY103" fmla="*/ 1317436 h 1628749"/>
                <a:gd name="connsiteX104" fmla="*/ 2892621 w 11244990"/>
                <a:gd name="connsiteY104" fmla="*/ 1318843 h 1628749"/>
                <a:gd name="connsiteX105" fmla="*/ 2824844 w 11244990"/>
                <a:gd name="connsiteY105" fmla="*/ 1400989 h 1628749"/>
                <a:gd name="connsiteX106" fmla="*/ 2344346 w 11244990"/>
                <a:gd name="connsiteY106" fmla="*/ 1600017 h 1628749"/>
                <a:gd name="connsiteX107" fmla="*/ 1887448 w 11244990"/>
                <a:gd name="connsiteY107" fmla="*/ 1423489 h 1628749"/>
                <a:gd name="connsiteX108" fmla="*/ 1820054 w 11244990"/>
                <a:gd name="connsiteY108" fmla="*/ 1352799 h 1628749"/>
                <a:gd name="connsiteX109" fmla="*/ 1780706 w 11244990"/>
                <a:gd name="connsiteY109" fmla="*/ 1425292 h 1628749"/>
                <a:gd name="connsiteX110" fmla="*/ 1416404 w 11244990"/>
                <a:gd name="connsiteY110" fmla="*/ 1618989 h 1628749"/>
                <a:gd name="connsiteX111" fmla="*/ 1170769 w 11244990"/>
                <a:gd name="connsiteY111" fmla="*/ 1543958 h 1628749"/>
                <a:gd name="connsiteX112" fmla="*/ 1112414 w 11244990"/>
                <a:gd name="connsiteY112" fmla="*/ 1490934 h 1628749"/>
                <a:gd name="connsiteX113" fmla="*/ 1092456 w 11244990"/>
                <a:gd name="connsiteY113" fmla="*/ 1507401 h 1628749"/>
                <a:gd name="connsiteX114" fmla="*/ 846821 w 11244990"/>
                <a:gd name="connsiteY114" fmla="*/ 1582432 h 1628749"/>
                <a:gd name="connsiteX115" fmla="*/ 536166 w 11244990"/>
                <a:gd name="connsiteY115" fmla="*/ 1453755 h 1628749"/>
                <a:gd name="connsiteX116" fmla="*/ 491534 w 11244990"/>
                <a:gd name="connsiteY116" fmla="*/ 1399661 h 1628749"/>
                <a:gd name="connsiteX117" fmla="*/ 439333 w 11244990"/>
                <a:gd name="connsiteY117" fmla="*/ 1404923 h 1628749"/>
                <a:gd name="connsiteX118" fmla="*/ 0 w 11244990"/>
                <a:gd name="connsiteY118" fmla="*/ 965590 h 1628749"/>
                <a:gd name="connsiteX119" fmla="*/ 439333 w 11244990"/>
                <a:gd name="connsiteY119" fmla="*/ 526257 h 1628749"/>
                <a:gd name="connsiteX120" fmla="*/ 684968 w 11244990"/>
                <a:gd name="connsiteY120" fmla="*/ 601288 h 1628749"/>
                <a:gd name="connsiteX121" fmla="*/ 718277 w 11244990"/>
                <a:gd name="connsiteY121" fmla="*/ 628771 h 1628749"/>
                <a:gd name="connsiteX122" fmla="*/ 725805 w 11244990"/>
                <a:gd name="connsiteY122" fmla="*/ 614270 h 1628749"/>
                <a:gd name="connsiteX123" fmla="*/ 998579 w 11244990"/>
                <a:gd name="connsiteY123" fmla="*/ 433862 h 1628749"/>
                <a:gd name="connsiteX124" fmla="*/ 1073478 w 11244990"/>
                <a:gd name="connsiteY124" fmla="*/ 426311 h 1628749"/>
                <a:gd name="connsiteX125" fmla="*/ 1101303 w 11244990"/>
                <a:gd name="connsiteY125" fmla="*/ 336676 h 1628749"/>
                <a:gd name="connsiteX126" fmla="*/ 1609229 w 11244990"/>
                <a:gd name="connsiteY126" fmla="*/ 0 h 16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1244990" h="1628749">
                  <a:moveTo>
                    <a:pt x="1609229" y="0"/>
                  </a:moveTo>
                  <a:cubicBezTo>
                    <a:pt x="1799507" y="0"/>
                    <a:pt x="1967268" y="96407"/>
                    <a:pt x="2066331" y="243039"/>
                  </a:cubicBezTo>
                  <a:lnTo>
                    <a:pt x="2092121" y="290554"/>
                  </a:lnTo>
                  <a:lnTo>
                    <a:pt x="2207398" y="254771"/>
                  </a:lnTo>
                  <a:cubicBezTo>
                    <a:pt x="2251633" y="245719"/>
                    <a:pt x="2297435" y="240965"/>
                    <a:pt x="2344346" y="240965"/>
                  </a:cubicBezTo>
                  <a:cubicBezTo>
                    <a:pt x="2578904" y="240965"/>
                    <a:pt x="2785704" y="359807"/>
                    <a:pt x="2907820" y="540562"/>
                  </a:cubicBezTo>
                  <a:lnTo>
                    <a:pt x="2913835" y="551643"/>
                  </a:lnTo>
                  <a:lnTo>
                    <a:pt x="2923389" y="534039"/>
                  </a:lnTo>
                  <a:cubicBezTo>
                    <a:pt x="3011731" y="403277"/>
                    <a:pt x="3161335" y="317304"/>
                    <a:pt x="3331019" y="317304"/>
                  </a:cubicBezTo>
                  <a:cubicBezTo>
                    <a:pt x="3364956" y="317304"/>
                    <a:pt x="3398090" y="320743"/>
                    <a:pt x="3430091" y="327291"/>
                  </a:cubicBezTo>
                  <a:lnTo>
                    <a:pt x="3502991" y="349921"/>
                  </a:lnTo>
                  <a:lnTo>
                    <a:pt x="3556694" y="284833"/>
                  </a:lnTo>
                  <a:cubicBezTo>
                    <a:pt x="3679877" y="161650"/>
                    <a:pt x="3850052" y="85460"/>
                    <a:pt x="4038023" y="85460"/>
                  </a:cubicBezTo>
                  <a:cubicBezTo>
                    <a:pt x="4366971" y="85460"/>
                    <a:pt x="4641422" y="318792"/>
                    <a:pt x="4704895" y="628976"/>
                  </a:cubicBezTo>
                  <a:lnTo>
                    <a:pt x="4708130" y="661068"/>
                  </a:lnTo>
                  <a:lnTo>
                    <a:pt x="4750047" y="674080"/>
                  </a:lnTo>
                  <a:lnTo>
                    <a:pt x="4785942" y="644464"/>
                  </a:lnTo>
                  <a:cubicBezTo>
                    <a:pt x="4866163" y="590267"/>
                    <a:pt x="4962871" y="558621"/>
                    <a:pt x="5066971" y="558621"/>
                  </a:cubicBezTo>
                  <a:cubicBezTo>
                    <a:pt x="5205770" y="558621"/>
                    <a:pt x="5331430" y="614881"/>
                    <a:pt x="5422389" y="705840"/>
                  </a:cubicBezTo>
                  <a:lnTo>
                    <a:pt x="5426777" y="711159"/>
                  </a:lnTo>
                  <a:lnTo>
                    <a:pt x="5431988" y="704843"/>
                  </a:lnTo>
                  <a:cubicBezTo>
                    <a:pt x="5494800" y="642031"/>
                    <a:pt x="5581573" y="603181"/>
                    <a:pt x="5677421" y="603181"/>
                  </a:cubicBezTo>
                  <a:cubicBezTo>
                    <a:pt x="5725345" y="603181"/>
                    <a:pt x="5771000" y="612894"/>
                    <a:pt x="5812526" y="630458"/>
                  </a:cubicBezTo>
                  <a:lnTo>
                    <a:pt x="5862078" y="657354"/>
                  </a:lnTo>
                  <a:lnTo>
                    <a:pt x="5878521" y="627059"/>
                  </a:lnTo>
                  <a:cubicBezTo>
                    <a:pt x="5970672" y="490657"/>
                    <a:pt x="6126728" y="400977"/>
                    <a:pt x="6303730" y="400977"/>
                  </a:cubicBezTo>
                  <a:cubicBezTo>
                    <a:pt x="6445331" y="400977"/>
                    <a:pt x="6573527" y="458372"/>
                    <a:pt x="6666323" y="551168"/>
                  </a:cubicBezTo>
                  <a:lnTo>
                    <a:pt x="6688875" y="578501"/>
                  </a:lnTo>
                  <a:lnTo>
                    <a:pt x="6718063" y="543125"/>
                  </a:lnTo>
                  <a:cubicBezTo>
                    <a:pt x="6810858" y="450329"/>
                    <a:pt x="6939054" y="392934"/>
                    <a:pt x="7080656" y="392934"/>
                  </a:cubicBezTo>
                  <a:cubicBezTo>
                    <a:pt x="7151457" y="392934"/>
                    <a:pt x="7218906" y="407283"/>
                    <a:pt x="7280255" y="433231"/>
                  </a:cubicBezTo>
                  <a:lnTo>
                    <a:pt x="7300616" y="444283"/>
                  </a:lnTo>
                  <a:lnTo>
                    <a:pt x="7322769" y="403468"/>
                  </a:lnTo>
                  <a:cubicBezTo>
                    <a:pt x="7445942" y="221149"/>
                    <a:pt x="7654532" y="101279"/>
                    <a:pt x="7891119" y="101279"/>
                  </a:cubicBezTo>
                  <a:cubicBezTo>
                    <a:pt x="8175024" y="101279"/>
                    <a:pt x="8418613" y="273892"/>
                    <a:pt x="8522664" y="519895"/>
                  </a:cubicBezTo>
                  <a:lnTo>
                    <a:pt x="8549173" y="605295"/>
                  </a:lnTo>
                  <a:lnTo>
                    <a:pt x="8570138" y="603181"/>
                  </a:lnTo>
                  <a:cubicBezTo>
                    <a:pt x="8676339" y="603181"/>
                    <a:pt x="8775000" y="635466"/>
                    <a:pt x="8856841" y="690757"/>
                  </a:cubicBezTo>
                  <a:lnTo>
                    <a:pt x="8920207" y="743038"/>
                  </a:lnTo>
                  <a:lnTo>
                    <a:pt x="8946498" y="684734"/>
                  </a:lnTo>
                  <a:cubicBezTo>
                    <a:pt x="9006067" y="599377"/>
                    <a:pt x="9113871" y="542359"/>
                    <a:pt x="9236971" y="542359"/>
                  </a:cubicBezTo>
                  <a:lnTo>
                    <a:pt x="9283341" y="546429"/>
                  </a:lnTo>
                  <a:lnTo>
                    <a:pt x="9301141" y="508552"/>
                  </a:lnTo>
                  <a:cubicBezTo>
                    <a:pt x="9371881" y="398083"/>
                    <a:pt x="9537490" y="320570"/>
                    <a:pt x="9730507" y="320570"/>
                  </a:cubicBezTo>
                  <a:cubicBezTo>
                    <a:pt x="9923525" y="320570"/>
                    <a:pt x="10089133" y="398083"/>
                    <a:pt x="10159874" y="508552"/>
                  </a:cubicBezTo>
                  <a:lnTo>
                    <a:pt x="10166042" y="521680"/>
                  </a:lnTo>
                  <a:lnTo>
                    <a:pt x="10219242" y="510773"/>
                  </a:lnTo>
                  <a:cubicBezTo>
                    <a:pt x="10249576" y="506673"/>
                    <a:pt x="10280985" y="504520"/>
                    <a:pt x="10313154" y="504520"/>
                  </a:cubicBezTo>
                  <a:cubicBezTo>
                    <a:pt x="10506172" y="504520"/>
                    <a:pt x="10671780" y="582032"/>
                    <a:pt x="10742520" y="692502"/>
                  </a:cubicBezTo>
                  <a:lnTo>
                    <a:pt x="10750955" y="720099"/>
                  </a:lnTo>
                  <a:lnTo>
                    <a:pt x="10779004" y="718231"/>
                  </a:lnTo>
                  <a:cubicBezTo>
                    <a:pt x="11036361" y="718231"/>
                    <a:pt x="11244990" y="856032"/>
                    <a:pt x="11244990" y="1026019"/>
                  </a:cubicBezTo>
                  <a:cubicBezTo>
                    <a:pt x="11244990" y="1196006"/>
                    <a:pt x="11036361" y="1333807"/>
                    <a:pt x="10779004" y="1333807"/>
                  </a:cubicBezTo>
                  <a:lnTo>
                    <a:pt x="10723733" y="1328288"/>
                  </a:lnTo>
                  <a:lnTo>
                    <a:pt x="10711220" y="1340473"/>
                  </a:lnTo>
                  <a:cubicBezTo>
                    <a:pt x="10625104" y="1409658"/>
                    <a:pt x="10506136" y="1452450"/>
                    <a:pt x="10374727" y="1452450"/>
                  </a:cubicBezTo>
                  <a:cubicBezTo>
                    <a:pt x="10309022" y="1452450"/>
                    <a:pt x="10246428" y="1441753"/>
                    <a:pt x="10189495" y="1422406"/>
                  </a:cubicBezTo>
                  <a:lnTo>
                    <a:pt x="10113010" y="1389052"/>
                  </a:lnTo>
                  <a:lnTo>
                    <a:pt x="10086588" y="1414781"/>
                  </a:lnTo>
                  <a:cubicBezTo>
                    <a:pt x="10000472" y="1483967"/>
                    <a:pt x="9881504" y="1526758"/>
                    <a:pt x="9750095" y="1526758"/>
                  </a:cubicBezTo>
                  <a:cubicBezTo>
                    <a:pt x="9651538" y="1526758"/>
                    <a:pt x="9559979" y="1502688"/>
                    <a:pt x="9484030" y="1461465"/>
                  </a:cubicBezTo>
                  <a:lnTo>
                    <a:pt x="9431887" y="1426901"/>
                  </a:lnTo>
                  <a:lnTo>
                    <a:pt x="9384235" y="1458487"/>
                  </a:lnTo>
                  <a:cubicBezTo>
                    <a:pt x="9318026" y="1494424"/>
                    <a:pt x="9238208" y="1515407"/>
                    <a:pt x="9152291" y="1515407"/>
                  </a:cubicBezTo>
                  <a:cubicBezTo>
                    <a:pt x="9109333" y="1515407"/>
                    <a:pt x="9067899" y="1510161"/>
                    <a:pt x="9028929" y="1500423"/>
                  </a:cubicBezTo>
                  <a:lnTo>
                    <a:pt x="8942297" y="1466965"/>
                  </a:lnTo>
                  <a:lnTo>
                    <a:pt x="8932731" y="1478558"/>
                  </a:lnTo>
                  <a:cubicBezTo>
                    <a:pt x="8839936" y="1571354"/>
                    <a:pt x="8711740" y="1628749"/>
                    <a:pt x="8570138" y="1628749"/>
                  </a:cubicBezTo>
                  <a:cubicBezTo>
                    <a:pt x="8428537" y="1628749"/>
                    <a:pt x="8300341" y="1571354"/>
                    <a:pt x="8207545" y="1478558"/>
                  </a:cubicBezTo>
                  <a:lnTo>
                    <a:pt x="8157799" y="1418265"/>
                  </a:lnTo>
                  <a:lnTo>
                    <a:pt x="8029253" y="1458168"/>
                  </a:lnTo>
                  <a:cubicBezTo>
                    <a:pt x="7984634" y="1467298"/>
                    <a:pt x="7938437" y="1472093"/>
                    <a:pt x="7891119" y="1472093"/>
                  </a:cubicBezTo>
                  <a:cubicBezTo>
                    <a:pt x="7749167" y="1472093"/>
                    <a:pt x="7617293" y="1428940"/>
                    <a:pt x="7507902" y="1355037"/>
                  </a:cubicBezTo>
                  <a:lnTo>
                    <a:pt x="7423020" y="1285002"/>
                  </a:lnTo>
                  <a:lnTo>
                    <a:pt x="7367359" y="1330927"/>
                  </a:lnTo>
                  <a:cubicBezTo>
                    <a:pt x="7285518" y="1386217"/>
                    <a:pt x="7186857" y="1418502"/>
                    <a:pt x="7080656" y="1418502"/>
                  </a:cubicBezTo>
                  <a:cubicBezTo>
                    <a:pt x="6939054" y="1418502"/>
                    <a:pt x="6810858" y="1361107"/>
                    <a:pt x="6718063" y="1268311"/>
                  </a:cubicBezTo>
                  <a:lnTo>
                    <a:pt x="6695511" y="1240978"/>
                  </a:lnTo>
                  <a:lnTo>
                    <a:pt x="6666323" y="1276354"/>
                  </a:lnTo>
                  <a:cubicBezTo>
                    <a:pt x="6573527" y="1369150"/>
                    <a:pt x="6445331" y="1426545"/>
                    <a:pt x="6303730" y="1426545"/>
                  </a:cubicBezTo>
                  <a:cubicBezTo>
                    <a:pt x="6162128" y="1426545"/>
                    <a:pt x="6033932" y="1369150"/>
                    <a:pt x="5941137" y="1276354"/>
                  </a:cubicBezTo>
                  <a:lnTo>
                    <a:pt x="5894143" y="1219398"/>
                  </a:lnTo>
                  <a:lnTo>
                    <a:pt x="5871485" y="1238093"/>
                  </a:lnTo>
                  <a:cubicBezTo>
                    <a:pt x="5816088" y="1275518"/>
                    <a:pt x="5749306" y="1297371"/>
                    <a:pt x="5677421" y="1297371"/>
                  </a:cubicBezTo>
                  <a:cubicBezTo>
                    <a:pt x="5629497" y="1297371"/>
                    <a:pt x="5583842" y="1287659"/>
                    <a:pt x="5542316" y="1270095"/>
                  </a:cubicBezTo>
                  <a:lnTo>
                    <a:pt x="5527357" y="1261975"/>
                  </a:lnTo>
                  <a:lnTo>
                    <a:pt x="5483765" y="1342287"/>
                  </a:lnTo>
                  <a:cubicBezTo>
                    <a:pt x="5393438" y="1475990"/>
                    <a:pt x="5240470" y="1563895"/>
                    <a:pt x="5066971" y="1563895"/>
                  </a:cubicBezTo>
                  <a:cubicBezTo>
                    <a:pt x="5014922" y="1563895"/>
                    <a:pt x="4964719" y="1555984"/>
                    <a:pt x="4917502" y="1541298"/>
                  </a:cubicBezTo>
                  <a:lnTo>
                    <a:pt x="4885639" y="1528744"/>
                  </a:lnTo>
                  <a:lnTo>
                    <a:pt x="4866186" y="1544794"/>
                  </a:lnTo>
                  <a:cubicBezTo>
                    <a:pt x="4787728" y="1597799"/>
                    <a:pt x="4693147" y="1628749"/>
                    <a:pt x="4591336" y="1628749"/>
                  </a:cubicBezTo>
                  <a:cubicBezTo>
                    <a:pt x="4455589" y="1628749"/>
                    <a:pt x="4332692" y="1573727"/>
                    <a:pt x="4243733" y="1484767"/>
                  </a:cubicBezTo>
                  <a:lnTo>
                    <a:pt x="4195780" y="1426647"/>
                  </a:lnTo>
                  <a:lnTo>
                    <a:pt x="4175208" y="1433033"/>
                  </a:lnTo>
                  <a:cubicBezTo>
                    <a:pt x="4130896" y="1442100"/>
                    <a:pt x="4085015" y="1446862"/>
                    <a:pt x="4038023" y="1446862"/>
                  </a:cubicBezTo>
                  <a:cubicBezTo>
                    <a:pt x="3850052" y="1446862"/>
                    <a:pt x="3679877" y="1370672"/>
                    <a:pt x="3556694" y="1247490"/>
                  </a:cubicBezTo>
                  <a:lnTo>
                    <a:pt x="3554255" y="1244534"/>
                  </a:lnTo>
                  <a:lnTo>
                    <a:pt x="3522367" y="1261843"/>
                  </a:lnTo>
                  <a:cubicBezTo>
                    <a:pt x="3463554" y="1286719"/>
                    <a:pt x="3398893" y="1300474"/>
                    <a:pt x="3331019" y="1300474"/>
                  </a:cubicBezTo>
                  <a:cubicBezTo>
                    <a:pt x="3263146" y="1300474"/>
                    <a:pt x="3198485" y="1286719"/>
                    <a:pt x="3139672" y="1261843"/>
                  </a:cubicBezTo>
                  <a:lnTo>
                    <a:pt x="3118610" y="1250411"/>
                  </a:lnTo>
                  <a:lnTo>
                    <a:pt x="3109352" y="1256548"/>
                  </a:lnTo>
                  <a:cubicBezTo>
                    <a:pt x="3052390" y="1287465"/>
                    <a:pt x="2986647" y="1308734"/>
                    <a:pt x="2915757" y="1317436"/>
                  </a:cubicBezTo>
                  <a:lnTo>
                    <a:pt x="2892621" y="1318843"/>
                  </a:lnTo>
                  <a:lnTo>
                    <a:pt x="2824844" y="1400989"/>
                  </a:lnTo>
                  <a:cubicBezTo>
                    <a:pt x="2701874" y="1523959"/>
                    <a:pt x="2531992" y="1600017"/>
                    <a:pt x="2344346" y="1600017"/>
                  </a:cubicBezTo>
                  <a:cubicBezTo>
                    <a:pt x="2168428" y="1600017"/>
                    <a:pt x="2008123" y="1533169"/>
                    <a:pt x="1887448" y="1423489"/>
                  </a:cubicBezTo>
                  <a:lnTo>
                    <a:pt x="1820054" y="1352799"/>
                  </a:lnTo>
                  <a:lnTo>
                    <a:pt x="1780706" y="1425292"/>
                  </a:lnTo>
                  <a:cubicBezTo>
                    <a:pt x="1701755" y="1542155"/>
                    <a:pt x="1568052" y="1618989"/>
                    <a:pt x="1416404" y="1618989"/>
                  </a:cubicBezTo>
                  <a:cubicBezTo>
                    <a:pt x="1325415" y="1618989"/>
                    <a:pt x="1240887" y="1591329"/>
                    <a:pt x="1170769" y="1543958"/>
                  </a:cubicBezTo>
                  <a:lnTo>
                    <a:pt x="1112414" y="1490934"/>
                  </a:lnTo>
                  <a:lnTo>
                    <a:pt x="1092456" y="1507401"/>
                  </a:lnTo>
                  <a:cubicBezTo>
                    <a:pt x="1022338" y="1554772"/>
                    <a:pt x="937810" y="1582432"/>
                    <a:pt x="846821" y="1582432"/>
                  </a:cubicBezTo>
                  <a:cubicBezTo>
                    <a:pt x="725503" y="1582432"/>
                    <a:pt x="615669" y="1533258"/>
                    <a:pt x="536166" y="1453755"/>
                  </a:cubicBezTo>
                  <a:lnTo>
                    <a:pt x="491534" y="1399661"/>
                  </a:lnTo>
                  <a:lnTo>
                    <a:pt x="439333" y="1404923"/>
                  </a:lnTo>
                  <a:cubicBezTo>
                    <a:pt x="196696" y="1404923"/>
                    <a:pt x="0" y="1208227"/>
                    <a:pt x="0" y="965590"/>
                  </a:cubicBezTo>
                  <a:cubicBezTo>
                    <a:pt x="0" y="722953"/>
                    <a:pt x="196696" y="526257"/>
                    <a:pt x="439333" y="526257"/>
                  </a:cubicBezTo>
                  <a:cubicBezTo>
                    <a:pt x="530322" y="526257"/>
                    <a:pt x="614850" y="553918"/>
                    <a:pt x="684968" y="601288"/>
                  </a:cubicBezTo>
                  <a:lnTo>
                    <a:pt x="718277" y="628771"/>
                  </a:lnTo>
                  <a:lnTo>
                    <a:pt x="725805" y="614270"/>
                  </a:lnTo>
                  <a:cubicBezTo>
                    <a:pt x="789052" y="523033"/>
                    <a:pt x="885968" y="456905"/>
                    <a:pt x="998579" y="433862"/>
                  </a:cubicBezTo>
                  <a:lnTo>
                    <a:pt x="1073478" y="426311"/>
                  </a:lnTo>
                  <a:lnTo>
                    <a:pt x="1101303" y="336676"/>
                  </a:lnTo>
                  <a:cubicBezTo>
                    <a:pt x="1184986" y="138825"/>
                    <a:pt x="1380895" y="0"/>
                    <a:pt x="1609229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HẠM DUYÊN 1 - 9Slide.vn 9 - 9Slide.vn">
              <a:extLst>
                <a:ext uri="{FF2B5EF4-FFF2-40B4-BE49-F238E27FC236}">
                  <a16:creationId xmlns:a16="http://schemas.microsoft.com/office/drawing/2014/main" id="{FAD2E21E-FEF9-46AB-A136-AC5662559110}"/>
                </a:ext>
              </a:extLst>
            </p:cNvPr>
            <p:cNvSpPr/>
            <p:nvPr/>
          </p:nvSpPr>
          <p:spPr>
            <a:xfrm>
              <a:off x="10012036" y="-382182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E42FE7AB-292D-4260-B2A9-6979354D7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15CFE0-3058-4B93-BF7D-A3BBFE04FFEC}"/>
              </a:ext>
            </a:extLst>
          </p:cNvPr>
          <p:cNvSpPr/>
          <p:nvPr userDrawn="1"/>
        </p:nvSpPr>
        <p:spPr>
          <a:xfrm>
            <a:off x="152400" y="157070"/>
            <a:ext cx="11887200" cy="6543861"/>
          </a:xfrm>
          <a:solidFill>
            <a:schemeClr val="bg1"/>
          </a:solidFill>
          <a:ln>
            <a:solidFill>
              <a:srgbClr val="0027A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E42FE7AB-292D-4260-B2A9-6979354D7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15CFE0-3058-4B93-BF7D-A3BBFE04FFEC}"/>
              </a:ext>
            </a:extLst>
          </p:cNvPr>
          <p:cNvSpPr/>
          <p:nvPr userDrawn="1"/>
        </p:nvSpPr>
        <p:spPr>
          <a:xfrm>
            <a:off x="190500" y="157070"/>
            <a:ext cx="11811000" cy="6543861"/>
          </a:xfrm>
          <a:custGeom>
            <a:avLst/>
            <a:gdLst>
              <a:gd name="connsiteX0" fmla="*/ 0 w 11811000"/>
              <a:gd name="connsiteY0" fmla="*/ 236561 h 6543861"/>
              <a:gd name="connsiteX1" fmla="*/ 236561 w 11811000"/>
              <a:gd name="connsiteY1" fmla="*/ 0 h 6543861"/>
              <a:gd name="connsiteX2" fmla="*/ 946670 w 11811000"/>
              <a:gd name="connsiteY2" fmla="*/ 0 h 6543861"/>
              <a:gd name="connsiteX3" fmla="*/ 1543401 w 11811000"/>
              <a:gd name="connsiteY3" fmla="*/ 0 h 6543861"/>
              <a:gd name="connsiteX4" fmla="*/ 2366889 w 11811000"/>
              <a:gd name="connsiteY4" fmla="*/ 0 h 6543861"/>
              <a:gd name="connsiteX5" fmla="*/ 3190377 w 11811000"/>
              <a:gd name="connsiteY5" fmla="*/ 0 h 6543861"/>
              <a:gd name="connsiteX6" fmla="*/ 3900486 w 11811000"/>
              <a:gd name="connsiteY6" fmla="*/ 0 h 6543861"/>
              <a:gd name="connsiteX7" fmla="*/ 4157080 w 11811000"/>
              <a:gd name="connsiteY7" fmla="*/ 0 h 6543861"/>
              <a:gd name="connsiteX8" fmla="*/ 4640432 w 11811000"/>
              <a:gd name="connsiteY8" fmla="*/ 0 h 6543861"/>
              <a:gd name="connsiteX9" fmla="*/ 5123783 w 11811000"/>
              <a:gd name="connsiteY9" fmla="*/ 0 h 6543861"/>
              <a:gd name="connsiteX10" fmla="*/ 5607135 w 11811000"/>
              <a:gd name="connsiteY10" fmla="*/ 0 h 6543861"/>
              <a:gd name="connsiteX11" fmla="*/ 6203865 w 11811000"/>
              <a:gd name="connsiteY11" fmla="*/ 0 h 6543861"/>
              <a:gd name="connsiteX12" fmla="*/ 6573838 w 11811000"/>
              <a:gd name="connsiteY12" fmla="*/ 0 h 6543861"/>
              <a:gd name="connsiteX13" fmla="*/ 6830432 w 11811000"/>
              <a:gd name="connsiteY13" fmla="*/ 0 h 6543861"/>
              <a:gd name="connsiteX14" fmla="*/ 7653920 w 11811000"/>
              <a:gd name="connsiteY14" fmla="*/ 0 h 6543861"/>
              <a:gd name="connsiteX15" fmla="*/ 8364029 w 11811000"/>
              <a:gd name="connsiteY15" fmla="*/ 0 h 6543861"/>
              <a:gd name="connsiteX16" fmla="*/ 8734002 w 11811000"/>
              <a:gd name="connsiteY16" fmla="*/ 0 h 6543861"/>
              <a:gd name="connsiteX17" fmla="*/ 9330733 w 11811000"/>
              <a:gd name="connsiteY17" fmla="*/ 0 h 6543861"/>
              <a:gd name="connsiteX18" fmla="*/ 10154221 w 11811000"/>
              <a:gd name="connsiteY18" fmla="*/ 0 h 6543861"/>
              <a:gd name="connsiteX19" fmla="*/ 10750951 w 11811000"/>
              <a:gd name="connsiteY19" fmla="*/ 0 h 6543861"/>
              <a:gd name="connsiteX20" fmla="*/ 11574439 w 11811000"/>
              <a:gd name="connsiteY20" fmla="*/ 0 h 6543861"/>
              <a:gd name="connsiteX21" fmla="*/ 11811000 w 11811000"/>
              <a:gd name="connsiteY21" fmla="*/ 236561 h 6543861"/>
              <a:gd name="connsiteX22" fmla="*/ 11811000 w 11811000"/>
              <a:gd name="connsiteY22" fmla="*/ 727739 h 6543861"/>
              <a:gd name="connsiteX23" fmla="*/ 11811000 w 11811000"/>
              <a:gd name="connsiteY23" fmla="*/ 1401039 h 6543861"/>
              <a:gd name="connsiteX24" fmla="*/ 11811000 w 11811000"/>
              <a:gd name="connsiteY24" fmla="*/ 2013632 h 6543861"/>
              <a:gd name="connsiteX25" fmla="*/ 11811000 w 11811000"/>
              <a:gd name="connsiteY25" fmla="*/ 2686932 h 6543861"/>
              <a:gd name="connsiteX26" fmla="*/ 11811000 w 11811000"/>
              <a:gd name="connsiteY26" fmla="*/ 3238817 h 6543861"/>
              <a:gd name="connsiteX27" fmla="*/ 11811000 w 11811000"/>
              <a:gd name="connsiteY27" fmla="*/ 3851410 h 6543861"/>
              <a:gd name="connsiteX28" fmla="*/ 11811000 w 11811000"/>
              <a:gd name="connsiteY28" fmla="*/ 4464003 h 6543861"/>
              <a:gd name="connsiteX29" fmla="*/ 11811000 w 11811000"/>
              <a:gd name="connsiteY29" fmla="*/ 4955181 h 6543861"/>
              <a:gd name="connsiteX30" fmla="*/ 11811000 w 11811000"/>
              <a:gd name="connsiteY30" fmla="*/ 5385651 h 6543861"/>
              <a:gd name="connsiteX31" fmla="*/ 11811000 w 11811000"/>
              <a:gd name="connsiteY31" fmla="*/ 6307300 h 6543861"/>
              <a:gd name="connsiteX32" fmla="*/ 11574439 w 11811000"/>
              <a:gd name="connsiteY32" fmla="*/ 6543861 h 6543861"/>
              <a:gd name="connsiteX33" fmla="*/ 11091087 w 11811000"/>
              <a:gd name="connsiteY33" fmla="*/ 6543861 h 6543861"/>
              <a:gd name="connsiteX34" fmla="*/ 10834493 w 11811000"/>
              <a:gd name="connsiteY34" fmla="*/ 6543861 h 6543861"/>
              <a:gd name="connsiteX35" fmla="*/ 10464520 w 11811000"/>
              <a:gd name="connsiteY35" fmla="*/ 6543861 h 6543861"/>
              <a:gd name="connsiteX36" fmla="*/ 10207926 w 11811000"/>
              <a:gd name="connsiteY36" fmla="*/ 6543861 h 6543861"/>
              <a:gd name="connsiteX37" fmla="*/ 9611196 w 11811000"/>
              <a:gd name="connsiteY37" fmla="*/ 6543861 h 6543861"/>
              <a:gd name="connsiteX38" fmla="*/ 9127844 w 11811000"/>
              <a:gd name="connsiteY38" fmla="*/ 6543861 h 6543861"/>
              <a:gd name="connsiteX39" fmla="*/ 8531114 w 11811000"/>
              <a:gd name="connsiteY39" fmla="*/ 6543861 h 6543861"/>
              <a:gd name="connsiteX40" fmla="*/ 7934383 w 11811000"/>
              <a:gd name="connsiteY40" fmla="*/ 6543861 h 6543861"/>
              <a:gd name="connsiteX41" fmla="*/ 7337653 w 11811000"/>
              <a:gd name="connsiteY41" fmla="*/ 6543861 h 6543861"/>
              <a:gd name="connsiteX42" fmla="*/ 6854301 w 11811000"/>
              <a:gd name="connsiteY42" fmla="*/ 6543861 h 6543861"/>
              <a:gd name="connsiteX43" fmla="*/ 6597707 w 11811000"/>
              <a:gd name="connsiteY43" fmla="*/ 6543861 h 6543861"/>
              <a:gd name="connsiteX44" fmla="*/ 5887598 w 11811000"/>
              <a:gd name="connsiteY44" fmla="*/ 6543861 h 6543861"/>
              <a:gd name="connsiteX45" fmla="*/ 5631004 w 11811000"/>
              <a:gd name="connsiteY45" fmla="*/ 6543861 h 6543861"/>
              <a:gd name="connsiteX46" fmla="*/ 4920895 w 11811000"/>
              <a:gd name="connsiteY46" fmla="*/ 6543861 h 6543861"/>
              <a:gd name="connsiteX47" fmla="*/ 4550922 w 11811000"/>
              <a:gd name="connsiteY47" fmla="*/ 6543861 h 6543861"/>
              <a:gd name="connsiteX48" fmla="*/ 4294328 w 11811000"/>
              <a:gd name="connsiteY48" fmla="*/ 6543861 h 6543861"/>
              <a:gd name="connsiteX49" fmla="*/ 3470840 w 11811000"/>
              <a:gd name="connsiteY49" fmla="*/ 6543861 h 6543861"/>
              <a:gd name="connsiteX50" fmla="*/ 2760731 w 11811000"/>
              <a:gd name="connsiteY50" fmla="*/ 6543861 h 6543861"/>
              <a:gd name="connsiteX51" fmla="*/ 2390758 w 11811000"/>
              <a:gd name="connsiteY51" fmla="*/ 6543861 h 6543861"/>
              <a:gd name="connsiteX52" fmla="*/ 1907406 w 11811000"/>
              <a:gd name="connsiteY52" fmla="*/ 6543861 h 6543861"/>
              <a:gd name="connsiteX53" fmla="*/ 1537433 w 11811000"/>
              <a:gd name="connsiteY53" fmla="*/ 6543861 h 6543861"/>
              <a:gd name="connsiteX54" fmla="*/ 1280839 w 11811000"/>
              <a:gd name="connsiteY54" fmla="*/ 6543861 h 6543861"/>
              <a:gd name="connsiteX55" fmla="*/ 1024245 w 11811000"/>
              <a:gd name="connsiteY55" fmla="*/ 6543861 h 6543861"/>
              <a:gd name="connsiteX56" fmla="*/ 236561 w 11811000"/>
              <a:gd name="connsiteY56" fmla="*/ 6543861 h 6543861"/>
              <a:gd name="connsiteX57" fmla="*/ 0 w 11811000"/>
              <a:gd name="connsiteY57" fmla="*/ 6307300 h 6543861"/>
              <a:gd name="connsiteX58" fmla="*/ 0 w 11811000"/>
              <a:gd name="connsiteY58" fmla="*/ 5937537 h 6543861"/>
              <a:gd name="connsiteX59" fmla="*/ 0 w 11811000"/>
              <a:gd name="connsiteY59" fmla="*/ 5446359 h 6543861"/>
              <a:gd name="connsiteX60" fmla="*/ 0 w 11811000"/>
              <a:gd name="connsiteY60" fmla="*/ 4833766 h 6543861"/>
              <a:gd name="connsiteX61" fmla="*/ 0 w 11811000"/>
              <a:gd name="connsiteY61" fmla="*/ 4281881 h 6543861"/>
              <a:gd name="connsiteX62" fmla="*/ 0 w 11811000"/>
              <a:gd name="connsiteY62" fmla="*/ 3608581 h 6543861"/>
              <a:gd name="connsiteX63" fmla="*/ 0 w 11811000"/>
              <a:gd name="connsiteY63" fmla="*/ 3056695 h 6543861"/>
              <a:gd name="connsiteX64" fmla="*/ 0 w 11811000"/>
              <a:gd name="connsiteY64" fmla="*/ 2444102 h 6543861"/>
              <a:gd name="connsiteX65" fmla="*/ 0 w 11811000"/>
              <a:gd name="connsiteY65" fmla="*/ 1892217 h 6543861"/>
              <a:gd name="connsiteX66" fmla="*/ 0 w 11811000"/>
              <a:gd name="connsiteY66" fmla="*/ 1279624 h 6543861"/>
              <a:gd name="connsiteX67" fmla="*/ 0 w 11811000"/>
              <a:gd name="connsiteY67" fmla="*/ 909861 h 6543861"/>
              <a:gd name="connsiteX68" fmla="*/ 0 w 11811000"/>
              <a:gd name="connsiteY68" fmla="*/ 236561 h 654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811000" h="6543861" fill="none" extrusionOk="0">
                <a:moveTo>
                  <a:pt x="0" y="236561"/>
                </a:moveTo>
                <a:cubicBezTo>
                  <a:pt x="35048" y="115597"/>
                  <a:pt x="117344" y="-3446"/>
                  <a:pt x="236561" y="0"/>
                </a:cubicBezTo>
                <a:cubicBezTo>
                  <a:pt x="551514" y="-24139"/>
                  <a:pt x="764018" y="74122"/>
                  <a:pt x="946670" y="0"/>
                </a:cubicBezTo>
                <a:cubicBezTo>
                  <a:pt x="1129322" y="-74122"/>
                  <a:pt x="1392945" y="25801"/>
                  <a:pt x="1543401" y="0"/>
                </a:cubicBezTo>
                <a:cubicBezTo>
                  <a:pt x="1693857" y="-25801"/>
                  <a:pt x="2110864" y="45788"/>
                  <a:pt x="2366889" y="0"/>
                </a:cubicBezTo>
                <a:cubicBezTo>
                  <a:pt x="2622914" y="-45788"/>
                  <a:pt x="3009557" y="79884"/>
                  <a:pt x="3190377" y="0"/>
                </a:cubicBezTo>
                <a:cubicBezTo>
                  <a:pt x="3371197" y="-79884"/>
                  <a:pt x="3617016" y="33141"/>
                  <a:pt x="3900486" y="0"/>
                </a:cubicBezTo>
                <a:cubicBezTo>
                  <a:pt x="4183956" y="-33141"/>
                  <a:pt x="4056545" y="13722"/>
                  <a:pt x="4157080" y="0"/>
                </a:cubicBezTo>
                <a:cubicBezTo>
                  <a:pt x="4257615" y="-13722"/>
                  <a:pt x="4518859" y="3827"/>
                  <a:pt x="4640432" y="0"/>
                </a:cubicBezTo>
                <a:cubicBezTo>
                  <a:pt x="4762005" y="-3827"/>
                  <a:pt x="4938838" y="34719"/>
                  <a:pt x="5123783" y="0"/>
                </a:cubicBezTo>
                <a:cubicBezTo>
                  <a:pt x="5308728" y="-34719"/>
                  <a:pt x="5371129" y="3147"/>
                  <a:pt x="5607135" y="0"/>
                </a:cubicBezTo>
                <a:cubicBezTo>
                  <a:pt x="5843141" y="-3147"/>
                  <a:pt x="6011772" y="30711"/>
                  <a:pt x="6203865" y="0"/>
                </a:cubicBezTo>
                <a:cubicBezTo>
                  <a:pt x="6395958" y="-30711"/>
                  <a:pt x="6494025" y="15245"/>
                  <a:pt x="6573838" y="0"/>
                </a:cubicBezTo>
                <a:cubicBezTo>
                  <a:pt x="6653651" y="-15245"/>
                  <a:pt x="6753945" y="17221"/>
                  <a:pt x="6830432" y="0"/>
                </a:cubicBezTo>
                <a:cubicBezTo>
                  <a:pt x="6906919" y="-17221"/>
                  <a:pt x="7445772" y="72486"/>
                  <a:pt x="7653920" y="0"/>
                </a:cubicBezTo>
                <a:cubicBezTo>
                  <a:pt x="7862068" y="-72486"/>
                  <a:pt x="8121336" y="10596"/>
                  <a:pt x="8364029" y="0"/>
                </a:cubicBezTo>
                <a:cubicBezTo>
                  <a:pt x="8606722" y="-10596"/>
                  <a:pt x="8588173" y="34117"/>
                  <a:pt x="8734002" y="0"/>
                </a:cubicBezTo>
                <a:cubicBezTo>
                  <a:pt x="8879831" y="-34117"/>
                  <a:pt x="9191795" y="56180"/>
                  <a:pt x="9330733" y="0"/>
                </a:cubicBezTo>
                <a:cubicBezTo>
                  <a:pt x="9469671" y="-56180"/>
                  <a:pt x="9947403" y="68451"/>
                  <a:pt x="10154221" y="0"/>
                </a:cubicBezTo>
                <a:cubicBezTo>
                  <a:pt x="10361039" y="-68451"/>
                  <a:pt x="10556752" y="66555"/>
                  <a:pt x="10750951" y="0"/>
                </a:cubicBezTo>
                <a:cubicBezTo>
                  <a:pt x="10945150" y="-66555"/>
                  <a:pt x="11350902" y="68091"/>
                  <a:pt x="11574439" y="0"/>
                </a:cubicBezTo>
                <a:cubicBezTo>
                  <a:pt x="11702155" y="-5210"/>
                  <a:pt x="11806609" y="122294"/>
                  <a:pt x="11811000" y="236561"/>
                </a:cubicBezTo>
                <a:cubicBezTo>
                  <a:pt x="11858356" y="385896"/>
                  <a:pt x="11778084" y="503039"/>
                  <a:pt x="11811000" y="727739"/>
                </a:cubicBezTo>
                <a:cubicBezTo>
                  <a:pt x="11843916" y="952439"/>
                  <a:pt x="11745998" y="1197689"/>
                  <a:pt x="11811000" y="1401039"/>
                </a:cubicBezTo>
                <a:cubicBezTo>
                  <a:pt x="11876002" y="1604389"/>
                  <a:pt x="11805785" y="1863980"/>
                  <a:pt x="11811000" y="2013632"/>
                </a:cubicBezTo>
                <a:cubicBezTo>
                  <a:pt x="11816215" y="2163284"/>
                  <a:pt x="11809701" y="2410376"/>
                  <a:pt x="11811000" y="2686932"/>
                </a:cubicBezTo>
                <a:cubicBezTo>
                  <a:pt x="11812299" y="2963488"/>
                  <a:pt x="11775170" y="3109073"/>
                  <a:pt x="11811000" y="3238817"/>
                </a:cubicBezTo>
                <a:cubicBezTo>
                  <a:pt x="11846830" y="3368562"/>
                  <a:pt x="11791464" y="3683417"/>
                  <a:pt x="11811000" y="3851410"/>
                </a:cubicBezTo>
                <a:cubicBezTo>
                  <a:pt x="11830536" y="4019403"/>
                  <a:pt x="11738566" y="4300539"/>
                  <a:pt x="11811000" y="4464003"/>
                </a:cubicBezTo>
                <a:cubicBezTo>
                  <a:pt x="11883434" y="4627467"/>
                  <a:pt x="11772628" y="4783725"/>
                  <a:pt x="11811000" y="4955181"/>
                </a:cubicBezTo>
                <a:cubicBezTo>
                  <a:pt x="11849372" y="5126637"/>
                  <a:pt x="11795327" y="5291973"/>
                  <a:pt x="11811000" y="5385651"/>
                </a:cubicBezTo>
                <a:cubicBezTo>
                  <a:pt x="11826673" y="5479329"/>
                  <a:pt x="11785524" y="5901775"/>
                  <a:pt x="11811000" y="6307300"/>
                </a:cubicBezTo>
                <a:cubicBezTo>
                  <a:pt x="11816842" y="6447149"/>
                  <a:pt x="11706752" y="6559761"/>
                  <a:pt x="11574439" y="6543861"/>
                </a:cubicBezTo>
                <a:cubicBezTo>
                  <a:pt x="11458196" y="6547465"/>
                  <a:pt x="11223363" y="6524096"/>
                  <a:pt x="11091087" y="6543861"/>
                </a:cubicBezTo>
                <a:cubicBezTo>
                  <a:pt x="10958811" y="6563626"/>
                  <a:pt x="10898434" y="6541215"/>
                  <a:pt x="10834493" y="6543861"/>
                </a:cubicBezTo>
                <a:cubicBezTo>
                  <a:pt x="10770552" y="6546507"/>
                  <a:pt x="10575782" y="6519468"/>
                  <a:pt x="10464520" y="6543861"/>
                </a:cubicBezTo>
                <a:cubicBezTo>
                  <a:pt x="10353258" y="6568254"/>
                  <a:pt x="10322538" y="6543611"/>
                  <a:pt x="10207926" y="6543861"/>
                </a:cubicBezTo>
                <a:cubicBezTo>
                  <a:pt x="10093314" y="6544111"/>
                  <a:pt x="9878020" y="6500444"/>
                  <a:pt x="9611196" y="6543861"/>
                </a:cubicBezTo>
                <a:cubicBezTo>
                  <a:pt x="9344372" y="6587278"/>
                  <a:pt x="9287137" y="6536009"/>
                  <a:pt x="9127844" y="6543861"/>
                </a:cubicBezTo>
                <a:cubicBezTo>
                  <a:pt x="8968551" y="6551713"/>
                  <a:pt x="8751735" y="6473643"/>
                  <a:pt x="8531114" y="6543861"/>
                </a:cubicBezTo>
                <a:cubicBezTo>
                  <a:pt x="8310493" y="6614079"/>
                  <a:pt x="8143519" y="6486301"/>
                  <a:pt x="7934383" y="6543861"/>
                </a:cubicBezTo>
                <a:cubicBezTo>
                  <a:pt x="7725247" y="6601421"/>
                  <a:pt x="7574155" y="6484021"/>
                  <a:pt x="7337653" y="6543861"/>
                </a:cubicBezTo>
                <a:cubicBezTo>
                  <a:pt x="7101151" y="6603701"/>
                  <a:pt x="6990588" y="6522391"/>
                  <a:pt x="6854301" y="6543861"/>
                </a:cubicBezTo>
                <a:cubicBezTo>
                  <a:pt x="6718014" y="6565331"/>
                  <a:pt x="6717742" y="6526501"/>
                  <a:pt x="6597707" y="6543861"/>
                </a:cubicBezTo>
                <a:cubicBezTo>
                  <a:pt x="6477672" y="6561221"/>
                  <a:pt x="6233361" y="6503980"/>
                  <a:pt x="5887598" y="6543861"/>
                </a:cubicBezTo>
                <a:cubicBezTo>
                  <a:pt x="5541835" y="6583742"/>
                  <a:pt x="5698534" y="6514040"/>
                  <a:pt x="5631004" y="6543861"/>
                </a:cubicBezTo>
                <a:cubicBezTo>
                  <a:pt x="5563474" y="6573682"/>
                  <a:pt x="5236145" y="6512821"/>
                  <a:pt x="4920895" y="6543861"/>
                </a:cubicBezTo>
                <a:cubicBezTo>
                  <a:pt x="4605645" y="6574901"/>
                  <a:pt x="4719153" y="6534447"/>
                  <a:pt x="4550922" y="6543861"/>
                </a:cubicBezTo>
                <a:cubicBezTo>
                  <a:pt x="4382691" y="6553275"/>
                  <a:pt x="4420814" y="6523434"/>
                  <a:pt x="4294328" y="6543861"/>
                </a:cubicBezTo>
                <a:cubicBezTo>
                  <a:pt x="4167842" y="6564288"/>
                  <a:pt x="3839412" y="6504427"/>
                  <a:pt x="3470840" y="6543861"/>
                </a:cubicBezTo>
                <a:cubicBezTo>
                  <a:pt x="3102268" y="6583295"/>
                  <a:pt x="3032722" y="6520394"/>
                  <a:pt x="2760731" y="6543861"/>
                </a:cubicBezTo>
                <a:cubicBezTo>
                  <a:pt x="2488740" y="6567328"/>
                  <a:pt x="2469667" y="6526358"/>
                  <a:pt x="2390758" y="6543861"/>
                </a:cubicBezTo>
                <a:cubicBezTo>
                  <a:pt x="2311849" y="6561364"/>
                  <a:pt x="2105269" y="6524347"/>
                  <a:pt x="1907406" y="6543861"/>
                </a:cubicBezTo>
                <a:cubicBezTo>
                  <a:pt x="1709543" y="6563375"/>
                  <a:pt x="1674489" y="6513376"/>
                  <a:pt x="1537433" y="6543861"/>
                </a:cubicBezTo>
                <a:cubicBezTo>
                  <a:pt x="1400377" y="6574346"/>
                  <a:pt x="1377308" y="6517894"/>
                  <a:pt x="1280839" y="6543861"/>
                </a:cubicBezTo>
                <a:cubicBezTo>
                  <a:pt x="1184370" y="6569828"/>
                  <a:pt x="1099209" y="6540000"/>
                  <a:pt x="1024245" y="6543861"/>
                </a:cubicBezTo>
                <a:cubicBezTo>
                  <a:pt x="949281" y="6547722"/>
                  <a:pt x="603455" y="6521224"/>
                  <a:pt x="236561" y="6543861"/>
                </a:cubicBezTo>
                <a:cubicBezTo>
                  <a:pt x="136396" y="6547467"/>
                  <a:pt x="28948" y="6428244"/>
                  <a:pt x="0" y="6307300"/>
                </a:cubicBezTo>
                <a:cubicBezTo>
                  <a:pt x="-4021" y="6152752"/>
                  <a:pt x="4656" y="6108099"/>
                  <a:pt x="0" y="5937537"/>
                </a:cubicBezTo>
                <a:cubicBezTo>
                  <a:pt x="-4656" y="5766975"/>
                  <a:pt x="40642" y="5602176"/>
                  <a:pt x="0" y="5446359"/>
                </a:cubicBezTo>
                <a:cubicBezTo>
                  <a:pt x="-40642" y="5290542"/>
                  <a:pt x="26763" y="5008351"/>
                  <a:pt x="0" y="4833766"/>
                </a:cubicBezTo>
                <a:cubicBezTo>
                  <a:pt x="-26763" y="4659181"/>
                  <a:pt x="59199" y="4427604"/>
                  <a:pt x="0" y="4281881"/>
                </a:cubicBezTo>
                <a:cubicBezTo>
                  <a:pt x="-59199" y="4136159"/>
                  <a:pt x="74380" y="3753870"/>
                  <a:pt x="0" y="3608581"/>
                </a:cubicBezTo>
                <a:cubicBezTo>
                  <a:pt x="-74380" y="3463292"/>
                  <a:pt x="52046" y="3292761"/>
                  <a:pt x="0" y="3056695"/>
                </a:cubicBezTo>
                <a:cubicBezTo>
                  <a:pt x="-52046" y="2820629"/>
                  <a:pt x="63931" y="2723194"/>
                  <a:pt x="0" y="2444102"/>
                </a:cubicBezTo>
                <a:cubicBezTo>
                  <a:pt x="-63931" y="2165010"/>
                  <a:pt x="41311" y="2110277"/>
                  <a:pt x="0" y="1892217"/>
                </a:cubicBezTo>
                <a:cubicBezTo>
                  <a:pt x="-41311" y="1674158"/>
                  <a:pt x="57955" y="1424472"/>
                  <a:pt x="0" y="1279624"/>
                </a:cubicBezTo>
                <a:cubicBezTo>
                  <a:pt x="-57955" y="1134776"/>
                  <a:pt x="44173" y="1070987"/>
                  <a:pt x="0" y="909861"/>
                </a:cubicBezTo>
                <a:cubicBezTo>
                  <a:pt x="-44173" y="748735"/>
                  <a:pt x="28136" y="432075"/>
                  <a:pt x="0" y="236561"/>
                </a:cubicBezTo>
                <a:close/>
              </a:path>
              <a:path w="11811000" h="6543861" stroke="0" extrusionOk="0">
                <a:moveTo>
                  <a:pt x="0" y="236561"/>
                </a:moveTo>
                <a:cubicBezTo>
                  <a:pt x="-10959" y="98352"/>
                  <a:pt x="110780" y="11878"/>
                  <a:pt x="236561" y="0"/>
                </a:cubicBezTo>
                <a:cubicBezTo>
                  <a:pt x="396561" y="-4047"/>
                  <a:pt x="489710" y="28580"/>
                  <a:pt x="606534" y="0"/>
                </a:cubicBezTo>
                <a:cubicBezTo>
                  <a:pt x="723358" y="-28580"/>
                  <a:pt x="1129040" y="60371"/>
                  <a:pt x="1316643" y="0"/>
                </a:cubicBezTo>
                <a:cubicBezTo>
                  <a:pt x="1504246" y="-60371"/>
                  <a:pt x="1875681" y="60205"/>
                  <a:pt x="2026752" y="0"/>
                </a:cubicBezTo>
                <a:cubicBezTo>
                  <a:pt x="2177823" y="-60205"/>
                  <a:pt x="2203617" y="9589"/>
                  <a:pt x="2283346" y="0"/>
                </a:cubicBezTo>
                <a:cubicBezTo>
                  <a:pt x="2363075" y="-9589"/>
                  <a:pt x="2796474" y="24497"/>
                  <a:pt x="3106834" y="0"/>
                </a:cubicBezTo>
                <a:cubicBezTo>
                  <a:pt x="3417194" y="-24497"/>
                  <a:pt x="3381774" y="38640"/>
                  <a:pt x="3590186" y="0"/>
                </a:cubicBezTo>
                <a:cubicBezTo>
                  <a:pt x="3798598" y="-38640"/>
                  <a:pt x="4133437" y="40538"/>
                  <a:pt x="4300295" y="0"/>
                </a:cubicBezTo>
                <a:cubicBezTo>
                  <a:pt x="4467153" y="-40538"/>
                  <a:pt x="4469608" y="19428"/>
                  <a:pt x="4556889" y="0"/>
                </a:cubicBezTo>
                <a:cubicBezTo>
                  <a:pt x="4644170" y="-19428"/>
                  <a:pt x="4949038" y="30329"/>
                  <a:pt x="5153620" y="0"/>
                </a:cubicBezTo>
                <a:cubicBezTo>
                  <a:pt x="5358202" y="-30329"/>
                  <a:pt x="5337456" y="9948"/>
                  <a:pt x="5410214" y="0"/>
                </a:cubicBezTo>
                <a:cubicBezTo>
                  <a:pt x="5482972" y="-9948"/>
                  <a:pt x="5791896" y="80490"/>
                  <a:pt x="6120323" y="0"/>
                </a:cubicBezTo>
                <a:cubicBezTo>
                  <a:pt x="6448750" y="-80490"/>
                  <a:pt x="6487081" y="44993"/>
                  <a:pt x="6830432" y="0"/>
                </a:cubicBezTo>
                <a:cubicBezTo>
                  <a:pt x="7173783" y="-44993"/>
                  <a:pt x="7033554" y="29503"/>
                  <a:pt x="7087026" y="0"/>
                </a:cubicBezTo>
                <a:cubicBezTo>
                  <a:pt x="7140498" y="-29503"/>
                  <a:pt x="7540178" y="44564"/>
                  <a:pt x="7797135" y="0"/>
                </a:cubicBezTo>
                <a:cubicBezTo>
                  <a:pt x="8054092" y="-44564"/>
                  <a:pt x="8347570" y="872"/>
                  <a:pt x="8620623" y="0"/>
                </a:cubicBezTo>
                <a:cubicBezTo>
                  <a:pt x="8893676" y="-872"/>
                  <a:pt x="8980648" y="4271"/>
                  <a:pt x="9217354" y="0"/>
                </a:cubicBezTo>
                <a:cubicBezTo>
                  <a:pt x="9454060" y="-4271"/>
                  <a:pt x="9469648" y="30158"/>
                  <a:pt x="9700705" y="0"/>
                </a:cubicBezTo>
                <a:cubicBezTo>
                  <a:pt x="9931762" y="-30158"/>
                  <a:pt x="10069112" y="5723"/>
                  <a:pt x="10410815" y="0"/>
                </a:cubicBezTo>
                <a:cubicBezTo>
                  <a:pt x="10752518" y="-5723"/>
                  <a:pt x="10664736" y="26532"/>
                  <a:pt x="10780788" y="0"/>
                </a:cubicBezTo>
                <a:cubicBezTo>
                  <a:pt x="10896840" y="-26532"/>
                  <a:pt x="11305698" y="90143"/>
                  <a:pt x="11574439" y="0"/>
                </a:cubicBezTo>
                <a:cubicBezTo>
                  <a:pt x="11707809" y="1807"/>
                  <a:pt x="11841624" y="120234"/>
                  <a:pt x="11811000" y="236561"/>
                </a:cubicBezTo>
                <a:cubicBezTo>
                  <a:pt x="11835445" y="473161"/>
                  <a:pt x="11803615" y="601023"/>
                  <a:pt x="11811000" y="727739"/>
                </a:cubicBezTo>
                <a:cubicBezTo>
                  <a:pt x="11818385" y="854455"/>
                  <a:pt x="11768691" y="1213483"/>
                  <a:pt x="11811000" y="1401039"/>
                </a:cubicBezTo>
                <a:cubicBezTo>
                  <a:pt x="11853309" y="1588595"/>
                  <a:pt x="11804375" y="1672078"/>
                  <a:pt x="11811000" y="1770802"/>
                </a:cubicBezTo>
                <a:cubicBezTo>
                  <a:pt x="11817625" y="1869526"/>
                  <a:pt x="11790087" y="2110700"/>
                  <a:pt x="11811000" y="2201273"/>
                </a:cubicBezTo>
                <a:cubicBezTo>
                  <a:pt x="11831913" y="2291846"/>
                  <a:pt x="11779866" y="2521468"/>
                  <a:pt x="11811000" y="2631743"/>
                </a:cubicBezTo>
                <a:cubicBezTo>
                  <a:pt x="11842134" y="2742018"/>
                  <a:pt x="11759112" y="3128530"/>
                  <a:pt x="11811000" y="3305044"/>
                </a:cubicBezTo>
                <a:cubicBezTo>
                  <a:pt x="11862888" y="3481558"/>
                  <a:pt x="11768840" y="3775337"/>
                  <a:pt x="11811000" y="3978344"/>
                </a:cubicBezTo>
                <a:cubicBezTo>
                  <a:pt x="11853160" y="4181351"/>
                  <a:pt x="11751335" y="4433208"/>
                  <a:pt x="11811000" y="4590937"/>
                </a:cubicBezTo>
                <a:cubicBezTo>
                  <a:pt x="11870665" y="4748666"/>
                  <a:pt x="11769014" y="4917384"/>
                  <a:pt x="11811000" y="5142822"/>
                </a:cubicBezTo>
                <a:cubicBezTo>
                  <a:pt x="11852986" y="5368261"/>
                  <a:pt x="11798865" y="5609734"/>
                  <a:pt x="11811000" y="5755415"/>
                </a:cubicBezTo>
                <a:cubicBezTo>
                  <a:pt x="11823135" y="5901096"/>
                  <a:pt x="11752327" y="6194216"/>
                  <a:pt x="11811000" y="6307300"/>
                </a:cubicBezTo>
                <a:cubicBezTo>
                  <a:pt x="11775779" y="6447139"/>
                  <a:pt x="11693317" y="6545233"/>
                  <a:pt x="11574439" y="6543861"/>
                </a:cubicBezTo>
                <a:cubicBezTo>
                  <a:pt x="11413863" y="6624695"/>
                  <a:pt x="11196266" y="6536668"/>
                  <a:pt x="10864330" y="6543861"/>
                </a:cubicBezTo>
                <a:cubicBezTo>
                  <a:pt x="10532394" y="6551054"/>
                  <a:pt x="10392855" y="6475626"/>
                  <a:pt x="10267599" y="6543861"/>
                </a:cubicBezTo>
                <a:cubicBezTo>
                  <a:pt x="10142343" y="6612096"/>
                  <a:pt x="9705696" y="6476321"/>
                  <a:pt x="9557490" y="6543861"/>
                </a:cubicBezTo>
                <a:cubicBezTo>
                  <a:pt x="9409284" y="6611401"/>
                  <a:pt x="9289482" y="6503638"/>
                  <a:pt x="9187517" y="6543861"/>
                </a:cubicBezTo>
                <a:cubicBezTo>
                  <a:pt x="9085552" y="6584084"/>
                  <a:pt x="8988789" y="6524015"/>
                  <a:pt x="8817544" y="6543861"/>
                </a:cubicBezTo>
                <a:cubicBezTo>
                  <a:pt x="8646299" y="6563707"/>
                  <a:pt x="8552780" y="6492781"/>
                  <a:pt x="8334193" y="6543861"/>
                </a:cubicBezTo>
                <a:cubicBezTo>
                  <a:pt x="8115606" y="6594941"/>
                  <a:pt x="8158433" y="6517388"/>
                  <a:pt x="8077599" y="6543861"/>
                </a:cubicBezTo>
                <a:cubicBezTo>
                  <a:pt x="7996765" y="6570334"/>
                  <a:pt x="7466749" y="6445488"/>
                  <a:pt x="7254111" y="6543861"/>
                </a:cubicBezTo>
                <a:cubicBezTo>
                  <a:pt x="7041473" y="6642234"/>
                  <a:pt x="6966537" y="6509525"/>
                  <a:pt x="6884138" y="6543861"/>
                </a:cubicBezTo>
                <a:cubicBezTo>
                  <a:pt x="6801739" y="6578197"/>
                  <a:pt x="6711000" y="6533670"/>
                  <a:pt x="6627544" y="6543861"/>
                </a:cubicBezTo>
                <a:cubicBezTo>
                  <a:pt x="6544088" y="6554052"/>
                  <a:pt x="6296396" y="6540206"/>
                  <a:pt x="6030813" y="6543861"/>
                </a:cubicBezTo>
                <a:cubicBezTo>
                  <a:pt x="5765230" y="6547516"/>
                  <a:pt x="5739833" y="6489455"/>
                  <a:pt x="5547462" y="6543861"/>
                </a:cubicBezTo>
                <a:cubicBezTo>
                  <a:pt x="5355091" y="6598267"/>
                  <a:pt x="5215731" y="6491105"/>
                  <a:pt x="5064110" y="6543861"/>
                </a:cubicBezTo>
                <a:cubicBezTo>
                  <a:pt x="4912489" y="6596617"/>
                  <a:pt x="4805020" y="6528127"/>
                  <a:pt x="4694137" y="6543861"/>
                </a:cubicBezTo>
                <a:cubicBezTo>
                  <a:pt x="4583254" y="6559595"/>
                  <a:pt x="4513865" y="6520117"/>
                  <a:pt x="4437543" y="6543861"/>
                </a:cubicBezTo>
                <a:cubicBezTo>
                  <a:pt x="4361221" y="6567605"/>
                  <a:pt x="4134583" y="6511749"/>
                  <a:pt x="3840813" y="6543861"/>
                </a:cubicBezTo>
                <a:cubicBezTo>
                  <a:pt x="3547043" y="6575973"/>
                  <a:pt x="3667292" y="6521470"/>
                  <a:pt x="3584219" y="6543861"/>
                </a:cubicBezTo>
                <a:cubicBezTo>
                  <a:pt x="3501146" y="6566252"/>
                  <a:pt x="3023220" y="6534380"/>
                  <a:pt x="2874109" y="6543861"/>
                </a:cubicBezTo>
                <a:cubicBezTo>
                  <a:pt x="2724998" y="6553342"/>
                  <a:pt x="2591833" y="6539391"/>
                  <a:pt x="2504137" y="6543861"/>
                </a:cubicBezTo>
                <a:cubicBezTo>
                  <a:pt x="2416441" y="6548331"/>
                  <a:pt x="2352901" y="6521373"/>
                  <a:pt x="2247543" y="6543861"/>
                </a:cubicBezTo>
                <a:cubicBezTo>
                  <a:pt x="2142185" y="6566349"/>
                  <a:pt x="1652849" y="6458401"/>
                  <a:pt x="1424055" y="6543861"/>
                </a:cubicBezTo>
                <a:cubicBezTo>
                  <a:pt x="1195261" y="6629321"/>
                  <a:pt x="1189713" y="6506588"/>
                  <a:pt x="1054082" y="6543861"/>
                </a:cubicBezTo>
                <a:cubicBezTo>
                  <a:pt x="918451" y="6581134"/>
                  <a:pt x="594676" y="6477684"/>
                  <a:pt x="236561" y="6543861"/>
                </a:cubicBezTo>
                <a:cubicBezTo>
                  <a:pt x="99364" y="6537674"/>
                  <a:pt x="5932" y="6434448"/>
                  <a:pt x="0" y="6307300"/>
                </a:cubicBezTo>
                <a:cubicBezTo>
                  <a:pt x="-62067" y="6013112"/>
                  <a:pt x="79376" y="5783914"/>
                  <a:pt x="0" y="5634000"/>
                </a:cubicBezTo>
                <a:cubicBezTo>
                  <a:pt x="-79376" y="5484086"/>
                  <a:pt x="25168" y="5234203"/>
                  <a:pt x="0" y="4960700"/>
                </a:cubicBezTo>
                <a:cubicBezTo>
                  <a:pt x="-25168" y="4687197"/>
                  <a:pt x="11116" y="4514449"/>
                  <a:pt x="0" y="4287400"/>
                </a:cubicBezTo>
                <a:cubicBezTo>
                  <a:pt x="-11116" y="4060351"/>
                  <a:pt x="27769" y="4018787"/>
                  <a:pt x="0" y="3856929"/>
                </a:cubicBezTo>
                <a:cubicBezTo>
                  <a:pt x="-27769" y="3695071"/>
                  <a:pt x="27097" y="3577554"/>
                  <a:pt x="0" y="3487166"/>
                </a:cubicBezTo>
                <a:cubicBezTo>
                  <a:pt x="-27097" y="3396778"/>
                  <a:pt x="65136" y="2948541"/>
                  <a:pt x="0" y="2813866"/>
                </a:cubicBezTo>
                <a:cubicBezTo>
                  <a:pt x="-65136" y="2679191"/>
                  <a:pt x="43567" y="2517257"/>
                  <a:pt x="0" y="2261980"/>
                </a:cubicBezTo>
                <a:cubicBezTo>
                  <a:pt x="-43567" y="2006703"/>
                  <a:pt x="29902" y="1948959"/>
                  <a:pt x="0" y="1770802"/>
                </a:cubicBezTo>
                <a:cubicBezTo>
                  <a:pt x="-29902" y="1592645"/>
                  <a:pt x="58192" y="1303432"/>
                  <a:pt x="0" y="1097502"/>
                </a:cubicBezTo>
                <a:cubicBezTo>
                  <a:pt x="-58192" y="891572"/>
                  <a:pt x="101948" y="545665"/>
                  <a:pt x="0" y="2365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CF9FB"/>
            </a:solidFill>
            <a:extLst>
              <a:ext uri="{C807C97D-BFC1-408E-A445-0C87EB9F89A2}">
                <ask:lineSketchStyleProps xmlns="" xmlns:ask="http://schemas.microsoft.com/office/drawing/2018/sketchyshapes" sd="1408960191">
                  <a:prstGeom prst="roundRect">
                    <a:avLst>
                      <a:gd name="adj" fmla="val 361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PHẠM DUYÊN 1 - 9Slide.vn 8 - 9Slide.vn">
            <a:extLst>
              <a:ext uri="{FF2B5EF4-FFF2-40B4-BE49-F238E27FC236}">
                <a16:creationId xmlns:a16="http://schemas.microsoft.com/office/drawing/2014/main" id="{614750CF-9DF7-4AFD-B6FC-C5584AEC6BE7}"/>
              </a:ext>
            </a:extLst>
          </p:cNvPr>
          <p:cNvSpPr/>
          <p:nvPr userDrawn="1"/>
        </p:nvSpPr>
        <p:spPr>
          <a:xfrm flipV="1">
            <a:off x="5443" y="6172698"/>
            <a:ext cx="12230100" cy="1950632"/>
          </a:xfrm>
          <a:custGeom>
            <a:avLst/>
            <a:gdLst>
              <a:gd name="connsiteX0" fmla="*/ 1609229 w 11244990"/>
              <a:gd name="connsiteY0" fmla="*/ 0 h 1628749"/>
              <a:gd name="connsiteX1" fmla="*/ 2066331 w 11244990"/>
              <a:gd name="connsiteY1" fmla="*/ 243039 h 1628749"/>
              <a:gd name="connsiteX2" fmla="*/ 2092121 w 11244990"/>
              <a:gd name="connsiteY2" fmla="*/ 290554 h 1628749"/>
              <a:gd name="connsiteX3" fmla="*/ 2207398 w 11244990"/>
              <a:gd name="connsiteY3" fmla="*/ 254771 h 1628749"/>
              <a:gd name="connsiteX4" fmla="*/ 2344346 w 11244990"/>
              <a:gd name="connsiteY4" fmla="*/ 240965 h 1628749"/>
              <a:gd name="connsiteX5" fmla="*/ 2907820 w 11244990"/>
              <a:gd name="connsiteY5" fmla="*/ 540562 h 1628749"/>
              <a:gd name="connsiteX6" fmla="*/ 2913835 w 11244990"/>
              <a:gd name="connsiteY6" fmla="*/ 551643 h 1628749"/>
              <a:gd name="connsiteX7" fmla="*/ 2923389 w 11244990"/>
              <a:gd name="connsiteY7" fmla="*/ 534039 h 1628749"/>
              <a:gd name="connsiteX8" fmla="*/ 3331019 w 11244990"/>
              <a:gd name="connsiteY8" fmla="*/ 317304 h 1628749"/>
              <a:gd name="connsiteX9" fmla="*/ 3430091 w 11244990"/>
              <a:gd name="connsiteY9" fmla="*/ 327291 h 1628749"/>
              <a:gd name="connsiteX10" fmla="*/ 3502991 w 11244990"/>
              <a:gd name="connsiteY10" fmla="*/ 349921 h 1628749"/>
              <a:gd name="connsiteX11" fmla="*/ 3556694 w 11244990"/>
              <a:gd name="connsiteY11" fmla="*/ 284833 h 1628749"/>
              <a:gd name="connsiteX12" fmla="*/ 4038023 w 11244990"/>
              <a:gd name="connsiteY12" fmla="*/ 85460 h 1628749"/>
              <a:gd name="connsiteX13" fmla="*/ 4704895 w 11244990"/>
              <a:gd name="connsiteY13" fmla="*/ 628976 h 1628749"/>
              <a:gd name="connsiteX14" fmla="*/ 4708130 w 11244990"/>
              <a:gd name="connsiteY14" fmla="*/ 661068 h 1628749"/>
              <a:gd name="connsiteX15" fmla="*/ 4750047 w 11244990"/>
              <a:gd name="connsiteY15" fmla="*/ 674080 h 1628749"/>
              <a:gd name="connsiteX16" fmla="*/ 4785942 w 11244990"/>
              <a:gd name="connsiteY16" fmla="*/ 644464 h 1628749"/>
              <a:gd name="connsiteX17" fmla="*/ 5066971 w 11244990"/>
              <a:gd name="connsiteY17" fmla="*/ 558621 h 1628749"/>
              <a:gd name="connsiteX18" fmla="*/ 5422389 w 11244990"/>
              <a:gd name="connsiteY18" fmla="*/ 705840 h 1628749"/>
              <a:gd name="connsiteX19" fmla="*/ 5426777 w 11244990"/>
              <a:gd name="connsiteY19" fmla="*/ 711159 h 1628749"/>
              <a:gd name="connsiteX20" fmla="*/ 5431988 w 11244990"/>
              <a:gd name="connsiteY20" fmla="*/ 704843 h 1628749"/>
              <a:gd name="connsiteX21" fmla="*/ 5677421 w 11244990"/>
              <a:gd name="connsiteY21" fmla="*/ 603181 h 1628749"/>
              <a:gd name="connsiteX22" fmla="*/ 5812526 w 11244990"/>
              <a:gd name="connsiteY22" fmla="*/ 630458 h 1628749"/>
              <a:gd name="connsiteX23" fmla="*/ 5862078 w 11244990"/>
              <a:gd name="connsiteY23" fmla="*/ 657354 h 1628749"/>
              <a:gd name="connsiteX24" fmla="*/ 5878521 w 11244990"/>
              <a:gd name="connsiteY24" fmla="*/ 627059 h 1628749"/>
              <a:gd name="connsiteX25" fmla="*/ 6303730 w 11244990"/>
              <a:gd name="connsiteY25" fmla="*/ 400977 h 1628749"/>
              <a:gd name="connsiteX26" fmla="*/ 6666323 w 11244990"/>
              <a:gd name="connsiteY26" fmla="*/ 551168 h 1628749"/>
              <a:gd name="connsiteX27" fmla="*/ 6688875 w 11244990"/>
              <a:gd name="connsiteY27" fmla="*/ 578501 h 1628749"/>
              <a:gd name="connsiteX28" fmla="*/ 6718063 w 11244990"/>
              <a:gd name="connsiteY28" fmla="*/ 543125 h 1628749"/>
              <a:gd name="connsiteX29" fmla="*/ 7080656 w 11244990"/>
              <a:gd name="connsiteY29" fmla="*/ 392934 h 1628749"/>
              <a:gd name="connsiteX30" fmla="*/ 7280255 w 11244990"/>
              <a:gd name="connsiteY30" fmla="*/ 433231 h 1628749"/>
              <a:gd name="connsiteX31" fmla="*/ 7300616 w 11244990"/>
              <a:gd name="connsiteY31" fmla="*/ 444283 h 1628749"/>
              <a:gd name="connsiteX32" fmla="*/ 7322769 w 11244990"/>
              <a:gd name="connsiteY32" fmla="*/ 403468 h 1628749"/>
              <a:gd name="connsiteX33" fmla="*/ 7891119 w 11244990"/>
              <a:gd name="connsiteY33" fmla="*/ 101279 h 1628749"/>
              <a:gd name="connsiteX34" fmla="*/ 8522664 w 11244990"/>
              <a:gd name="connsiteY34" fmla="*/ 519895 h 1628749"/>
              <a:gd name="connsiteX35" fmla="*/ 8549173 w 11244990"/>
              <a:gd name="connsiteY35" fmla="*/ 605295 h 1628749"/>
              <a:gd name="connsiteX36" fmla="*/ 8570138 w 11244990"/>
              <a:gd name="connsiteY36" fmla="*/ 603181 h 1628749"/>
              <a:gd name="connsiteX37" fmla="*/ 8856841 w 11244990"/>
              <a:gd name="connsiteY37" fmla="*/ 690757 h 1628749"/>
              <a:gd name="connsiteX38" fmla="*/ 8920207 w 11244990"/>
              <a:gd name="connsiteY38" fmla="*/ 743038 h 1628749"/>
              <a:gd name="connsiteX39" fmla="*/ 8946498 w 11244990"/>
              <a:gd name="connsiteY39" fmla="*/ 684734 h 1628749"/>
              <a:gd name="connsiteX40" fmla="*/ 9236971 w 11244990"/>
              <a:gd name="connsiteY40" fmla="*/ 542359 h 1628749"/>
              <a:gd name="connsiteX41" fmla="*/ 9283341 w 11244990"/>
              <a:gd name="connsiteY41" fmla="*/ 546429 h 1628749"/>
              <a:gd name="connsiteX42" fmla="*/ 9301141 w 11244990"/>
              <a:gd name="connsiteY42" fmla="*/ 508552 h 1628749"/>
              <a:gd name="connsiteX43" fmla="*/ 9730507 w 11244990"/>
              <a:gd name="connsiteY43" fmla="*/ 320570 h 1628749"/>
              <a:gd name="connsiteX44" fmla="*/ 10159874 w 11244990"/>
              <a:gd name="connsiteY44" fmla="*/ 508552 h 1628749"/>
              <a:gd name="connsiteX45" fmla="*/ 10166042 w 11244990"/>
              <a:gd name="connsiteY45" fmla="*/ 521680 h 1628749"/>
              <a:gd name="connsiteX46" fmla="*/ 10219242 w 11244990"/>
              <a:gd name="connsiteY46" fmla="*/ 510773 h 1628749"/>
              <a:gd name="connsiteX47" fmla="*/ 10313154 w 11244990"/>
              <a:gd name="connsiteY47" fmla="*/ 504520 h 1628749"/>
              <a:gd name="connsiteX48" fmla="*/ 10742520 w 11244990"/>
              <a:gd name="connsiteY48" fmla="*/ 692502 h 1628749"/>
              <a:gd name="connsiteX49" fmla="*/ 10750955 w 11244990"/>
              <a:gd name="connsiteY49" fmla="*/ 720099 h 1628749"/>
              <a:gd name="connsiteX50" fmla="*/ 10779004 w 11244990"/>
              <a:gd name="connsiteY50" fmla="*/ 718231 h 1628749"/>
              <a:gd name="connsiteX51" fmla="*/ 11244990 w 11244990"/>
              <a:gd name="connsiteY51" fmla="*/ 1026019 h 1628749"/>
              <a:gd name="connsiteX52" fmla="*/ 10779004 w 11244990"/>
              <a:gd name="connsiteY52" fmla="*/ 1333807 h 1628749"/>
              <a:gd name="connsiteX53" fmla="*/ 10723733 w 11244990"/>
              <a:gd name="connsiteY53" fmla="*/ 1328288 h 1628749"/>
              <a:gd name="connsiteX54" fmla="*/ 10711220 w 11244990"/>
              <a:gd name="connsiteY54" fmla="*/ 1340473 h 1628749"/>
              <a:gd name="connsiteX55" fmla="*/ 10374727 w 11244990"/>
              <a:gd name="connsiteY55" fmla="*/ 1452450 h 1628749"/>
              <a:gd name="connsiteX56" fmla="*/ 10189495 w 11244990"/>
              <a:gd name="connsiteY56" fmla="*/ 1422406 h 1628749"/>
              <a:gd name="connsiteX57" fmla="*/ 10113010 w 11244990"/>
              <a:gd name="connsiteY57" fmla="*/ 1389052 h 1628749"/>
              <a:gd name="connsiteX58" fmla="*/ 10086588 w 11244990"/>
              <a:gd name="connsiteY58" fmla="*/ 1414781 h 1628749"/>
              <a:gd name="connsiteX59" fmla="*/ 9750095 w 11244990"/>
              <a:gd name="connsiteY59" fmla="*/ 1526758 h 1628749"/>
              <a:gd name="connsiteX60" fmla="*/ 9484030 w 11244990"/>
              <a:gd name="connsiteY60" fmla="*/ 1461465 h 1628749"/>
              <a:gd name="connsiteX61" fmla="*/ 9431887 w 11244990"/>
              <a:gd name="connsiteY61" fmla="*/ 1426901 h 1628749"/>
              <a:gd name="connsiteX62" fmla="*/ 9384235 w 11244990"/>
              <a:gd name="connsiteY62" fmla="*/ 1458487 h 1628749"/>
              <a:gd name="connsiteX63" fmla="*/ 9152291 w 11244990"/>
              <a:gd name="connsiteY63" fmla="*/ 1515407 h 1628749"/>
              <a:gd name="connsiteX64" fmla="*/ 9028929 w 11244990"/>
              <a:gd name="connsiteY64" fmla="*/ 1500423 h 1628749"/>
              <a:gd name="connsiteX65" fmla="*/ 8942297 w 11244990"/>
              <a:gd name="connsiteY65" fmla="*/ 1466965 h 1628749"/>
              <a:gd name="connsiteX66" fmla="*/ 8932731 w 11244990"/>
              <a:gd name="connsiteY66" fmla="*/ 1478558 h 1628749"/>
              <a:gd name="connsiteX67" fmla="*/ 8570138 w 11244990"/>
              <a:gd name="connsiteY67" fmla="*/ 1628749 h 1628749"/>
              <a:gd name="connsiteX68" fmla="*/ 8207545 w 11244990"/>
              <a:gd name="connsiteY68" fmla="*/ 1478558 h 1628749"/>
              <a:gd name="connsiteX69" fmla="*/ 8157799 w 11244990"/>
              <a:gd name="connsiteY69" fmla="*/ 1418265 h 1628749"/>
              <a:gd name="connsiteX70" fmla="*/ 8029253 w 11244990"/>
              <a:gd name="connsiteY70" fmla="*/ 1458168 h 1628749"/>
              <a:gd name="connsiteX71" fmla="*/ 7891119 w 11244990"/>
              <a:gd name="connsiteY71" fmla="*/ 1472093 h 1628749"/>
              <a:gd name="connsiteX72" fmla="*/ 7507902 w 11244990"/>
              <a:gd name="connsiteY72" fmla="*/ 1355037 h 1628749"/>
              <a:gd name="connsiteX73" fmla="*/ 7423020 w 11244990"/>
              <a:gd name="connsiteY73" fmla="*/ 1285002 h 1628749"/>
              <a:gd name="connsiteX74" fmla="*/ 7367359 w 11244990"/>
              <a:gd name="connsiteY74" fmla="*/ 1330927 h 1628749"/>
              <a:gd name="connsiteX75" fmla="*/ 7080656 w 11244990"/>
              <a:gd name="connsiteY75" fmla="*/ 1418502 h 1628749"/>
              <a:gd name="connsiteX76" fmla="*/ 6718063 w 11244990"/>
              <a:gd name="connsiteY76" fmla="*/ 1268311 h 1628749"/>
              <a:gd name="connsiteX77" fmla="*/ 6695511 w 11244990"/>
              <a:gd name="connsiteY77" fmla="*/ 1240978 h 1628749"/>
              <a:gd name="connsiteX78" fmla="*/ 6666323 w 11244990"/>
              <a:gd name="connsiteY78" fmla="*/ 1276354 h 1628749"/>
              <a:gd name="connsiteX79" fmla="*/ 6303730 w 11244990"/>
              <a:gd name="connsiteY79" fmla="*/ 1426545 h 1628749"/>
              <a:gd name="connsiteX80" fmla="*/ 5941137 w 11244990"/>
              <a:gd name="connsiteY80" fmla="*/ 1276354 h 1628749"/>
              <a:gd name="connsiteX81" fmla="*/ 5894143 w 11244990"/>
              <a:gd name="connsiteY81" fmla="*/ 1219398 h 1628749"/>
              <a:gd name="connsiteX82" fmla="*/ 5871485 w 11244990"/>
              <a:gd name="connsiteY82" fmla="*/ 1238093 h 1628749"/>
              <a:gd name="connsiteX83" fmla="*/ 5677421 w 11244990"/>
              <a:gd name="connsiteY83" fmla="*/ 1297371 h 1628749"/>
              <a:gd name="connsiteX84" fmla="*/ 5542316 w 11244990"/>
              <a:gd name="connsiteY84" fmla="*/ 1270095 h 1628749"/>
              <a:gd name="connsiteX85" fmla="*/ 5527357 w 11244990"/>
              <a:gd name="connsiteY85" fmla="*/ 1261975 h 1628749"/>
              <a:gd name="connsiteX86" fmla="*/ 5483765 w 11244990"/>
              <a:gd name="connsiteY86" fmla="*/ 1342287 h 1628749"/>
              <a:gd name="connsiteX87" fmla="*/ 5066971 w 11244990"/>
              <a:gd name="connsiteY87" fmla="*/ 1563895 h 1628749"/>
              <a:gd name="connsiteX88" fmla="*/ 4917502 w 11244990"/>
              <a:gd name="connsiteY88" fmla="*/ 1541298 h 1628749"/>
              <a:gd name="connsiteX89" fmla="*/ 4885639 w 11244990"/>
              <a:gd name="connsiteY89" fmla="*/ 1528744 h 1628749"/>
              <a:gd name="connsiteX90" fmla="*/ 4866186 w 11244990"/>
              <a:gd name="connsiteY90" fmla="*/ 1544794 h 1628749"/>
              <a:gd name="connsiteX91" fmla="*/ 4591336 w 11244990"/>
              <a:gd name="connsiteY91" fmla="*/ 1628749 h 1628749"/>
              <a:gd name="connsiteX92" fmla="*/ 4243733 w 11244990"/>
              <a:gd name="connsiteY92" fmla="*/ 1484767 h 1628749"/>
              <a:gd name="connsiteX93" fmla="*/ 4195780 w 11244990"/>
              <a:gd name="connsiteY93" fmla="*/ 1426647 h 1628749"/>
              <a:gd name="connsiteX94" fmla="*/ 4175208 w 11244990"/>
              <a:gd name="connsiteY94" fmla="*/ 1433033 h 1628749"/>
              <a:gd name="connsiteX95" fmla="*/ 4038023 w 11244990"/>
              <a:gd name="connsiteY95" fmla="*/ 1446862 h 1628749"/>
              <a:gd name="connsiteX96" fmla="*/ 3556694 w 11244990"/>
              <a:gd name="connsiteY96" fmla="*/ 1247490 h 1628749"/>
              <a:gd name="connsiteX97" fmla="*/ 3554255 w 11244990"/>
              <a:gd name="connsiteY97" fmla="*/ 1244534 h 1628749"/>
              <a:gd name="connsiteX98" fmla="*/ 3522367 w 11244990"/>
              <a:gd name="connsiteY98" fmla="*/ 1261843 h 1628749"/>
              <a:gd name="connsiteX99" fmla="*/ 3331019 w 11244990"/>
              <a:gd name="connsiteY99" fmla="*/ 1300474 h 1628749"/>
              <a:gd name="connsiteX100" fmla="*/ 3139672 w 11244990"/>
              <a:gd name="connsiteY100" fmla="*/ 1261843 h 1628749"/>
              <a:gd name="connsiteX101" fmla="*/ 3118610 w 11244990"/>
              <a:gd name="connsiteY101" fmla="*/ 1250411 h 1628749"/>
              <a:gd name="connsiteX102" fmla="*/ 3109352 w 11244990"/>
              <a:gd name="connsiteY102" fmla="*/ 1256548 h 1628749"/>
              <a:gd name="connsiteX103" fmla="*/ 2915757 w 11244990"/>
              <a:gd name="connsiteY103" fmla="*/ 1317436 h 1628749"/>
              <a:gd name="connsiteX104" fmla="*/ 2892621 w 11244990"/>
              <a:gd name="connsiteY104" fmla="*/ 1318843 h 1628749"/>
              <a:gd name="connsiteX105" fmla="*/ 2824844 w 11244990"/>
              <a:gd name="connsiteY105" fmla="*/ 1400989 h 1628749"/>
              <a:gd name="connsiteX106" fmla="*/ 2344346 w 11244990"/>
              <a:gd name="connsiteY106" fmla="*/ 1600017 h 1628749"/>
              <a:gd name="connsiteX107" fmla="*/ 1887448 w 11244990"/>
              <a:gd name="connsiteY107" fmla="*/ 1423489 h 1628749"/>
              <a:gd name="connsiteX108" fmla="*/ 1820054 w 11244990"/>
              <a:gd name="connsiteY108" fmla="*/ 1352799 h 1628749"/>
              <a:gd name="connsiteX109" fmla="*/ 1780706 w 11244990"/>
              <a:gd name="connsiteY109" fmla="*/ 1425292 h 1628749"/>
              <a:gd name="connsiteX110" fmla="*/ 1416404 w 11244990"/>
              <a:gd name="connsiteY110" fmla="*/ 1618989 h 1628749"/>
              <a:gd name="connsiteX111" fmla="*/ 1170769 w 11244990"/>
              <a:gd name="connsiteY111" fmla="*/ 1543958 h 1628749"/>
              <a:gd name="connsiteX112" fmla="*/ 1112414 w 11244990"/>
              <a:gd name="connsiteY112" fmla="*/ 1490934 h 1628749"/>
              <a:gd name="connsiteX113" fmla="*/ 1092456 w 11244990"/>
              <a:gd name="connsiteY113" fmla="*/ 1507401 h 1628749"/>
              <a:gd name="connsiteX114" fmla="*/ 846821 w 11244990"/>
              <a:gd name="connsiteY114" fmla="*/ 1582432 h 1628749"/>
              <a:gd name="connsiteX115" fmla="*/ 536166 w 11244990"/>
              <a:gd name="connsiteY115" fmla="*/ 1453755 h 1628749"/>
              <a:gd name="connsiteX116" fmla="*/ 491534 w 11244990"/>
              <a:gd name="connsiteY116" fmla="*/ 1399661 h 1628749"/>
              <a:gd name="connsiteX117" fmla="*/ 439333 w 11244990"/>
              <a:gd name="connsiteY117" fmla="*/ 1404923 h 1628749"/>
              <a:gd name="connsiteX118" fmla="*/ 0 w 11244990"/>
              <a:gd name="connsiteY118" fmla="*/ 965590 h 1628749"/>
              <a:gd name="connsiteX119" fmla="*/ 439333 w 11244990"/>
              <a:gd name="connsiteY119" fmla="*/ 526257 h 1628749"/>
              <a:gd name="connsiteX120" fmla="*/ 684968 w 11244990"/>
              <a:gd name="connsiteY120" fmla="*/ 601288 h 1628749"/>
              <a:gd name="connsiteX121" fmla="*/ 718277 w 11244990"/>
              <a:gd name="connsiteY121" fmla="*/ 628771 h 1628749"/>
              <a:gd name="connsiteX122" fmla="*/ 725805 w 11244990"/>
              <a:gd name="connsiteY122" fmla="*/ 614270 h 1628749"/>
              <a:gd name="connsiteX123" fmla="*/ 998579 w 11244990"/>
              <a:gd name="connsiteY123" fmla="*/ 433862 h 1628749"/>
              <a:gd name="connsiteX124" fmla="*/ 1073478 w 11244990"/>
              <a:gd name="connsiteY124" fmla="*/ 426311 h 1628749"/>
              <a:gd name="connsiteX125" fmla="*/ 1101303 w 11244990"/>
              <a:gd name="connsiteY125" fmla="*/ 336676 h 1628749"/>
              <a:gd name="connsiteX126" fmla="*/ 1609229 w 11244990"/>
              <a:gd name="connsiteY126" fmla="*/ 0 h 16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1244990" h="1628749">
                <a:moveTo>
                  <a:pt x="1609229" y="0"/>
                </a:moveTo>
                <a:cubicBezTo>
                  <a:pt x="1799507" y="0"/>
                  <a:pt x="1967268" y="96407"/>
                  <a:pt x="2066331" y="243039"/>
                </a:cubicBezTo>
                <a:lnTo>
                  <a:pt x="2092121" y="290554"/>
                </a:lnTo>
                <a:lnTo>
                  <a:pt x="2207398" y="254771"/>
                </a:lnTo>
                <a:cubicBezTo>
                  <a:pt x="2251633" y="245719"/>
                  <a:pt x="2297435" y="240965"/>
                  <a:pt x="2344346" y="240965"/>
                </a:cubicBezTo>
                <a:cubicBezTo>
                  <a:pt x="2578904" y="240965"/>
                  <a:pt x="2785704" y="359807"/>
                  <a:pt x="2907820" y="540562"/>
                </a:cubicBezTo>
                <a:lnTo>
                  <a:pt x="2913835" y="551643"/>
                </a:lnTo>
                <a:lnTo>
                  <a:pt x="2923389" y="534039"/>
                </a:lnTo>
                <a:cubicBezTo>
                  <a:pt x="3011731" y="403277"/>
                  <a:pt x="3161335" y="317304"/>
                  <a:pt x="3331019" y="317304"/>
                </a:cubicBezTo>
                <a:cubicBezTo>
                  <a:pt x="3364956" y="317304"/>
                  <a:pt x="3398090" y="320743"/>
                  <a:pt x="3430091" y="327291"/>
                </a:cubicBezTo>
                <a:lnTo>
                  <a:pt x="3502991" y="349921"/>
                </a:lnTo>
                <a:lnTo>
                  <a:pt x="3556694" y="284833"/>
                </a:lnTo>
                <a:cubicBezTo>
                  <a:pt x="3679877" y="161650"/>
                  <a:pt x="3850052" y="85460"/>
                  <a:pt x="4038023" y="85460"/>
                </a:cubicBezTo>
                <a:cubicBezTo>
                  <a:pt x="4366971" y="85460"/>
                  <a:pt x="4641422" y="318792"/>
                  <a:pt x="4704895" y="628976"/>
                </a:cubicBezTo>
                <a:lnTo>
                  <a:pt x="4708130" y="661068"/>
                </a:lnTo>
                <a:lnTo>
                  <a:pt x="4750047" y="674080"/>
                </a:lnTo>
                <a:lnTo>
                  <a:pt x="4785942" y="644464"/>
                </a:lnTo>
                <a:cubicBezTo>
                  <a:pt x="4866163" y="590267"/>
                  <a:pt x="4962871" y="558621"/>
                  <a:pt x="5066971" y="558621"/>
                </a:cubicBezTo>
                <a:cubicBezTo>
                  <a:pt x="5205770" y="558621"/>
                  <a:pt x="5331430" y="614881"/>
                  <a:pt x="5422389" y="705840"/>
                </a:cubicBezTo>
                <a:lnTo>
                  <a:pt x="5426777" y="711159"/>
                </a:lnTo>
                <a:lnTo>
                  <a:pt x="5431988" y="704843"/>
                </a:lnTo>
                <a:cubicBezTo>
                  <a:pt x="5494800" y="642031"/>
                  <a:pt x="5581573" y="603181"/>
                  <a:pt x="5677421" y="603181"/>
                </a:cubicBezTo>
                <a:cubicBezTo>
                  <a:pt x="5725345" y="603181"/>
                  <a:pt x="5771000" y="612894"/>
                  <a:pt x="5812526" y="630458"/>
                </a:cubicBezTo>
                <a:lnTo>
                  <a:pt x="5862078" y="657354"/>
                </a:lnTo>
                <a:lnTo>
                  <a:pt x="5878521" y="627059"/>
                </a:lnTo>
                <a:cubicBezTo>
                  <a:pt x="5970672" y="490657"/>
                  <a:pt x="6126728" y="400977"/>
                  <a:pt x="6303730" y="400977"/>
                </a:cubicBezTo>
                <a:cubicBezTo>
                  <a:pt x="6445331" y="400977"/>
                  <a:pt x="6573527" y="458372"/>
                  <a:pt x="6666323" y="551168"/>
                </a:cubicBezTo>
                <a:lnTo>
                  <a:pt x="6688875" y="578501"/>
                </a:lnTo>
                <a:lnTo>
                  <a:pt x="6718063" y="543125"/>
                </a:lnTo>
                <a:cubicBezTo>
                  <a:pt x="6810858" y="450329"/>
                  <a:pt x="6939054" y="392934"/>
                  <a:pt x="7080656" y="392934"/>
                </a:cubicBezTo>
                <a:cubicBezTo>
                  <a:pt x="7151457" y="392934"/>
                  <a:pt x="7218906" y="407283"/>
                  <a:pt x="7280255" y="433231"/>
                </a:cubicBezTo>
                <a:lnTo>
                  <a:pt x="7300616" y="444283"/>
                </a:lnTo>
                <a:lnTo>
                  <a:pt x="7322769" y="403468"/>
                </a:lnTo>
                <a:cubicBezTo>
                  <a:pt x="7445942" y="221149"/>
                  <a:pt x="7654532" y="101279"/>
                  <a:pt x="7891119" y="101279"/>
                </a:cubicBezTo>
                <a:cubicBezTo>
                  <a:pt x="8175024" y="101279"/>
                  <a:pt x="8418613" y="273892"/>
                  <a:pt x="8522664" y="519895"/>
                </a:cubicBezTo>
                <a:lnTo>
                  <a:pt x="8549173" y="605295"/>
                </a:lnTo>
                <a:lnTo>
                  <a:pt x="8570138" y="603181"/>
                </a:lnTo>
                <a:cubicBezTo>
                  <a:pt x="8676339" y="603181"/>
                  <a:pt x="8775000" y="635466"/>
                  <a:pt x="8856841" y="690757"/>
                </a:cubicBezTo>
                <a:lnTo>
                  <a:pt x="8920207" y="743038"/>
                </a:lnTo>
                <a:lnTo>
                  <a:pt x="8946498" y="684734"/>
                </a:lnTo>
                <a:cubicBezTo>
                  <a:pt x="9006067" y="599377"/>
                  <a:pt x="9113871" y="542359"/>
                  <a:pt x="9236971" y="542359"/>
                </a:cubicBezTo>
                <a:lnTo>
                  <a:pt x="9283341" y="546429"/>
                </a:lnTo>
                <a:lnTo>
                  <a:pt x="9301141" y="508552"/>
                </a:lnTo>
                <a:cubicBezTo>
                  <a:pt x="9371881" y="398083"/>
                  <a:pt x="9537490" y="320570"/>
                  <a:pt x="9730507" y="320570"/>
                </a:cubicBezTo>
                <a:cubicBezTo>
                  <a:pt x="9923525" y="320570"/>
                  <a:pt x="10089133" y="398083"/>
                  <a:pt x="10159874" y="508552"/>
                </a:cubicBezTo>
                <a:lnTo>
                  <a:pt x="10166042" y="521680"/>
                </a:lnTo>
                <a:lnTo>
                  <a:pt x="10219242" y="510773"/>
                </a:lnTo>
                <a:cubicBezTo>
                  <a:pt x="10249576" y="506673"/>
                  <a:pt x="10280985" y="504520"/>
                  <a:pt x="10313154" y="504520"/>
                </a:cubicBezTo>
                <a:cubicBezTo>
                  <a:pt x="10506172" y="504520"/>
                  <a:pt x="10671780" y="582032"/>
                  <a:pt x="10742520" y="692502"/>
                </a:cubicBezTo>
                <a:lnTo>
                  <a:pt x="10750955" y="720099"/>
                </a:lnTo>
                <a:lnTo>
                  <a:pt x="10779004" y="718231"/>
                </a:lnTo>
                <a:cubicBezTo>
                  <a:pt x="11036361" y="718231"/>
                  <a:pt x="11244990" y="856032"/>
                  <a:pt x="11244990" y="1026019"/>
                </a:cubicBezTo>
                <a:cubicBezTo>
                  <a:pt x="11244990" y="1196006"/>
                  <a:pt x="11036361" y="1333807"/>
                  <a:pt x="10779004" y="1333807"/>
                </a:cubicBezTo>
                <a:lnTo>
                  <a:pt x="10723733" y="1328288"/>
                </a:lnTo>
                <a:lnTo>
                  <a:pt x="10711220" y="1340473"/>
                </a:lnTo>
                <a:cubicBezTo>
                  <a:pt x="10625104" y="1409658"/>
                  <a:pt x="10506136" y="1452450"/>
                  <a:pt x="10374727" y="1452450"/>
                </a:cubicBezTo>
                <a:cubicBezTo>
                  <a:pt x="10309022" y="1452450"/>
                  <a:pt x="10246428" y="1441753"/>
                  <a:pt x="10189495" y="1422406"/>
                </a:cubicBezTo>
                <a:lnTo>
                  <a:pt x="10113010" y="1389052"/>
                </a:lnTo>
                <a:lnTo>
                  <a:pt x="10086588" y="1414781"/>
                </a:lnTo>
                <a:cubicBezTo>
                  <a:pt x="10000472" y="1483967"/>
                  <a:pt x="9881504" y="1526758"/>
                  <a:pt x="9750095" y="1526758"/>
                </a:cubicBezTo>
                <a:cubicBezTo>
                  <a:pt x="9651538" y="1526758"/>
                  <a:pt x="9559979" y="1502688"/>
                  <a:pt x="9484030" y="1461465"/>
                </a:cubicBezTo>
                <a:lnTo>
                  <a:pt x="9431887" y="1426901"/>
                </a:lnTo>
                <a:lnTo>
                  <a:pt x="9384235" y="1458487"/>
                </a:lnTo>
                <a:cubicBezTo>
                  <a:pt x="9318026" y="1494424"/>
                  <a:pt x="9238208" y="1515407"/>
                  <a:pt x="9152291" y="1515407"/>
                </a:cubicBezTo>
                <a:cubicBezTo>
                  <a:pt x="9109333" y="1515407"/>
                  <a:pt x="9067899" y="1510161"/>
                  <a:pt x="9028929" y="1500423"/>
                </a:cubicBezTo>
                <a:lnTo>
                  <a:pt x="8942297" y="1466965"/>
                </a:lnTo>
                <a:lnTo>
                  <a:pt x="8932731" y="1478558"/>
                </a:lnTo>
                <a:cubicBezTo>
                  <a:pt x="8839936" y="1571354"/>
                  <a:pt x="8711740" y="1628749"/>
                  <a:pt x="8570138" y="1628749"/>
                </a:cubicBezTo>
                <a:cubicBezTo>
                  <a:pt x="8428537" y="1628749"/>
                  <a:pt x="8300341" y="1571354"/>
                  <a:pt x="8207545" y="1478558"/>
                </a:cubicBezTo>
                <a:lnTo>
                  <a:pt x="8157799" y="1418265"/>
                </a:lnTo>
                <a:lnTo>
                  <a:pt x="8029253" y="1458168"/>
                </a:lnTo>
                <a:cubicBezTo>
                  <a:pt x="7984634" y="1467298"/>
                  <a:pt x="7938437" y="1472093"/>
                  <a:pt x="7891119" y="1472093"/>
                </a:cubicBezTo>
                <a:cubicBezTo>
                  <a:pt x="7749167" y="1472093"/>
                  <a:pt x="7617293" y="1428940"/>
                  <a:pt x="7507902" y="1355037"/>
                </a:cubicBezTo>
                <a:lnTo>
                  <a:pt x="7423020" y="1285002"/>
                </a:lnTo>
                <a:lnTo>
                  <a:pt x="7367359" y="1330927"/>
                </a:lnTo>
                <a:cubicBezTo>
                  <a:pt x="7285518" y="1386217"/>
                  <a:pt x="7186857" y="1418502"/>
                  <a:pt x="7080656" y="1418502"/>
                </a:cubicBezTo>
                <a:cubicBezTo>
                  <a:pt x="6939054" y="1418502"/>
                  <a:pt x="6810858" y="1361107"/>
                  <a:pt x="6718063" y="1268311"/>
                </a:cubicBezTo>
                <a:lnTo>
                  <a:pt x="6695511" y="1240978"/>
                </a:lnTo>
                <a:lnTo>
                  <a:pt x="6666323" y="1276354"/>
                </a:lnTo>
                <a:cubicBezTo>
                  <a:pt x="6573527" y="1369150"/>
                  <a:pt x="6445331" y="1426545"/>
                  <a:pt x="6303730" y="1426545"/>
                </a:cubicBezTo>
                <a:cubicBezTo>
                  <a:pt x="6162128" y="1426545"/>
                  <a:pt x="6033932" y="1369150"/>
                  <a:pt x="5941137" y="1276354"/>
                </a:cubicBezTo>
                <a:lnTo>
                  <a:pt x="5894143" y="1219398"/>
                </a:lnTo>
                <a:lnTo>
                  <a:pt x="5871485" y="1238093"/>
                </a:lnTo>
                <a:cubicBezTo>
                  <a:pt x="5816088" y="1275518"/>
                  <a:pt x="5749306" y="1297371"/>
                  <a:pt x="5677421" y="1297371"/>
                </a:cubicBezTo>
                <a:cubicBezTo>
                  <a:pt x="5629497" y="1297371"/>
                  <a:pt x="5583842" y="1287659"/>
                  <a:pt x="5542316" y="1270095"/>
                </a:cubicBezTo>
                <a:lnTo>
                  <a:pt x="5527357" y="1261975"/>
                </a:lnTo>
                <a:lnTo>
                  <a:pt x="5483765" y="1342287"/>
                </a:lnTo>
                <a:cubicBezTo>
                  <a:pt x="5393438" y="1475990"/>
                  <a:pt x="5240470" y="1563895"/>
                  <a:pt x="5066971" y="1563895"/>
                </a:cubicBezTo>
                <a:cubicBezTo>
                  <a:pt x="5014922" y="1563895"/>
                  <a:pt x="4964719" y="1555984"/>
                  <a:pt x="4917502" y="1541298"/>
                </a:cubicBezTo>
                <a:lnTo>
                  <a:pt x="4885639" y="1528744"/>
                </a:lnTo>
                <a:lnTo>
                  <a:pt x="4866186" y="1544794"/>
                </a:lnTo>
                <a:cubicBezTo>
                  <a:pt x="4787728" y="1597799"/>
                  <a:pt x="4693147" y="1628749"/>
                  <a:pt x="4591336" y="1628749"/>
                </a:cubicBezTo>
                <a:cubicBezTo>
                  <a:pt x="4455589" y="1628749"/>
                  <a:pt x="4332692" y="1573727"/>
                  <a:pt x="4243733" y="1484767"/>
                </a:cubicBezTo>
                <a:lnTo>
                  <a:pt x="4195780" y="1426647"/>
                </a:lnTo>
                <a:lnTo>
                  <a:pt x="4175208" y="1433033"/>
                </a:lnTo>
                <a:cubicBezTo>
                  <a:pt x="4130896" y="1442100"/>
                  <a:pt x="4085015" y="1446862"/>
                  <a:pt x="4038023" y="1446862"/>
                </a:cubicBezTo>
                <a:cubicBezTo>
                  <a:pt x="3850052" y="1446862"/>
                  <a:pt x="3679877" y="1370672"/>
                  <a:pt x="3556694" y="1247490"/>
                </a:cubicBezTo>
                <a:lnTo>
                  <a:pt x="3554255" y="1244534"/>
                </a:lnTo>
                <a:lnTo>
                  <a:pt x="3522367" y="1261843"/>
                </a:lnTo>
                <a:cubicBezTo>
                  <a:pt x="3463554" y="1286719"/>
                  <a:pt x="3398893" y="1300474"/>
                  <a:pt x="3331019" y="1300474"/>
                </a:cubicBezTo>
                <a:cubicBezTo>
                  <a:pt x="3263146" y="1300474"/>
                  <a:pt x="3198485" y="1286719"/>
                  <a:pt x="3139672" y="1261843"/>
                </a:cubicBezTo>
                <a:lnTo>
                  <a:pt x="3118610" y="1250411"/>
                </a:lnTo>
                <a:lnTo>
                  <a:pt x="3109352" y="1256548"/>
                </a:lnTo>
                <a:cubicBezTo>
                  <a:pt x="3052390" y="1287465"/>
                  <a:pt x="2986647" y="1308734"/>
                  <a:pt x="2915757" y="1317436"/>
                </a:cubicBezTo>
                <a:lnTo>
                  <a:pt x="2892621" y="1318843"/>
                </a:lnTo>
                <a:lnTo>
                  <a:pt x="2824844" y="1400989"/>
                </a:lnTo>
                <a:cubicBezTo>
                  <a:pt x="2701874" y="1523959"/>
                  <a:pt x="2531992" y="1600017"/>
                  <a:pt x="2344346" y="1600017"/>
                </a:cubicBezTo>
                <a:cubicBezTo>
                  <a:pt x="2168428" y="1600017"/>
                  <a:pt x="2008123" y="1533169"/>
                  <a:pt x="1887448" y="1423489"/>
                </a:cubicBezTo>
                <a:lnTo>
                  <a:pt x="1820054" y="1352799"/>
                </a:lnTo>
                <a:lnTo>
                  <a:pt x="1780706" y="1425292"/>
                </a:lnTo>
                <a:cubicBezTo>
                  <a:pt x="1701755" y="1542155"/>
                  <a:pt x="1568052" y="1618989"/>
                  <a:pt x="1416404" y="1618989"/>
                </a:cubicBezTo>
                <a:cubicBezTo>
                  <a:pt x="1325415" y="1618989"/>
                  <a:pt x="1240887" y="1591329"/>
                  <a:pt x="1170769" y="1543958"/>
                </a:cubicBezTo>
                <a:lnTo>
                  <a:pt x="1112414" y="1490934"/>
                </a:lnTo>
                <a:lnTo>
                  <a:pt x="1092456" y="1507401"/>
                </a:lnTo>
                <a:cubicBezTo>
                  <a:pt x="1022338" y="1554772"/>
                  <a:pt x="937810" y="1582432"/>
                  <a:pt x="846821" y="1582432"/>
                </a:cubicBezTo>
                <a:cubicBezTo>
                  <a:pt x="725503" y="1582432"/>
                  <a:pt x="615669" y="1533258"/>
                  <a:pt x="536166" y="1453755"/>
                </a:cubicBezTo>
                <a:lnTo>
                  <a:pt x="491534" y="1399661"/>
                </a:lnTo>
                <a:lnTo>
                  <a:pt x="439333" y="1404923"/>
                </a:lnTo>
                <a:cubicBezTo>
                  <a:pt x="196696" y="1404923"/>
                  <a:pt x="0" y="1208227"/>
                  <a:pt x="0" y="965590"/>
                </a:cubicBezTo>
                <a:cubicBezTo>
                  <a:pt x="0" y="722953"/>
                  <a:pt x="196696" y="526257"/>
                  <a:pt x="439333" y="526257"/>
                </a:cubicBezTo>
                <a:cubicBezTo>
                  <a:pt x="530322" y="526257"/>
                  <a:pt x="614850" y="553918"/>
                  <a:pt x="684968" y="601288"/>
                </a:cubicBezTo>
                <a:lnTo>
                  <a:pt x="718277" y="628771"/>
                </a:lnTo>
                <a:lnTo>
                  <a:pt x="725805" y="614270"/>
                </a:lnTo>
                <a:cubicBezTo>
                  <a:pt x="789052" y="523033"/>
                  <a:pt x="885968" y="456905"/>
                  <a:pt x="998579" y="433862"/>
                </a:cubicBezTo>
                <a:lnTo>
                  <a:pt x="1073478" y="426311"/>
                </a:lnTo>
                <a:lnTo>
                  <a:pt x="1101303" y="336676"/>
                </a:lnTo>
                <a:cubicBezTo>
                  <a:pt x="1184986" y="138825"/>
                  <a:pt x="1380895" y="0"/>
                  <a:pt x="1609229" y="0"/>
                </a:cubicBezTo>
                <a:close/>
              </a:path>
            </a:pathLst>
          </a:custGeom>
          <a:solidFill>
            <a:srgbClr val="A4218A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HẠM DUYÊN 1 - 9Slide.vn 8 - 9Slide.vn">
            <a:extLst>
              <a:ext uri="{FF2B5EF4-FFF2-40B4-BE49-F238E27FC236}">
                <a16:creationId xmlns:a16="http://schemas.microsoft.com/office/drawing/2014/main" id="{5B3D3008-F1D5-44A1-A7B4-82D93C84C3E9}"/>
              </a:ext>
            </a:extLst>
          </p:cNvPr>
          <p:cNvSpPr/>
          <p:nvPr userDrawn="1"/>
        </p:nvSpPr>
        <p:spPr>
          <a:xfrm flipV="1">
            <a:off x="27214" y="6324600"/>
            <a:ext cx="12230100" cy="1950632"/>
          </a:xfrm>
          <a:custGeom>
            <a:avLst/>
            <a:gdLst>
              <a:gd name="connsiteX0" fmla="*/ 1609229 w 11244990"/>
              <a:gd name="connsiteY0" fmla="*/ 0 h 1628749"/>
              <a:gd name="connsiteX1" fmla="*/ 2066331 w 11244990"/>
              <a:gd name="connsiteY1" fmla="*/ 243039 h 1628749"/>
              <a:gd name="connsiteX2" fmla="*/ 2092121 w 11244990"/>
              <a:gd name="connsiteY2" fmla="*/ 290554 h 1628749"/>
              <a:gd name="connsiteX3" fmla="*/ 2207398 w 11244990"/>
              <a:gd name="connsiteY3" fmla="*/ 254771 h 1628749"/>
              <a:gd name="connsiteX4" fmla="*/ 2344346 w 11244990"/>
              <a:gd name="connsiteY4" fmla="*/ 240965 h 1628749"/>
              <a:gd name="connsiteX5" fmla="*/ 2907820 w 11244990"/>
              <a:gd name="connsiteY5" fmla="*/ 540562 h 1628749"/>
              <a:gd name="connsiteX6" fmla="*/ 2913835 w 11244990"/>
              <a:gd name="connsiteY6" fmla="*/ 551643 h 1628749"/>
              <a:gd name="connsiteX7" fmla="*/ 2923389 w 11244990"/>
              <a:gd name="connsiteY7" fmla="*/ 534039 h 1628749"/>
              <a:gd name="connsiteX8" fmla="*/ 3331019 w 11244990"/>
              <a:gd name="connsiteY8" fmla="*/ 317304 h 1628749"/>
              <a:gd name="connsiteX9" fmla="*/ 3430091 w 11244990"/>
              <a:gd name="connsiteY9" fmla="*/ 327291 h 1628749"/>
              <a:gd name="connsiteX10" fmla="*/ 3502991 w 11244990"/>
              <a:gd name="connsiteY10" fmla="*/ 349921 h 1628749"/>
              <a:gd name="connsiteX11" fmla="*/ 3556694 w 11244990"/>
              <a:gd name="connsiteY11" fmla="*/ 284833 h 1628749"/>
              <a:gd name="connsiteX12" fmla="*/ 4038023 w 11244990"/>
              <a:gd name="connsiteY12" fmla="*/ 85460 h 1628749"/>
              <a:gd name="connsiteX13" fmla="*/ 4704895 w 11244990"/>
              <a:gd name="connsiteY13" fmla="*/ 628976 h 1628749"/>
              <a:gd name="connsiteX14" fmla="*/ 4708130 w 11244990"/>
              <a:gd name="connsiteY14" fmla="*/ 661068 h 1628749"/>
              <a:gd name="connsiteX15" fmla="*/ 4750047 w 11244990"/>
              <a:gd name="connsiteY15" fmla="*/ 674080 h 1628749"/>
              <a:gd name="connsiteX16" fmla="*/ 4785942 w 11244990"/>
              <a:gd name="connsiteY16" fmla="*/ 644464 h 1628749"/>
              <a:gd name="connsiteX17" fmla="*/ 5066971 w 11244990"/>
              <a:gd name="connsiteY17" fmla="*/ 558621 h 1628749"/>
              <a:gd name="connsiteX18" fmla="*/ 5422389 w 11244990"/>
              <a:gd name="connsiteY18" fmla="*/ 705840 h 1628749"/>
              <a:gd name="connsiteX19" fmla="*/ 5426777 w 11244990"/>
              <a:gd name="connsiteY19" fmla="*/ 711159 h 1628749"/>
              <a:gd name="connsiteX20" fmla="*/ 5431988 w 11244990"/>
              <a:gd name="connsiteY20" fmla="*/ 704843 h 1628749"/>
              <a:gd name="connsiteX21" fmla="*/ 5677421 w 11244990"/>
              <a:gd name="connsiteY21" fmla="*/ 603181 h 1628749"/>
              <a:gd name="connsiteX22" fmla="*/ 5812526 w 11244990"/>
              <a:gd name="connsiteY22" fmla="*/ 630458 h 1628749"/>
              <a:gd name="connsiteX23" fmla="*/ 5862078 w 11244990"/>
              <a:gd name="connsiteY23" fmla="*/ 657354 h 1628749"/>
              <a:gd name="connsiteX24" fmla="*/ 5878521 w 11244990"/>
              <a:gd name="connsiteY24" fmla="*/ 627059 h 1628749"/>
              <a:gd name="connsiteX25" fmla="*/ 6303730 w 11244990"/>
              <a:gd name="connsiteY25" fmla="*/ 400977 h 1628749"/>
              <a:gd name="connsiteX26" fmla="*/ 6666323 w 11244990"/>
              <a:gd name="connsiteY26" fmla="*/ 551168 h 1628749"/>
              <a:gd name="connsiteX27" fmla="*/ 6688875 w 11244990"/>
              <a:gd name="connsiteY27" fmla="*/ 578501 h 1628749"/>
              <a:gd name="connsiteX28" fmla="*/ 6718063 w 11244990"/>
              <a:gd name="connsiteY28" fmla="*/ 543125 h 1628749"/>
              <a:gd name="connsiteX29" fmla="*/ 7080656 w 11244990"/>
              <a:gd name="connsiteY29" fmla="*/ 392934 h 1628749"/>
              <a:gd name="connsiteX30" fmla="*/ 7280255 w 11244990"/>
              <a:gd name="connsiteY30" fmla="*/ 433231 h 1628749"/>
              <a:gd name="connsiteX31" fmla="*/ 7300616 w 11244990"/>
              <a:gd name="connsiteY31" fmla="*/ 444283 h 1628749"/>
              <a:gd name="connsiteX32" fmla="*/ 7322769 w 11244990"/>
              <a:gd name="connsiteY32" fmla="*/ 403468 h 1628749"/>
              <a:gd name="connsiteX33" fmla="*/ 7891119 w 11244990"/>
              <a:gd name="connsiteY33" fmla="*/ 101279 h 1628749"/>
              <a:gd name="connsiteX34" fmla="*/ 8522664 w 11244990"/>
              <a:gd name="connsiteY34" fmla="*/ 519895 h 1628749"/>
              <a:gd name="connsiteX35" fmla="*/ 8549173 w 11244990"/>
              <a:gd name="connsiteY35" fmla="*/ 605295 h 1628749"/>
              <a:gd name="connsiteX36" fmla="*/ 8570138 w 11244990"/>
              <a:gd name="connsiteY36" fmla="*/ 603181 h 1628749"/>
              <a:gd name="connsiteX37" fmla="*/ 8856841 w 11244990"/>
              <a:gd name="connsiteY37" fmla="*/ 690757 h 1628749"/>
              <a:gd name="connsiteX38" fmla="*/ 8920207 w 11244990"/>
              <a:gd name="connsiteY38" fmla="*/ 743038 h 1628749"/>
              <a:gd name="connsiteX39" fmla="*/ 8946498 w 11244990"/>
              <a:gd name="connsiteY39" fmla="*/ 684734 h 1628749"/>
              <a:gd name="connsiteX40" fmla="*/ 9236971 w 11244990"/>
              <a:gd name="connsiteY40" fmla="*/ 542359 h 1628749"/>
              <a:gd name="connsiteX41" fmla="*/ 9283341 w 11244990"/>
              <a:gd name="connsiteY41" fmla="*/ 546429 h 1628749"/>
              <a:gd name="connsiteX42" fmla="*/ 9301141 w 11244990"/>
              <a:gd name="connsiteY42" fmla="*/ 508552 h 1628749"/>
              <a:gd name="connsiteX43" fmla="*/ 9730507 w 11244990"/>
              <a:gd name="connsiteY43" fmla="*/ 320570 h 1628749"/>
              <a:gd name="connsiteX44" fmla="*/ 10159874 w 11244990"/>
              <a:gd name="connsiteY44" fmla="*/ 508552 h 1628749"/>
              <a:gd name="connsiteX45" fmla="*/ 10166042 w 11244990"/>
              <a:gd name="connsiteY45" fmla="*/ 521680 h 1628749"/>
              <a:gd name="connsiteX46" fmla="*/ 10219242 w 11244990"/>
              <a:gd name="connsiteY46" fmla="*/ 510773 h 1628749"/>
              <a:gd name="connsiteX47" fmla="*/ 10313154 w 11244990"/>
              <a:gd name="connsiteY47" fmla="*/ 504520 h 1628749"/>
              <a:gd name="connsiteX48" fmla="*/ 10742520 w 11244990"/>
              <a:gd name="connsiteY48" fmla="*/ 692502 h 1628749"/>
              <a:gd name="connsiteX49" fmla="*/ 10750955 w 11244990"/>
              <a:gd name="connsiteY49" fmla="*/ 720099 h 1628749"/>
              <a:gd name="connsiteX50" fmla="*/ 10779004 w 11244990"/>
              <a:gd name="connsiteY50" fmla="*/ 718231 h 1628749"/>
              <a:gd name="connsiteX51" fmla="*/ 11244990 w 11244990"/>
              <a:gd name="connsiteY51" fmla="*/ 1026019 h 1628749"/>
              <a:gd name="connsiteX52" fmla="*/ 10779004 w 11244990"/>
              <a:gd name="connsiteY52" fmla="*/ 1333807 h 1628749"/>
              <a:gd name="connsiteX53" fmla="*/ 10723733 w 11244990"/>
              <a:gd name="connsiteY53" fmla="*/ 1328288 h 1628749"/>
              <a:gd name="connsiteX54" fmla="*/ 10711220 w 11244990"/>
              <a:gd name="connsiteY54" fmla="*/ 1340473 h 1628749"/>
              <a:gd name="connsiteX55" fmla="*/ 10374727 w 11244990"/>
              <a:gd name="connsiteY55" fmla="*/ 1452450 h 1628749"/>
              <a:gd name="connsiteX56" fmla="*/ 10189495 w 11244990"/>
              <a:gd name="connsiteY56" fmla="*/ 1422406 h 1628749"/>
              <a:gd name="connsiteX57" fmla="*/ 10113010 w 11244990"/>
              <a:gd name="connsiteY57" fmla="*/ 1389052 h 1628749"/>
              <a:gd name="connsiteX58" fmla="*/ 10086588 w 11244990"/>
              <a:gd name="connsiteY58" fmla="*/ 1414781 h 1628749"/>
              <a:gd name="connsiteX59" fmla="*/ 9750095 w 11244990"/>
              <a:gd name="connsiteY59" fmla="*/ 1526758 h 1628749"/>
              <a:gd name="connsiteX60" fmla="*/ 9484030 w 11244990"/>
              <a:gd name="connsiteY60" fmla="*/ 1461465 h 1628749"/>
              <a:gd name="connsiteX61" fmla="*/ 9431887 w 11244990"/>
              <a:gd name="connsiteY61" fmla="*/ 1426901 h 1628749"/>
              <a:gd name="connsiteX62" fmla="*/ 9384235 w 11244990"/>
              <a:gd name="connsiteY62" fmla="*/ 1458487 h 1628749"/>
              <a:gd name="connsiteX63" fmla="*/ 9152291 w 11244990"/>
              <a:gd name="connsiteY63" fmla="*/ 1515407 h 1628749"/>
              <a:gd name="connsiteX64" fmla="*/ 9028929 w 11244990"/>
              <a:gd name="connsiteY64" fmla="*/ 1500423 h 1628749"/>
              <a:gd name="connsiteX65" fmla="*/ 8942297 w 11244990"/>
              <a:gd name="connsiteY65" fmla="*/ 1466965 h 1628749"/>
              <a:gd name="connsiteX66" fmla="*/ 8932731 w 11244990"/>
              <a:gd name="connsiteY66" fmla="*/ 1478558 h 1628749"/>
              <a:gd name="connsiteX67" fmla="*/ 8570138 w 11244990"/>
              <a:gd name="connsiteY67" fmla="*/ 1628749 h 1628749"/>
              <a:gd name="connsiteX68" fmla="*/ 8207545 w 11244990"/>
              <a:gd name="connsiteY68" fmla="*/ 1478558 h 1628749"/>
              <a:gd name="connsiteX69" fmla="*/ 8157799 w 11244990"/>
              <a:gd name="connsiteY69" fmla="*/ 1418265 h 1628749"/>
              <a:gd name="connsiteX70" fmla="*/ 8029253 w 11244990"/>
              <a:gd name="connsiteY70" fmla="*/ 1458168 h 1628749"/>
              <a:gd name="connsiteX71" fmla="*/ 7891119 w 11244990"/>
              <a:gd name="connsiteY71" fmla="*/ 1472093 h 1628749"/>
              <a:gd name="connsiteX72" fmla="*/ 7507902 w 11244990"/>
              <a:gd name="connsiteY72" fmla="*/ 1355037 h 1628749"/>
              <a:gd name="connsiteX73" fmla="*/ 7423020 w 11244990"/>
              <a:gd name="connsiteY73" fmla="*/ 1285002 h 1628749"/>
              <a:gd name="connsiteX74" fmla="*/ 7367359 w 11244990"/>
              <a:gd name="connsiteY74" fmla="*/ 1330927 h 1628749"/>
              <a:gd name="connsiteX75" fmla="*/ 7080656 w 11244990"/>
              <a:gd name="connsiteY75" fmla="*/ 1418502 h 1628749"/>
              <a:gd name="connsiteX76" fmla="*/ 6718063 w 11244990"/>
              <a:gd name="connsiteY76" fmla="*/ 1268311 h 1628749"/>
              <a:gd name="connsiteX77" fmla="*/ 6695511 w 11244990"/>
              <a:gd name="connsiteY77" fmla="*/ 1240978 h 1628749"/>
              <a:gd name="connsiteX78" fmla="*/ 6666323 w 11244990"/>
              <a:gd name="connsiteY78" fmla="*/ 1276354 h 1628749"/>
              <a:gd name="connsiteX79" fmla="*/ 6303730 w 11244990"/>
              <a:gd name="connsiteY79" fmla="*/ 1426545 h 1628749"/>
              <a:gd name="connsiteX80" fmla="*/ 5941137 w 11244990"/>
              <a:gd name="connsiteY80" fmla="*/ 1276354 h 1628749"/>
              <a:gd name="connsiteX81" fmla="*/ 5894143 w 11244990"/>
              <a:gd name="connsiteY81" fmla="*/ 1219398 h 1628749"/>
              <a:gd name="connsiteX82" fmla="*/ 5871485 w 11244990"/>
              <a:gd name="connsiteY82" fmla="*/ 1238093 h 1628749"/>
              <a:gd name="connsiteX83" fmla="*/ 5677421 w 11244990"/>
              <a:gd name="connsiteY83" fmla="*/ 1297371 h 1628749"/>
              <a:gd name="connsiteX84" fmla="*/ 5542316 w 11244990"/>
              <a:gd name="connsiteY84" fmla="*/ 1270095 h 1628749"/>
              <a:gd name="connsiteX85" fmla="*/ 5527357 w 11244990"/>
              <a:gd name="connsiteY85" fmla="*/ 1261975 h 1628749"/>
              <a:gd name="connsiteX86" fmla="*/ 5483765 w 11244990"/>
              <a:gd name="connsiteY86" fmla="*/ 1342287 h 1628749"/>
              <a:gd name="connsiteX87" fmla="*/ 5066971 w 11244990"/>
              <a:gd name="connsiteY87" fmla="*/ 1563895 h 1628749"/>
              <a:gd name="connsiteX88" fmla="*/ 4917502 w 11244990"/>
              <a:gd name="connsiteY88" fmla="*/ 1541298 h 1628749"/>
              <a:gd name="connsiteX89" fmla="*/ 4885639 w 11244990"/>
              <a:gd name="connsiteY89" fmla="*/ 1528744 h 1628749"/>
              <a:gd name="connsiteX90" fmla="*/ 4866186 w 11244990"/>
              <a:gd name="connsiteY90" fmla="*/ 1544794 h 1628749"/>
              <a:gd name="connsiteX91" fmla="*/ 4591336 w 11244990"/>
              <a:gd name="connsiteY91" fmla="*/ 1628749 h 1628749"/>
              <a:gd name="connsiteX92" fmla="*/ 4243733 w 11244990"/>
              <a:gd name="connsiteY92" fmla="*/ 1484767 h 1628749"/>
              <a:gd name="connsiteX93" fmla="*/ 4195780 w 11244990"/>
              <a:gd name="connsiteY93" fmla="*/ 1426647 h 1628749"/>
              <a:gd name="connsiteX94" fmla="*/ 4175208 w 11244990"/>
              <a:gd name="connsiteY94" fmla="*/ 1433033 h 1628749"/>
              <a:gd name="connsiteX95" fmla="*/ 4038023 w 11244990"/>
              <a:gd name="connsiteY95" fmla="*/ 1446862 h 1628749"/>
              <a:gd name="connsiteX96" fmla="*/ 3556694 w 11244990"/>
              <a:gd name="connsiteY96" fmla="*/ 1247490 h 1628749"/>
              <a:gd name="connsiteX97" fmla="*/ 3554255 w 11244990"/>
              <a:gd name="connsiteY97" fmla="*/ 1244534 h 1628749"/>
              <a:gd name="connsiteX98" fmla="*/ 3522367 w 11244990"/>
              <a:gd name="connsiteY98" fmla="*/ 1261843 h 1628749"/>
              <a:gd name="connsiteX99" fmla="*/ 3331019 w 11244990"/>
              <a:gd name="connsiteY99" fmla="*/ 1300474 h 1628749"/>
              <a:gd name="connsiteX100" fmla="*/ 3139672 w 11244990"/>
              <a:gd name="connsiteY100" fmla="*/ 1261843 h 1628749"/>
              <a:gd name="connsiteX101" fmla="*/ 3118610 w 11244990"/>
              <a:gd name="connsiteY101" fmla="*/ 1250411 h 1628749"/>
              <a:gd name="connsiteX102" fmla="*/ 3109352 w 11244990"/>
              <a:gd name="connsiteY102" fmla="*/ 1256548 h 1628749"/>
              <a:gd name="connsiteX103" fmla="*/ 2915757 w 11244990"/>
              <a:gd name="connsiteY103" fmla="*/ 1317436 h 1628749"/>
              <a:gd name="connsiteX104" fmla="*/ 2892621 w 11244990"/>
              <a:gd name="connsiteY104" fmla="*/ 1318843 h 1628749"/>
              <a:gd name="connsiteX105" fmla="*/ 2824844 w 11244990"/>
              <a:gd name="connsiteY105" fmla="*/ 1400989 h 1628749"/>
              <a:gd name="connsiteX106" fmla="*/ 2344346 w 11244990"/>
              <a:gd name="connsiteY106" fmla="*/ 1600017 h 1628749"/>
              <a:gd name="connsiteX107" fmla="*/ 1887448 w 11244990"/>
              <a:gd name="connsiteY107" fmla="*/ 1423489 h 1628749"/>
              <a:gd name="connsiteX108" fmla="*/ 1820054 w 11244990"/>
              <a:gd name="connsiteY108" fmla="*/ 1352799 h 1628749"/>
              <a:gd name="connsiteX109" fmla="*/ 1780706 w 11244990"/>
              <a:gd name="connsiteY109" fmla="*/ 1425292 h 1628749"/>
              <a:gd name="connsiteX110" fmla="*/ 1416404 w 11244990"/>
              <a:gd name="connsiteY110" fmla="*/ 1618989 h 1628749"/>
              <a:gd name="connsiteX111" fmla="*/ 1170769 w 11244990"/>
              <a:gd name="connsiteY111" fmla="*/ 1543958 h 1628749"/>
              <a:gd name="connsiteX112" fmla="*/ 1112414 w 11244990"/>
              <a:gd name="connsiteY112" fmla="*/ 1490934 h 1628749"/>
              <a:gd name="connsiteX113" fmla="*/ 1092456 w 11244990"/>
              <a:gd name="connsiteY113" fmla="*/ 1507401 h 1628749"/>
              <a:gd name="connsiteX114" fmla="*/ 846821 w 11244990"/>
              <a:gd name="connsiteY114" fmla="*/ 1582432 h 1628749"/>
              <a:gd name="connsiteX115" fmla="*/ 536166 w 11244990"/>
              <a:gd name="connsiteY115" fmla="*/ 1453755 h 1628749"/>
              <a:gd name="connsiteX116" fmla="*/ 491534 w 11244990"/>
              <a:gd name="connsiteY116" fmla="*/ 1399661 h 1628749"/>
              <a:gd name="connsiteX117" fmla="*/ 439333 w 11244990"/>
              <a:gd name="connsiteY117" fmla="*/ 1404923 h 1628749"/>
              <a:gd name="connsiteX118" fmla="*/ 0 w 11244990"/>
              <a:gd name="connsiteY118" fmla="*/ 965590 h 1628749"/>
              <a:gd name="connsiteX119" fmla="*/ 439333 w 11244990"/>
              <a:gd name="connsiteY119" fmla="*/ 526257 h 1628749"/>
              <a:gd name="connsiteX120" fmla="*/ 684968 w 11244990"/>
              <a:gd name="connsiteY120" fmla="*/ 601288 h 1628749"/>
              <a:gd name="connsiteX121" fmla="*/ 718277 w 11244990"/>
              <a:gd name="connsiteY121" fmla="*/ 628771 h 1628749"/>
              <a:gd name="connsiteX122" fmla="*/ 725805 w 11244990"/>
              <a:gd name="connsiteY122" fmla="*/ 614270 h 1628749"/>
              <a:gd name="connsiteX123" fmla="*/ 998579 w 11244990"/>
              <a:gd name="connsiteY123" fmla="*/ 433862 h 1628749"/>
              <a:gd name="connsiteX124" fmla="*/ 1073478 w 11244990"/>
              <a:gd name="connsiteY124" fmla="*/ 426311 h 1628749"/>
              <a:gd name="connsiteX125" fmla="*/ 1101303 w 11244990"/>
              <a:gd name="connsiteY125" fmla="*/ 336676 h 1628749"/>
              <a:gd name="connsiteX126" fmla="*/ 1609229 w 11244990"/>
              <a:gd name="connsiteY126" fmla="*/ 0 h 16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1244990" h="1628749">
                <a:moveTo>
                  <a:pt x="1609229" y="0"/>
                </a:moveTo>
                <a:cubicBezTo>
                  <a:pt x="1799507" y="0"/>
                  <a:pt x="1967268" y="96407"/>
                  <a:pt x="2066331" y="243039"/>
                </a:cubicBezTo>
                <a:lnTo>
                  <a:pt x="2092121" y="290554"/>
                </a:lnTo>
                <a:lnTo>
                  <a:pt x="2207398" y="254771"/>
                </a:lnTo>
                <a:cubicBezTo>
                  <a:pt x="2251633" y="245719"/>
                  <a:pt x="2297435" y="240965"/>
                  <a:pt x="2344346" y="240965"/>
                </a:cubicBezTo>
                <a:cubicBezTo>
                  <a:pt x="2578904" y="240965"/>
                  <a:pt x="2785704" y="359807"/>
                  <a:pt x="2907820" y="540562"/>
                </a:cubicBezTo>
                <a:lnTo>
                  <a:pt x="2913835" y="551643"/>
                </a:lnTo>
                <a:lnTo>
                  <a:pt x="2923389" y="534039"/>
                </a:lnTo>
                <a:cubicBezTo>
                  <a:pt x="3011731" y="403277"/>
                  <a:pt x="3161335" y="317304"/>
                  <a:pt x="3331019" y="317304"/>
                </a:cubicBezTo>
                <a:cubicBezTo>
                  <a:pt x="3364956" y="317304"/>
                  <a:pt x="3398090" y="320743"/>
                  <a:pt x="3430091" y="327291"/>
                </a:cubicBezTo>
                <a:lnTo>
                  <a:pt x="3502991" y="349921"/>
                </a:lnTo>
                <a:lnTo>
                  <a:pt x="3556694" y="284833"/>
                </a:lnTo>
                <a:cubicBezTo>
                  <a:pt x="3679877" y="161650"/>
                  <a:pt x="3850052" y="85460"/>
                  <a:pt x="4038023" y="85460"/>
                </a:cubicBezTo>
                <a:cubicBezTo>
                  <a:pt x="4366971" y="85460"/>
                  <a:pt x="4641422" y="318792"/>
                  <a:pt x="4704895" y="628976"/>
                </a:cubicBezTo>
                <a:lnTo>
                  <a:pt x="4708130" y="661068"/>
                </a:lnTo>
                <a:lnTo>
                  <a:pt x="4750047" y="674080"/>
                </a:lnTo>
                <a:lnTo>
                  <a:pt x="4785942" y="644464"/>
                </a:lnTo>
                <a:cubicBezTo>
                  <a:pt x="4866163" y="590267"/>
                  <a:pt x="4962871" y="558621"/>
                  <a:pt x="5066971" y="558621"/>
                </a:cubicBezTo>
                <a:cubicBezTo>
                  <a:pt x="5205770" y="558621"/>
                  <a:pt x="5331430" y="614881"/>
                  <a:pt x="5422389" y="705840"/>
                </a:cubicBezTo>
                <a:lnTo>
                  <a:pt x="5426777" y="711159"/>
                </a:lnTo>
                <a:lnTo>
                  <a:pt x="5431988" y="704843"/>
                </a:lnTo>
                <a:cubicBezTo>
                  <a:pt x="5494800" y="642031"/>
                  <a:pt x="5581573" y="603181"/>
                  <a:pt x="5677421" y="603181"/>
                </a:cubicBezTo>
                <a:cubicBezTo>
                  <a:pt x="5725345" y="603181"/>
                  <a:pt x="5771000" y="612894"/>
                  <a:pt x="5812526" y="630458"/>
                </a:cubicBezTo>
                <a:lnTo>
                  <a:pt x="5862078" y="657354"/>
                </a:lnTo>
                <a:lnTo>
                  <a:pt x="5878521" y="627059"/>
                </a:lnTo>
                <a:cubicBezTo>
                  <a:pt x="5970672" y="490657"/>
                  <a:pt x="6126728" y="400977"/>
                  <a:pt x="6303730" y="400977"/>
                </a:cubicBezTo>
                <a:cubicBezTo>
                  <a:pt x="6445331" y="400977"/>
                  <a:pt x="6573527" y="458372"/>
                  <a:pt x="6666323" y="551168"/>
                </a:cubicBezTo>
                <a:lnTo>
                  <a:pt x="6688875" y="578501"/>
                </a:lnTo>
                <a:lnTo>
                  <a:pt x="6718063" y="543125"/>
                </a:lnTo>
                <a:cubicBezTo>
                  <a:pt x="6810858" y="450329"/>
                  <a:pt x="6939054" y="392934"/>
                  <a:pt x="7080656" y="392934"/>
                </a:cubicBezTo>
                <a:cubicBezTo>
                  <a:pt x="7151457" y="392934"/>
                  <a:pt x="7218906" y="407283"/>
                  <a:pt x="7280255" y="433231"/>
                </a:cubicBezTo>
                <a:lnTo>
                  <a:pt x="7300616" y="444283"/>
                </a:lnTo>
                <a:lnTo>
                  <a:pt x="7322769" y="403468"/>
                </a:lnTo>
                <a:cubicBezTo>
                  <a:pt x="7445942" y="221149"/>
                  <a:pt x="7654532" y="101279"/>
                  <a:pt x="7891119" y="101279"/>
                </a:cubicBezTo>
                <a:cubicBezTo>
                  <a:pt x="8175024" y="101279"/>
                  <a:pt x="8418613" y="273892"/>
                  <a:pt x="8522664" y="519895"/>
                </a:cubicBezTo>
                <a:lnTo>
                  <a:pt x="8549173" y="605295"/>
                </a:lnTo>
                <a:lnTo>
                  <a:pt x="8570138" y="603181"/>
                </a:lnTo>
                <a:cubicBezTo>
                  <a:pt x="8676339" y="603181"/>
                  <a:pt x="8775000" y="635466"/>
                  <a:pt x="8856841" y="690757"/>
                </a:cubicBezTo>
                <a:lnTo>
                  <a:pt x="8920207" y="743038"/>
                </a:lnTo>
                <a:lnTo>
                  <a:pt x="8946498" y="684734"/>
                </a:lnTo>
                <a:cubicBezTo>
                  <a:pt x="9006067" y="599377"/>
                  <a:pt x="9113871" y="542359"/>
                  <a:pt x="9236971" y="542359"/>
                </a:cubicBezTo>
                <a:lnTo>
                  <a:pt x="9283341" y="546429"/>
                </a:lnTo>
                <a:lnTo>
                  <a:pt x="9301141" y="508552"/>
                </a:lnTo>
                <a:cubicBezTo>
                  <a:pt x="9371881" y="398083"/>
                  <a:pt x="9537490" y="320570"/>
                  <a:pt x="9730507" y="320570"/>
                </a:cubicBezTo>
                <a:cubicBezTo>
                  <a:pt x="9923525" y="320570"/>
                  <a:pt x="10089133" y="398083"/>
                  <a:pt x="10159874" y="508552"/>
                </a:cubicBezTo>
                <a:lnTo>
                  <a:pt x="10166042" y="521680"/>
                </a:lnTo>
                <a:lnTo>
                  <a:pt x="10219242" y="510773"/>
                </a:lnTo>
                <a:cubicBezTo>
                  <a:pt x="10249576" y="506673"/>
                  <a:pt x="10280985" y="504520"/>
                  <a:pt x="10313154" y="504520"/>
                </a:cubicBezTo>
                <a:cubicBezTo>
                  <a:pt x="10506172" y="504520"/>
                  <a:pt x="10671780" y="582032"/>
                  <a:pt x="10742520" y="692502"/>
                </a:cubicBezTo>
                <a:lnTo>
                  <a:pt x="10750955" y="720099"/>
                </a:lnTo>
                <a:lnTo>
                  <a:pt x="10779004" y="718231"/>
                </a:lnTo>
                <a:cubicBezTo>
                  <a:pt x="11036361" y="718231"/>
                  <a:pt x="11244990" y="856032"/>
                  <a:pt x="11244990" y="1026019"/>
                </a:cubicBezTo>
                <a:cubicBezTo>
                  <a:pt x="11244990" y="1196006"/>
                  <a:pt x="11036361" y="1333807"/>
                  <a:pt x="10779004" y="1333807"/>
                </a:cubicBezTo>
                <a:lnTo>
                  <a:pt x="10723733" y="1328288"/>
                </a:lnTo>
                <a:lnTo>
                  <a:pt x="10711220" y="1340473"/>
                </a:lnTo>
                <a:cubicBezTo>
                  <a:pt x="10625104" y="1409658"/>
                  <a:pt x="10506136" y="1452450"/>
                  <a:pt x="10374727" y="1452450"/>
                </a:cubicBezTo>
                <a:cubicBezTo>
                  <a:pt x="10309022" y="1452450"/>
                  <a:pt x="10246428" y="1441753"/>
                  <a:pt x="10189495" y="1422406"/>
                </a:cubicBezTo>
                <a:lnTo>
                  <a:pt x="10113010" y="1389052"/>
                </a:lnTo>
                <a:lnTo>
                  <a:pt x="10086588" y="1414781"/>
                </a:lnTo>
                <a:cubicBezTo>
                  <a:pt x="10000472" y="1483967"/>
                  <a:pt x="9881504" y="1526758"/>
                  <a:pt x="9750095" y="1526758"/>
                </a:cubicBezTo>
                <a:cubicBezTo>
                  <a:pt x="9651538" y="1526758"/>
                  <a:pt x="9559979" y="1502688"/>
                  <a:pt x="9484030" y="1461465"/>
                </a:cubicBezTo>
                <a:lnTo>
                  <a:pt x="9431887" y="1426901"/>
                </a:lnTo>
                <a:lnTo>
                  <a:pt x="9384235" y="1458487"/>
                </a:lnTo>
                <a:cubicBezTo>
                  <a:pt x="9318026" y="1494424"/>
                  <a:pt x="9238208" y="1515407"/>
                  <a:pt x="9152291" y="1515407"/>
                </a:cubicBezTo>
                <a:cubicBezTo>
                  <a:pt x="9109333" y="1515407"/>
                  <a:pt x="9067899" y="1510161"/>
                  <a:pt x="9028929" y="1500423"/>
                </a:cubicBezTo>
                <a:lnTo>
                  <a:pt x="8942297" y="1466965"/>
                </a:lnTo>
                <a:lnTo>
                  <a:pt x="8932731" y="1478558"/>
                </a:lnTo>
                <a:cubicBezTo>
                  <a:pt x="8839936" y="1571354"/>
                  <a:pt x="8711740" y="1628749"/>
                  <a:pt x="8570138" y="1628749"/>
                </a:cubicBezTo>
                <a:cubicBezTo>
                  <a:pt x="8428537" y="1628749"/>
                  <a:pt x="8300341" y="1571354"/>
                  <a:pt x="8207545" y="1478558"/>
                </a:cubicBezTo>
                <a:lnTo>
                  <a:pt x="8157799" y="1418265"/>
                </a:lnTo>
                <a:lnTo>
                  <a:pt x="8029253" y="1458168"/>
                </a:lnTo>
                <a:cubicBezTo>
                  <a:pt x="7984634" y="1467298"/>
                  <a:pt x="7938437" y="1472093"/>
                  <a:pt x="7891119" y="1472093"/>
                </a:cubicBezTo>
                <a:cubicBezTo>
                  <a:pt x="7749167" y="1472093"/>
                  <a:pt x="7617293" y="1428940"/>
                  <a:pt x="7507902" y="1355037"/>
                </a:cubicBezTo>
                <a:lnTo>
                  <a:pt x="7423020" y="1285002"/>
                </a:lnTo>
                <a:lnTo>
                  <a:pt x="7367359" y="1330927"/>
                </a:lnTo>
                <a:cubicBezTo>
                  <a:pt x="7285518" y="1386217"/>
                  <a:pt x="7186857" y="1418502"/>
                  <a:pt x="7080656" y="1418502"/>
                </a:cubicBezTo>
                <a:cubicBezTo>
                  <a:pt x="6939054" y="1418502"/>
                  <a:pt x="6810858" y="1361107"/>
                  <a:pt x="6718063" y="1268311"/>
                </a:cubicBezTo>
                <a:lnTo>
                  <a:pt x="6695511" y="1240978"/>
                </a:lnTo>
                <a:lnTo>
                  <a:pt x="6666323" y="1276354"/>
                </a:lnTo>
                <a:cubicBezTo>
                  <a:pt x="6573527" y="1369150"/>
                  <a:pt x="6445331" y="1426545"/>
                  <a:pt x="6303730" y="1426545"/>
                </a:cubicBezTo>
                <a:cubicBezTo>
                  <a:pt x="6162128" y="1426545"/>
                  <a:pt x="6033932" y="1369150"/>
                  <a:pt x="5941137" y="1276354"/>
                </a:cubicBezTo>
                <a:lnTo>
                  <a:pt x="5894143" y="1219398"/>
                </a:lnTo>
                <a:lnTo>
                  <a:pt x="5871485" y="1238093"/>
                </a:lnTo>
                <a:cubicBezTo>
                  <a:pt x="5816088" y="1275518"/>
                  <a:pt x="5749306" y="1297371"/>
                  <a:pt x="5677421" y="1297371"/>
                </a:cubicBezTo>
                <a:cubicBezTo>
                  <a:pt x="5629497" y="1297371"/>
                  <a:pt x="5583842" y="1287659"/>
                  <a:pt x="5542316" y="1270095"/>
                </a:cubicBezTo>
                <a:lnTo>
                  <a:pt x="5527357" y="1261975"/>
                </a:lnTo>
                <a:lnTo>
                  <a:pt x="5483765" y="1342287"/>
                </a:lnTo>
                <a:cubicBezTo>
                  <a:pt x="5393438" y="1475990"/>
                  <a:pt x="5240470" y="1563895"/>
                  <a:pt x="5066971" y="1563895"/>
                </a:cubicBezTo>
                <a:cubicBezTo>
                  <a:pt x="5014922" y="1563895"/>
                  <a:pt x="4964719" y="1555984"/>
                  <a:pt x="4917502" y="1541298"/>
                </a:cubicBezTo>
                <a:lnTo>
                  <a:pt x="4885639" y="1528744"/>
                </a:lnTo>
                <a:lnTo>
                  <a:pt x="4866186" y="1544794"/>
                </a:lnTo>
                <a:cubicBezTo>
                  <a:pt x="4787728" y="1597799"/>
                  <a:pt x="4693147" y="1628749"/>
                  <a:pt x="4591336" y="1628749"/>
                </a:cubicBezTo>
                <a:cubicBezTo>
                  <a:pt x="4455589" y="1628749"/>
                  <a:pt x="4332692" y="1573727"/>
                  <a:pt x="4243733" y="1484767"/>
                </a:cubicBezTo>
                <a:lnTo>
                  <a:pt x="4195780" y="1426647"/>
                </a:lnTo>
                <a:lnTo>
                  <a:pt x="4175208" y="1433033"/>
                </a:lnTo>
                <a:cubicBezTo>
                  <a:pt x="4130896" y="1442100"/>
                  <a:pt x="4085015" y="1446862"/>
                  <a:pt x="4038023" y="1446862"/>
                </a:cubicBezTo>
                <a:cubicBezTo>
                  <a:pt x="3850052" y="1446862"/>
                  <a:pt x="3679877" y="1370672"/>
                  <a:pt x="3556694" y="1247490"/>
                </a:cubicBezTo>
                <a:lnTo>
                  <a:pt x="3554255" y="1244534"/>
                </a:lnTo>
                <a:lnTo>
                  <a:pt x="3522367" y="1261843"/>
                </a:lnTo>
                <a:cubicBezTo>
                  <a:pt x="3463554" y="1286719"/>
                  <a:pt x="3398893" y="1300474"/>
                  <a:pt x="3331019" y="1300474"/>
                </a:cubicBezTo>
                <a:cubicBezTo>
                  <a:pt x="3263146" y="1300474"/>
                  <a:pt x="3198485" y="1286719"/>
                  <a:pt x="3139672" y="1261843"/>
                </a:cubicBezTo>
                <a:lnTo>
                  <a:pt x="3118610" y="1250411"/>
                </a:lnTo>
                <a:lnTo>
                  <a:pt x="3109352" y="1256548"/>
                </a:lnTo>
                <a:cubicBezTo>
                  <a:pt x="3052390" y="1287465"/>
                  <a:pt x="2986647" y="1308734"/>
                  <a:pt x="2915757" y="1317436"/>
                </a:cubicBezTo>
                <a:lnTo>
                  <a:pt x="2892621" y="1318843"/>
                </a:lnTo>
                <a:lnTo>
                  <a:pt x="2824844" y="1400989"/>
                </a:lnTo>
                <a:cubicBezTo>
                  <a:pt x="2701874" y="1523959"/>
                  <a:pt x="2531992" y="1600017"/>
                  <a:pt x="2344346" y="1600017"/>
                </a:cubicBezTo>
                <a:cubicBezTo>
                  <a:pt x="2168428" y="1600017"/>
                  <a:pt x="2008123" y="1533169"/>
                  <a:pt x="1887448" y="1423489"/>
                </a:cubicBezTo>
                <a:lnTo>
                  <a:pt x="1820054" y="1352799"/>
                </a:lnTo>
                <a:lnTo>
                  <a:pt x="1780706" y="1425292"/>
                </a:lnTo>
                <a:cubicBezTo>
                  <a:pt x="1701755" y="1542155"/>
                  <a:pt x="1568052" y="1618989"/>
                  <a:pt x="1416404" y="1618989"/>
                </a:cubicBezTo>
                <a:cubicBezTo>
                  <a:pt x="1325415" y="1618989"/>
                  <a:pt x="1240887" y="1591329"/>
                  <a:pt x="1170769" y="1543958"/>
                </a:cubicBezTo>
                <a:lnTo>
                  <a:pt x="1112414" y="1490934"/>
                </a:lnTo>
                <a:lnTo>
                  <a:pt x="1092456" y="1507401"/>
                </a:lnTo>
                <a:cubicBezTo>
                  <a:pt x="1022338" y="1554772"/>
                  <a:pt x="937810" y="1582432"/>
                  <a:pt x="846821" y="1582432"/>
                </a:cubicBezTo>
                <a:cubicBezTo>
                  <a:pt x="725503" y="1582432"/>
                  <a:pt x="615669" y="1533258"/>
                  <a:pt x="536166" y="1453755"/>
                </a:cubicBezTo>
                <a:lnTo>
                  <a:pt x="491534" y="1399661"/>
                </a:lnTo>
                <a:lnTo>
                  <a:pt x="439333" y="1404923"/>
                </a:lnTo>
                <a:cubicBezTo>
                  <a:pt x="196696" y="1404923"/>
                  <a:pt x="0" y="1208227"/>
                  <a:pt x="0" y="965590"/>
                </a:cubicBezTo>
                <a:cubicBezTo>
                  <a:pt x="0" y="722953"/>
                  <a:pt x="196696" y="526257"/>
                  <a:pt x="439333" y="526257"/>
                </a:cubicBezTo>
                <a:cubicBezTo>
                  <a:pt x="530322" y="526257"/>
                  <a:pt x="614850" y="553918"/>
                  <a:pt x="684968" y="601288"/>
                </a:cubicBezTo>
                <a:lnTo>
                  <a:pt x="718277" y="628771"/>
                </a:lnTo>
                <a:lnTo>
                  <a:pt x="725805" y="614270"/>
                </a:lnTo>
                <a:cubicBezTo>
                  <a:pt x="789052" y="523033"/>
                  <a:pt x="885968" y="456905"/>
                  <a:pt x="998579" y="433862"/>
                </a:cubicBezTo>
                <a:lnTo>
                  <a:pt x="1073478" y="426311"/>
                </a:lnTo>
                <a:lnTo>
                  <a:pt x="1101303" y="336676"/>
                </a:lnTo>
                <a:cubicBezTo>
                  <a:pt x="1184986" y="138825"/>
                  <a:pt x="1380895" y="0"/>
                  <a:pt x="1609229" y="0"/>
                </a:cubicBezTo>
                <a:close/>
              </a:path>
            </a:pathLst>
          </a:custGeom>
          <a:solidFill>
            <a:srgbClr val="0027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E42FE7AB-292D-4260-B2A9-6979354D7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15CFE0-3058-4B93-BF7D-A3BBFE04FFEC}"/>
              </a:ext>
            </a:extLst>
          </p:cNvPr>
          <p:cNvSpPr/>
          <p:nvPr userDrawn="1"/>
        </p:nvSpPr>
        <p:spPr>
          <a:xfrm>
            <a:off x="190500" y="157070"/>
            <a:ext cx="11811000" cy="6543861"/>
          </a:xfrm>
          <a:custGeom>
            <a:avLst/>
            <a:gdLst>
              <a:gd name="connsiteX0" fmla="*/ 0 w 11811000"/>
              <a:gd name="connsiteY0" fmla="*/ 236561 h 6543861"/>
              <a:gd name="connsiteX1" fmla="*/ 236561 w 11811000"/>
              <a:gd name="connsiteY1" fmla="*/ 0 h 6543861"/>
              <a:gd name="connsiteX2" fmla="*/ 946670 w 11811000"/>
              <a:gd name="connsiteY2" fmla="*/ 0 h 6543861"/>
              <a:gd name="connsiteX3" fmla="*/ 1543401 w 11811000"/>
              <a:gd name="connsiteY3" fmla="*/ 0 h 6543861"/>
              <a:gd name="connsiteX4" fmla="*/ 2366889 w 11811000"/>
              <a:gd name="connsiteY4" fmla="*/ 0 h 6543861"/>
              <a:gd name="connsiteX5" fmla="*/ 3190377 w 11811000"/>
              <a:gd name="connsiteY5" fmla="*/ 0 h 6543861"/>
              <a:gd name="connsiteX6" fmla="*/ 3900486 w 11811000"/>
              <a:gd name="connsiteY6" fmla="*/ 0 h 6543861"/>
              <a:gd name="connsiteX7" fmla="*/ 4157080 w 11811000"/>
              <a:gd name="connsiteY7" fmla="*/ 0 h 6543861"/>
              <a:gd name="connsiteX8" fmla="*/ 4640432 w 11811000"/>
              <a:gd name="connsiteY8" fmla="*/ 0 h 6543861"/>
              <a:gd name="connsiteX9" fmla="*/ 5123783 w 11811000"/>
              <a:gd name="connsiteY9" fmla="*/ 0 h 6543861"/>
              <a:gd name="connsiteX10" fmla="*/ 5607135 w 11811000"/>
              <a:gd name="connsiteY10" fmla="*/ 0 h 6543861"/>
              <a:gd name="connsiteX11" fmla="*/ 6203865 w 11811000"/>
              <a:gd name="connsiteY11" fmla="*/ 0 h 6543861"/>
              <a:gd name="connsiteX12" fmla="*/ 6573838 w 11811000"/>
              <a:gd name="connsiteY12" fmla="*/ 0 h 6543861"/>
              <a:gd name="connsiteX13" fmla="*/ 6830432 w 11811000"/>
              <a:gd name="connsiteY13" fmla="*/ 0 h 6543861"/>
              <a:gd name="connsiteX14" fmla="*/ 7653920 w 11811000"/>
              <a:gd name="connsiteY14" fmla="*/ 0 h 6543861"/>
              <a:gd name="connsiteX15" fmla="*/ 8364029 w 11811000"/>
              <a:gd name="connsiteY15" fmla="*/ 0 h 6543861"/>
              <a:gd name="connsiteX16" fmla="*/ 8734002 w 11811000"/>
              <a:gd name="connsiteY16" fmla="*/ 0 h 6543861"/>
              <a:gd name="connsiteX17" fmla="*/ 9330733 w 11811000"/>
              <a:gd name="connsiteY17" fmla="*/ 0 h 6543861"/>
              <a:gd name="connsiteX18" fmla="*/ 10154221 w 11811000"/>
              <a:gd name="connsiteY18" fmla="*/ 0 h 6543861"/>
              <a:gd name="connsiteX19" fmla="*/ 10750951 w 11811000"/>
              <a:gd name="connsiteY19" fmla="*/ 0 h 6543861"/>
              <a:gd name="connsiteX20" fmla="*/ 11574439 w 11811000"/>
              <a:gd name="connsiteY20" fmla="*/ 0 h 6543861"/>
              <a:gd name="connsiteX21" fmla="*/ 11811000 w 11811000"/>
              <a:gd name="connsiteY21" fmla="*/ 236561 h 6543861"/>
              <a:gd name="connsiteX22" fmla="*/ 11811000 w 11811000"/>
              <a:gd name="connsiteY22" fmla="*/ 727739 h 6543861"/>
              <a:gd name="connsiteX23" fmla="*/ 11811000 w 11811000"/>
              <a:gd name="connsiteY23" fmla="*/ 1401039 h 6543861"/>
              <a:gd name="connsiteX24" fmla="*/ 11811000 w 11811000"/>
              <a:gd name="connsiteY24" fmla="*/ 2013632 h 6543861"/>
              <a:gd name="connsiteX25" fmla="*/ 11811000 w 11811000"/>
              <a:gd name="connsiteY25" fmla="*/ 2686932 h 6543861"/>
              <a:gd name="connsiteX26" fmla="*/ 11811000 w 11811000"/>
              <a:gd name="connsiteY26" fmla="*/ 3238817 h 6543861"/>
              <a:gd name="connsiteX27" fmla="*/ 11811000 w 11811000"/>
              <a:gd name="connsiteY27" fmla="*/ 3851410 h 6543861"/>
              <a:gd name="connsiteX28" fmla="*/ 11811000 w 11811000"/>
              <a:gd name="connsiteY28" fmla="*/ 4464003 h 6543861"/>
              <a:gd name="connsiteX29" fmla="*/ 11811000 w 11811000"/>
              <a:gd name="connsiteY29" fmla="*/ 4955181 h 6543861"/>
              <a:gd name="connsiteX30" fmla="*/ 11811000 w 11811000"/>
              <a:gd name="connsiteY30" fmla="*/ 5385651 h 6543861"/>
              <a:gd name="connsiteX31" fmla="*/ 11811000 w 11811000"/>
              <a:gd name="connsiteY31" fmla="*/ 6307300 h 6543861"/>
              <a:gd name="connsiteX32" fmla="*/ 11574439 w 11811000"/>
              <a:gd name="connsiteY32" fmla="*/ 6543861 h 6543861"/>
              <a:gd name="connsiteX33" fmla="*/ 11091087 w 11811000"/>
              <a:gd name="connsiteY33" fmla="*/ 6543861 h 6543861"/>
              <a:gd name="connsiteX34" fmla="*/ 10834493 w 11811000"/>
              <a:gd name="connsiteY34" fmla="*/ 6543861 h 6543861"/>
              <a:gd name="connsiteX35" fmla="*/ 10464520 w 11811000"/>
              <a:gd name="connsiteY35" fmla="*/ 6543861 h 6543861"/>
              <a:gd name="connsiteX36" fmla="*/ 10207926 w 11811000"/>
              <a:gd name="connsiteY36" fmla="*/ 6543861 h 6543861"/>
              <a:gd name="connsiteX37" fmla="*/ 9611196 w 11811000"/>
              <a:gd name="connsiteY37" fmla="*/ 6543861 h 6543861"/>
              <a:gd name="connsiteX38" fmla="*/ 9127844 w 11811000"/>
              <a:gd name="connsiteY38" fmla="*/ 6543861 h 6543861"/>
              <a:gd name="connsiteX39" fmla="*/ 8531114 w 11811000"/>
              <a:gd name="connsiteY39" fmla="*/ 6543861 h 6543861"/>
              <a:gd name="connsiteX40" fmla="*/ 7934383 w 11811000"/>
              <a:gd name="connsiteY40" fmla="*/ 6543861 h 6543861"/>
              <a:gd name="connsiteX41" fmla="*/ 7337653 w 11811000"/>
              <a:gd name="connsiteY41" fmla="*/ 6543861 h 6543861"/>
              <a:gd name="connsiteX42" fmla="*/ 6854301 w 11811000"/>
              <a:gd name="connsiteY42" fmla="*/ 6543861 h 6543861"/>
              <a:gd name="connsiteX43" fmla="*/ 6597707 w 11811000"/>
              <a:gd name="connsiteY43" fmla="*/ 6543861 h 6543861"/>
              <a:gd name="connsiteX44" fmla="*/ 5887598 w 11811000"/>
              <a:gd name="connsiteY44" fmla="*/ 6543861 h 6543861"/>
              <a:gd name="connsiteX45" fmla="*/ 5631004 w 11811000"/>
              <a:gd name="connsiteY45" fmla="*/ 6543861 h 6543861"/>
              <a:gd name="connsiteX46" fmla="*/ 4920895 w 11811000"/>
              <a:gd name="connsiteY46" fmla="*/ 6543861 h 6543861"/>
              <a:gd name="connsiteX47" fmla="*/ 4550922 w 11811000"/>
              <a:gd name="connsiteY47" fmla="*/ 6543861 h 6543861"/>
              <a:gd name="connsiteX48" fmla="*/ 4294328 w 11811000"/>
              <a:gd name="connsiteY48" fmla="*/ 6543861 h 6543861"/>
              <a:gd name="connsiteX49" fmla="*/ 3470840 w 11811000"/>
              <a:gd name="connsiteY49" fmla="*/ 6543861 h 6543861"/>
              <a:gd name="connsiteX50" fmla="*/ 2760731 w 11811000"/>
              <a:gd name="connsiteY50" fmla="*/ 6543861 h 6543861"/>
              <a:gd name="connsiteX51" fmla="*/ 2390758 w 11811000"/>
              <a:gd name="connsiteY51" fmla="*/ 6543861 h 6543861"/>
              <a:gd name="connsiteX52" fmla="*/ 1907406 w 11811000"/>
              <a:gd name="connsiteY52" fmla="*/ 6543861 h 6543861"/>
              <a:gd name="connsiteX53" fmla="*/ 1537433 w 11811000"/>
              <a:gd name="connsiteY53" fmla="*/ 6543861 h 6543861"/>
              <a:gd name="connsiteX54" fmla="*/ 1280839 w 11811000"/>
              <a:gd name="connsiteY54" fmla="*/ 6543861 h 6543861"/>
              <a:gd name="connsiteX55" fmla="*/ 1024245 w 11811000"/>
              <a:gd name="connsiteY55" fmla="*/ 6543861 h 6543861"/>
              <a:gd name="connsiteX56" fmla="*/ 236561 w 11811000"/>
              <a:gd name="connsiteY56" fmla="*/ 6543861 h 6543861"/>
              <a:gd name="connsiteX57" fmla="*/ 0 w 11811000"/>
              <a:gd name="connsiteY57" fmla="*/ 6307300 h 6543861"/>
              <a:gd name="connsiteX58" fmla="*/ 0 w 11811000"/>
              <a:gd name="connsiteY58" fmla="*/ 5937537 h 6543861"/>
              <a:gd name="connsiteX59" fmla="*/ 0 w 11811000"/>
              <a:gd name="connsiteY59" fmla="*/ 5446359 h 6543861"/>
              <a:gd name="connsiteX60" fmla="*/ 0 w 11811000"/>
              <a:gd name="connsiteY60" fmla="*/ 4833766 h 6543861"/>
              <a:gd name="connsiteX61" fmla="*/ 0 w 11811000"/>
              <a:gd name="connsiteY61" fmla="*/ 4281881 h 6543861"/>
              <a:gd name="connsiteX62" fmla="*/ 0 w 11811000"/>
              <a:gd name="connsiteY62" fmla="*/ 3608581 h 6543861"/>
              <a:gd name="connsiteX63" fmla="*/ 0 w 11811000"/>
              <a:gd name="connsiteY63" fmla="*/ 3056695 h 6543861"/>
              <a:gd name="connsiteX64" fmla="*/ 0 w 11811000"/>
              <a:gd name="connsiteY64" fmla="*/ 2444102 h 6543861"/>
              <a:gd name="connsiteX65" fmla="*/ 0 w 11811000"/>
              <a:gd name="connsiteY65" fmla="*/ 1892217 h 6543861"/>
              <a:gd name="connsiteX66" fmla="*/ 0 w 11811000"/>
              <a:gd name="connsiteY66" fmla="*/ 1279624 h 6543861"/>
              <a:gd name="connsiteX67" fmla="*/ 0 w 11811000"/>
              <a:gd name="connsiteY67" fmla="*/ 909861 h 6543861"/>
              <a:gd name="connsiteX68" fmla="*/ 0 w 11811000"/>
              <a:gd name="connsiteY68" fmla="*/ 236561 h 654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811000" h="6543861" fill="none" extrusionOk="0">
                <a:moveTo>
                  <a:pt x="0" y="236561"/>
                </a:moveTo>
                <a:cubicBezTo>
                  <a:pt x="35048" y="115597"/>
                  <a:pt x="117344" y="-3446"/>
                  <a:pt x="236561" y="0"/>
                </a:cubicBezTo>
                <a:cubicBezTo>
                  <a:pt x="551514" y="-24139"/>
                  <a:pt x="764018" y="74122"/>
                  <a:pt x="946670" y="0"/>
                </a:cubicBezTo>
                <a:cubicBezTo>
                  <a:pt x="1129322" y="-74122"/>
                  <a:pt x="1392945" y="25801"/>
                  <a:pt x="1543401" y="0"/>
                </a:cubicBezTo>
                <a:cubicBezTo>
                  <a:pt x="1693857" y="-25801"/>
                  <a:pt x="2110864" y="45788"/>
                  <a:pt x="2366889" y="0"/>
                </a:cubicBezTo>
                <a:cubicBezTo>
                  <a:pt x="2622914" y="-45788"/>
                  <a:pt x="3009557" y="79884"/>
                  <a:pt x="3190377" y="0"/>
                </a:cubicBezTo>
                <a:cubicBezTo>
                  <a:pt x="3371197" y="-79884"/>
                  <a:pt x="3617016" y="33141"/>
                  <a:pt x="3900486" y="0"/>
                </a:cubicBezTo>
                <a:cubicBezTo>
                  <a:pt x="4183956" y="-33141"/>
                  <a:pt x="4056545" y="13722"/>
                  <a:pt x="4157080" y="0"/>
                </a:cubicBezTo>
                <a:cubicBezTo>
                  <a:pt x="4257615" y="-13722"/>
                  <a:pt x="4518859" y="3827"/>
                  <a:pt x="4640432" y="0"/>
                </a:cubicBezTo>
                <a:cubicBezTo>
                  <a:pt x="4762005" y="-3827"/>
                  <a:pt x="4938838" y="34719"/>
                  <a:pt x="5123783" y="0"/>
                </a:cubicBezTo>
                <a:cubicBezTo>
                  <a:pt x="5308728" y="-34719"/>
                  <a:pt x="5371129" y="3147"/>
                  <a:pt x="5607135" y="0"/>
                </a:cubicBezTo>
                <a:cubicBezTo>
                  <a:pt x="5843141" y="-3147"/>
                  <a:pt x="6011772" y="30711"/>
                  <a:pt x="6203865" y="0"/>
                </a:cubicBezTo>
                <a:cubicBezTo>
                  <a:pt x="6395958" y="-30711"/>
                  <a:pt x="6494025" y="15245"/>
                  <a:pt x="6573838" y="0"/>
                </a:cubicBezTo>
                <a:cubicBezTo>
                  <a:pt x="6653651" y="-15245"/>
                  <a:pt x="6753945" y="17221"/>
                  <a:pt x="6830432" y="0"/>
                </a:cubicBezTo>
                <a:cubicBezTo>
                  <a:pt x="6906919" y="-17221"/>
                  <a:pt x="7445772" y="72486"/>
                  <a:pt x="7653920" y="0"/>
                </a:cubicBezTo>
                <a:cubicBezTo>
                  <a:pt x="7862068" y="-72486"/>
                  <a:pt x="8121336" y="10596"/>
                  <a:pt x="8364029" y="0"/>
                </a:cubicBezTo>
                <a:cubicBezTo>
                  <a:pt x="8606722" y="-10596"/>
                  <a:pt x="8588173" y="34117"/>
                  <a:pt x="8734002" y="0"/>
                </a:cubicBezTo>
                <a:cubicBezTo>
                  <a:pt x="8879831" y="-34117"/>
                  <a:pt x="9191795" y="56180"/>
                  <a:pt x="9330733" y="0"/>
                </a:cubicBezTo>
                <a:cubicBezTo>
                  <a:pt x="9469671" y="-56180"/>
                  <a:pt x="9947403" y="68451"/>
                  <a:pt x="10154221" y="0"/>
                </a:cubicBezTo>
                <a:cubicBezTo>
                  <a:pt x="10361039" y="-68451"/>
                  <a:pt x="10556752" y="66555"/>
                  <a:pt x="10750951" y="0"/>
                </a:cubicBezTo>
                <a:cubicBezTo>
                  <a:pt x="10945150" y="-66555"/>
                  <a:pt x="11350902" y="68091"/>
                  <a:pt x="11574439" y="0"/>
                </a:cubicBezTo>
                <a:cubicBezTo>
                  <a:pt x="11702155" y="-5210"/>
                  <a:pt x="11806609" y="122294"/>
                  <a:pt x="11811000" y="236561"/>
                </a:cubicBezTo>
                <a:cubicBezTo>
                  <a:pt x="11858356" y="385896"/>
                  <a:pt x="11778084" y="503039"/>
                  <a:pt x="11811000" y="727739"/>
                </a:cubicBezTo>
                <a:cubicBezTo>
                  <a:pt x="11843916" y="952439"/>
                  <a:pt x="11745998" y="1197689"/>
                  <a:pt x="11811000" y="1401039"/>
                </a:cubicBezTo>
                <a:cubicBezTo>
                  <a:pt x="11876002" y="1604389"/>
                  <a:pt x="11805785" y="1863980"/>
                  <a:pt x="11811000" y="2013632"/>
                </a:cubicBezTo>
                <a:cubicBezTo>
                  <a:pt x="11816215" y="2163284"/>
                  <a:pt x="11809701" y="2410376"/>
                  <a:pt x="11811000" y="2686932"/>
                </a:cubicBezTo>
                <a:cubicBezTo>
                  <a:pt x="11812299" y="2963488"/>
                  <a:pt x="11775170" y="3109073"/>
                  <a:pt x="11811000" y="3238817"/>
                </a:cubicBezTo>
                <a:cubicBezTo>
                  <a:pt x="11846830" y="3368562"/>
                  <a:pt x="11791464" y="3683417"/>
                  <a:pt x="11811000" y="3851410"/>
                </a:cubicBezTo>
                <a:cubicBezTo>
                  <a:pt x="11830536" y="4019403"/>
                  <a:pt x="11738566" y="4300539"/>
                  <a:pt x="11811000" y="4464003"/>
                </a:cubicBezTo>
                <a:cubicBezTo>
                  <a:pt x="11883434" y="4627467"/>
                  <a:pt x="11772628" y="4783725"/>
                  <a:pt x="11811000" y="4955181"/>
                </a:cubicBezTo>
                <a:cubicBezTo>
                  <a:pt x="11849372" y="5126637"/>
                  <a:pt x="11795327" y="5291973"/>
                  <a:pt x="11811000" y="5385651"/>
                </a:cubicBezTo>
                <a:cubicBezTo>
                  <a:pt x="11826673" y="5479329"/>
                  <a:pt x="11785524" y="5901775"/>
                  <a:pt x="11811000" y="6307300"/>
                </a:cubicBezTo>
                <a:cubicBezTo>
                  <a:pt x="11816842" y="6447149"/>
                  <a:pt x="11706752" y="6559761"/>
                  <a:pt x="11574439" y="6543861"/>
                </a:cubicBezTo>
                <a:cubicBezTo>
                  <a:pt x="11458196" y="6547465"/>
                  <a:pt x="11223363" y="6524096"/>
                  <a:pt x="11091087" y="6543861"/>
                </a:cubicBezTo>
                <a:cubicBezTo>
                  <a:pt x="10958811" y="6563626"/>
                  <a:pt x="10898434" y="6541215"/>
                  <a:pt x="10834493" y="6543861"/>
                </a:cubicBezTo>
                <a:cubicBezTo>
                  <a:pt x="10770552" y="6546507"/>
                  <a:pt x="10575782" y="6519468"/>
                  <a:pt x="10464520" y="6543861"/>
                </a:cubicBezTo>
                <a:cubicBezTo>
                  <a:pt x="10353258" y="6568254"/>
                  <a:pt x="10322538" y="6543611"/>
                  <a:pt x="10207926" y="6543861"/>
                </a:cubicBezTo>
                <a:cubicBezTo>
                  <a:pt x="10093314" y="6544111"/>
                  <a:pt x="9878020" y="6500444"/>
                  <a:pt x="9611196" y="6543861"/>
                </a:cubicBezTo>
                <a:cubicBezTo>
                  <a:pt x="9344372" y="6587278"/>
                  <a:pt x="9287137" y="6536009"/>
                  <a:pt x="9127844" y="6543861"/>
                </a:cubicBezTo>
                <a:cubicBezTo>
                  <a:pt x="8968551" y="6551713"/>
                  <a:pt x="8751735" y="6473643"/>
                  <a:pt x="8531114" y="6543861"/>
                </a:cubicBezTo>
                <a:cubicBezTo>
                  <a:pt x="8310493" y="6614079"/>
                  <a:pt x="8143519" y="6486301"/>
                  <a:pt x="7934383" y="6543861"/>
                </a:cubicBezTo>
                <a:cubicBezTo>
                  <a:pt x="7725247" y="6601421"/>
                  <a:pt x="7574155" y="6484021"/>
                  <a:pt x="7337653" y="6543861"/>
                </a:cubicBezTo>
                <a:cubicBezTo>
                  <a:pt x="7101151" y="6603701"/>
                  <a:pt x="6990588" y="6522391"/>
                  <a:pt x="6854301" y="6543861"/>
                </a:cubicBezTo>
                <a:cubicBezTo>
                  <a:pt x="6718014" y="6565331"/>
                  <a:pt x="6717742" y="6526501"/>
                  <a:pt x="6597707" y="6543861"/>
                </a:cubicBezTo>
                <a:cubicBezTo>
                  <a:pt x="6477672" y="6561221"/>
                  <a:pt x="6233361" y="6503980"/>
                  <a:pt x="5887598" y="6543861"/>
                </a:cubicBezTo>
                <a:cubicBezTo>
                  <a:pt x="5541835" y="6583742"/>
                  <a:pt x="5698534" y="6514040"/>
                  <a:pt x="5631004" y="6543861"/>
                </a:cubicBezTo>
                <a:cubicBezTo>
                  <a:pt x="5563474" y="6573682"/>
                  <a:pt x="5236145" y="6512821"/>
                  <a:pt x="4920895" y="6543861"/>
                </a:cubicBezTo>
                <a:cubicBezTo>
                  <a:pt x="4605645" y="6574901"/>
                  <a:pt x="4719153" y="6534447"/>
                  <a:pt x="4550922" y="6543861"/>
                </a:cubicBezTo>
                <a:cubicBezTo>
                  <a:pt x="4382691" y="6553275"/>
                  <a:pt x="4420814" y="6523434"/>
                  <a:pt x="4294328" y="6543861"/>
                </a:cubicBezTo>
                <a:cubicBezTo>
                  <a:pt x="4167842" y="6564288"/>
                  <a:pt x="3839412" y="6504427"/>
                  <a:pt x="3470840" y="6543861"/>
                </a:cubicBezTo>
                <a:cubicBezTo>
                  <a:pt x="3102268" y="6583295"/>
                  <a:pt x="3032722" y="6520394"/>
                  <a:pt x="2760731" y="6543861"/>
                </a:cubicBezTo>
                <a:cubicBezTo>
                  <a:pt x="2488740" y="6567328"/>
                  <a:pt x="2469667" y="6526358"/>
                  <a:pt x="2390758" y="6543861"/>
                </a:cubicBezTo>
                <a:cubicBezTo>
                  <a:pt x="2311849" y="6561364"/>
                  <a:pt x="2105269" y="6524347"/>
                  <a:pt x="1907406" y="6543861"/>
                </a:cubicBezTo>
                <a:cubicBezTo>
                  <a:pt x="1709543" y="6563375"/>
                  <a:pt x="1674489" y="6513376"/>
                  <a:pt x="1537433" y="6543861"/>
                </a:cubicBezTo>
                <a:cubicBezTo>
                  <a:pt x="1400377" y="6574346"/>
                  <a:pt x="1377308" y="6517894"/>
                  <a:pt x="1280839" y="6543861"/>
                </a:cubicBezTo>
                <a:cubicBezTo>
                  <a:pt x="1184370" y="6569828"/>
                  <a:pt x="1099209" y="6540000"/>
                  <a:pt x="1024245" y="6543861"/>
                </a:cubicBezTo>
                <a:cubicBezTo>
                  <a:pt x="949281" y="6547722"/>
                  <a:pt x="603455" y="6521224"/>
                  <a:pt x="236561" y="6543861"/>
                </a:cubicBezTo>
                <a:cubicBezTo>
                  <a:pt x="136396" y="6547467"/>
                  <a:pt x="28948" y="6428244"/>
                  <a:pt x="0" y="6307300"/>
                </a:cubicBezTo>
                <a:cubicBezTo>
                  <a:pt x="-4021" y="6152752"/>
                  <a:pt x="4656" y="6108099"/>
                  <a:pt x="0" y="5937537"/>
                </a:cubicBezTo>
                <a:cubicBezTo>
                  <a:pt x="-4656" y="5766975"/>
                  <a:pt x="40642" y="5602176"/>
                  <a:pt x="0" y="5446359"/>
                </a:cubicBezTo>
                <a:cubicBezTo>
                  <a:pt x="-40642" y="5290542"/>
                  <a:pt x="26763" y="5008351"/>
                  <a:pt x="0" y="4833766"/>
                </a:cubicBezTo>
                <a:cubicBezTo>
                  <a:pt x="-26763" y="4659181"/>
                  <a:pt x="59199" y="4427604"/>
                  <a:pt x="0" y="4281881"/>
                </a:cubicBezTo>
                <a:cubicBezTo>
                  <a:pt x="-59199" y="4136159"/>
                  <a:pt x="74380" y="3753870"/>
                  <a:pt x="0" y="3608581"/>
                </a:cubicBezTo>
                <a:cubicBezTo>
                  <a:pt x="-74380" y="3463292"/>
                  <a:pt x="52046" y="3292761"/>
                  <a:pt x="0" y="3056695"/>
                </a:cubicBezTo>
                <a:cubicBezTo>
                  <a:pt x="-52046" y="2820629"/>
                  <a:pt x="63931" y="2723194"/>
                  <a:pt x="0" y="2444102"/>
                </a:cubicBezTo>
                <a:cubicBezTo>
                  <a:pt x="-63931" y="2165010"/>
                  <a:pt x="41311" y="2110277"/>
                  <a:pt x="0" y="1892217"/>
                </a:cubicBezTo>
                <a:cubicBezTo>
                  <a:pt x="-41311" y="1674158"/>
                  <a:pt x="57955" y="1424472"/>
                  <a:pt x="0" y="1279624"/>
                </a:cubicBezTo>
                <a:cubicBezTo>
                  <a:pt x="-57955" y="1134776"/>
                  <a:pt x="44173" y="1070987"/>
                  <a:pt x="0" y="909861"/>
                </a:cubicBezTo>
                <a:cubicBezTo>
                  <a:pt x="-44173" y="748735"/>
                  <a:pt x="28136" y="432075"/>
                  <a:pt x="0" y="236561"/>
                </a:cubicBezTo>
                <a:close/>
              </a:path>
              <a:path w="11811000" h="6543861" stroke="0" extrusionOk="0">
                <a:moveTo>
                  <a:pt x="0" y="236561"/>
                </a:moveTo>
                <a:cubicBezTo>
                  <a:pt x="-10959" y="98352"/>
                  <a:pt x="110780" y="11878"/>
                  <a:pt x="236561" y="0"/>
                </a:cubicBezTo>
                <a:cubicBezTo>
                  <a:pt x="396561" y="-4047"/>
                  <a:pt x="489710" y="28580"/>
                  <a:pt x="606534" y="0"/>
                </a:cubicBezTo>
                <a:cubicBezTo>
                  <a:pt x="723358" y="-28580"/>
                  <a:pt x="1129040" y="60371"/>
                  <a:pt x="1316643" y="0"/>
                </a:cubicBezTo>
                <a:cubicBezTo>
                  <a:pt x="1504246" y="-60371"/>
                  <a:pt x="1875681" y="60205"/>
                  <a:pt x="2026752" y="0"/>
                </a:cubicBezTo>
                <a:cubicBezTo>
                  <a:pt x="2177823" y="-60205"/>
                  <a:pt x="2203617" y="9589"/>
                  <a:pt x="2283346" y="0"/>
                </a:cubicBezTo>
                <a:cubicBezTo>
                  <a:pt x="2363075" y="-9589"/>
                  <a:pt x="2796474" y="24497"/>
                  <a:pt x="3106834" y="0"/>
                </a:cubicBezTo>
                <a:cubicBezTo>
                  <a:pt x="3417194" y="-24497"/>
                  <a:pt x="3381774" y="38640"/>
                  <a:pt x="3590186" y="0"/>
                </a:cubicBezTo>
                <a:cubicBezTo>
                  <a:pt x="3798598" y="-38640"/>
                  <a:pt x="4133437" y="40538"/>
                  <a:pt x="4300295" y="0"/>
                </a:cubicBezTo>
                <a:cubicBezTo>
                  <a:pt x="4467153" y="-40538"/>
                  <a:pt x="4469608" y="19428"/>
                  <a:pt x="4556889" y="0"/>
                </a:cubicBezTo>
                <a:cubicBezTo>
                  <a:pt x="4644170" y="-19428"/>
                  <a:pt x="4949038" y="30329"/>
                  <a:pt x="5153620" y="0"/>
                </a:cubicBezTo>
                <a:cubicBezTo>
                  <a:pt x="5358202" y="-30329"/>
                  <a:pt x="5337456" y="9948"/>
                  <a:pt x="5410214" y="0"/>
                </a:cubicBezTo>
                <a:cubicBezTo>
                  <a:pt x="5482972" y="-9948"/>
                  <a:pt x="5791896" y="80490"/>
                  <a:pt x="6120323" y="0"/>
                </a:cubicBezTo>
                <a:cubicBezTo>
                  <a:pt x="6448750" y="-80490"/>
                  <a:pt x="6487081" y="44993"/>
                  <a:pt x="6830432" y="0"/>
                </a:cubicBezTo>
                <a:cubicBezTo>
                  <a:pt x="7173783" y="-44993"/>
                  <a:pt x="7033554" y="29503"/>
                  <a:pt x="7087026" y="0"/>
                </a:cubicBezTo>
                <a:cubicBezTo>
                  <a:pt x="7140498" y="-29503"/>
                  <a:pt x="7540178" y="44564"/>
                  <a:pt x="7797135" y="0"/>
                </a:cubicBezTo>
                <a:cubicBezTo>
                  <a:pt x="8054092" y="-44564"/>
                  <a:pt x="8347570" y="872"/>
                  <a:pt x="8620623" y="0"/>
                </a:cubicBezTo>
                <a:cubicBezTo>
                  <a:pt x="8893676" y="-872"/>
                  <a:pt x="8980648" y="4271"/>
                  <a:pt x="9217354" y="0"/>
                </a:cubicBezTo>
                <a:cubicBezTo>
                  <a:pt x="9454060" y="-4271"/>
                  <a:pt x="9469648" y="30158"/>
                  <a:pt x="9700705" y="0"/>
                </a:cubicBezTo>
                <a:cubicBezTo>
                  <a:pt x="9931762" y="-30158"/>
                  <a:pt x="10069112" y="5723"/>
                  <a:pt x="10410815" y="0"/>
                </a:cubicBezTo>
                <a:cubicBezTo>
                  <a:pt x="10752518" y="-5723"/>
                  <a:pt x="10664736" y="26532"/>
                  <a:pt x="10780788" y="0"/>
                </a:cubicBezTo>
                <a:cubicBezTo>
                  <a:pt x="10896840" y="-26532"/>
                  <a:pt x="11305698" y="90143"/>
                  <a:pt x="11574439" y="0"/>
                </a:cubicBezTo>
                <a:cubicBezTo>
                  <a:pt x="11707809" y="1807"/>
                  <a:pt x="11841624" y="120234"/>
                  <a:pt x="11811000" y="236561"/>
                </a:cubicBezTo>
                <a:cubicBezTo>
                  <a:pt x="11835445" y="473161"/>
                  <a:pt x="11803615" y="601023"/>
                  <a:pt x="11811000" y="727739"/>
                </a:cubicBezTo>
                <a:cubicBezTo>
                  <a:pt x="11818385" y="854455"/>
                  <a:pt x="11768691" y="1213483"/>
                  <a:pt x="11811000" y="1401039"/>
                </a:cubicBezTo>
                <a:cubicBezTo>
                  <a:pt x="11853309" y="1588595"/>
                  <a:pt x="11804375" y="1672078"/>
                  <a:pt x="11811000" y="1770802"/>
                </a:cubicBezTo>
                <a:cubicBezTo>
                  <a:pt x="11817625" y="1869526"/>
                  <a:pt x="11790087" y="2110700"/>
                  <a:pt x="11811000" y="2201273"/>
                </a:cubicBezTo>
                <a:cubicBezTo>
                  <a:pt x="11831913" y="2291846"/>
                  <a:pt x="11779866" y="2521468"/>
                  <a:pt x="11811000" y="2631743"/>
                </a:cubicBezTo>
                <a:cubicBezTo>
                  <a:pt x="11842134" y="2742018"/>
                  <a:pt x="11759112" y="3128530"/>
                  <a:pt x="11811000" y="3305044"/>
                </a:cubicBezTo>
                <a:cubicBezTo>
                  <a:pt x="11862888" y="3481558"/>
                  <a:pt x="11768840" y="3775337"/>
                  <a:pt x="11811000" y="3978344"/>
                </a:cubicBezTo>
                <a:cubicBezTo>
                  <a:pt x="11853160" y="4181351"/>
                  <a:pt x="11751335" y="4433208"/>
                  <a:pt x="11811000" y="4590937"/>
                </a:cubicBezTo>
                <a:cubicBezTo>
                  <a:pt x="11870665" y="4748666"/>
                  <a:pt x="11769014" y="4917384"/>
                  <a:pt x="11811000" y="5142822"/>
                </a:cubicBezTo>
                <a:cubicBezTo>
                  <a:pt x="11852986" y="5368261"/>
                  <a:pt x="11798865" y="5609734"/>
                  <a:pt x="11811000" y="5755415"/>
                </a:cubicBezTo>
                <a:cubicBezTo>
                  <a:pt x="11823135" y="5901096"/>
                  <a:pt x="11752327" y="6194216"/>
                  <a:pt x="11811000" y="6307300"/>
                </a:cubicBezTo>
                <a:cubicBezTo>
                  <a:pt x="11775779" y="6447139"/>
                  <a:pt x="11693317" y="6545233"/>
                  <a:pt x="11574439" y="6543861"/>
                </a:cubicBezTo>
                <a:cubicBezTo>
                  <a:pt x="11413863" y="6624695"/>
                  <a:pt x="11196266" y="6536668"/>
                  <a:pt x="10864330" y="6543861"/>
                </a:cubicBezTo>
                <a:cubicBezTo>
                  <a:pt x="10532394" y="6551054"/>
                  <a:pt x="10392855" y="6475626"/>
                  <a:pt x="10267599" y="6543861"/>
                </a:cubicBezTo>
                <a:cubicBezTo>
                  <a:pt x="10142343" y="6612096"/>
                  <a:pt x="9705696" y="6476321"/>
                  <a:pt x="9557490" y="6543861"/>
                </a:cubicBezTo>
                <a:cubicBezTo>
                  <a:pt x="9409284" y="6611401"/>
                  <a:pt x="9289482" y="6503638"/>
                  <a:pt x="9187517" y="6543861"/>
                </a:cubicBezTo>
                <a:cubicBezTo>
                  <a:pt x="9085552" y="6584084"/>
                  <a:pt x="8988789" y="6524015"/>
                  <a:pt x="8817544" y="6543861"/>
                </a:cubicBezTo>
                <a:cubicBezTo>
                  <a:pt x="8646299" y="6563707"/>
                  <a:pt x="8552780" y="6492781"/>
                  <a:pt x="8334193" y="6543861"/>
                </a:cubicBezTo>
                <a:cubicBezTo>
                  <a:pt x="8115606" y="6594941"/>
                  <a:pt x="8158433" y="6517388"/>
                  <a:pt x="8077599" y="6543861"/>
                </a:cubicBezTo>
                <a:cubicBezTo>
                  <a:pt x="7996765" y="6570334"/>
                  <a:pt x="7466749" y="6445488"/>
                  <a:pt x="7254111" y="6543861"/>
                </a:cubicBezTo>
                <a:cubicBezTo>
                  <a:pt x="7041473" y="6642234"/>
                  <a:pt x="6966537" y="6509525"/>
                  <a:pt x="6884138" y="6543861"/>
                </a:cubicBezTo>
                <a:cubicBezTo>
                  <a:pt x="6801739" y="6578197"/>
                  <a:pt x="6711000" y="6533670"/>
                  <a:pt x="6627544" y="6543861"/>
                </a:cubicBezTo>
                <a:cubicBezTo>
                  <a:pt x="6544088" y="6554052"/>
                  <a:pt x="6296396" y="6540206"/>
                  <a:pt x="6030813" y="6543861"/>
                </a:cubicBezTo>
                <a:cubicBezTo>
                  <a:pt x="5765230" y="6547516"/>
                  <a:pt x="5739833" y="6489455"/>
                  <a:pt x="5547462" y="6543861"/>
                </a:cubicBezTo>
                <a:cubicBezTo>
                  <a:pt x="5355091" y="6598267"/>
                  <a:pt x="5215731" y="6491105"/>
                  <a:pt x="5064110" y="6543861"/>
                </a:cubicBezTo>
                <a:cubicBezTo>
                  <a:pt x="4912489" y="6596617"/>
                  <a:pt x="4805020" y="6528127"/>
                  <a:pt x="4694137" y="6543861"/>
                </a:cubicBezTo>
                <a:cubicBezTo>
                  <a:pt x="4583254" y="6559595"/>
                  <a:pt x="4513865" y="6520117"/>
                  <a:pt x="4437543" y="6543861"/>
                </a:cubicBezTo>
                <a:cubicBezTo>
                  <a:pt x="4361221" y="6567605"/>
                  <a:pt x="4134583" y="6511749"/>
                  <a:pt x="3840813" y="6543861"/>
                </a:cubicBezTo>
                <a:cubicBezTo>
                  <a:pt x="3547043" y="6575973"/>
                  <a:pt x="3667292" y="6521470"/>
                  <a:pt x="3584219" y="6543861"/>
                </a:cubicBezTo>
                <a:cubicBezTo>
                  <a:pt x="3501146" y="6566252"/>
                  <a:pt x="3023220" y="6534380"/>
                  <a:pt x="2874109" y="6543861"/>
                </a:cubicBezTo>
                <a:cubicBezTo>
                  <a:pt x="2724998" y="6553342"/>
                  <a:pt x="2591833" y="6539391"/>
                  <a:pt x="2504137" y="6543861"/>
                </a:cubicBezTo>
                <a:cubicBezTo>
                  <a:pt x="2416441" y="6548331"/>
                  <a:pt x="2352901" y="6521373"/>
                  <a:pt x="2247543" y="6543861"/>
                </a:cubicBezTo>
                <a:cubicBezTo>
                  <a:pt x="2142185" y="6566349"/>
                  <a:pt x="1652849" y="6458401"/>
                  <a:pt x="1424055" y="6543861"/>
                </a:cubicBezTo>
                <a:cubicBezTo>
                  <a:pt x="1195261" y="6629321"/>
                  <a:pt x="1189713" y="6506588"/>
                  <a:pt x="1054082" y="6543861"/>
                </a:cubicBezTo>
                <a:cubicBezTo>
                  <a:pt x="918451" y="6581134"/>
                  <a:pt x="594676" y="6477684"/>
                  <a:pt x="236561" y="6543861"/>
                </a:cubicBezTo>
                <a:cubicBezTo>
                  <a:pt x="99364" y="6537674"/>
                  <a:pt x="5932" y="6434448"/>
                  <a:pt x="0" y="6307300"/>
                </a:cubicBezTo>
                <a:cubicBezTo>
                  <a:pt x="-62067" y="6013112"/>
                  <a:pt x="79376" y="5783914"/>
                  <a:pt x="0" y="5634000"/>
                </a:cubicBezTo>
                <a:cubicBezTo>
                  <a:pt x="-79376" y="5484086"/>
                  <a:pt x="25168" y="5234203"/>
                  <a:pt x="0" y="4960700"/>
                </a:cubicBezTo>
                <a:cubicBezTo>
                  <a:pt x="-25168" y="4687197"/>
                  <a:pt x="11116" y="4514449"/>
                  <a:pt x="0" y="4287400"/>
                </a:cubicBezTo>
                <a:cubicBezTo>
                  <a:pt x="-11116" y="4060351"/>
                  <a:pt x="27769" y="4018787"/>
                  <a:pt x="0" y="3856929"/>
                </a:cubicBezTo>
                <a:cubicBezTo>
                  <a:pt x="-27769" y="3695071"/>
                  <a:pt x="27097" y="3577554"/>
                  <a:pt x="0" y="3487166"/>
                </a:cubicBezTo>
                <a:cubicBezTo>
                  <a:pt x="-27097" y="3396778"/>
                  <a:pt x="65136" y="2948541"/>
                  <a:pt x="0" y="2813866"/>
                </a:cubicBezTo>
                <a:cubicBezTo>
                  <a:pt x="-65136" y="2679191"/>
                  <a:pt x="43567" y="2517257"/>
                  <a:pt x="0" y="2261980"/>
                </a:cubicBezTo>
                <a:cubicBezTo>
                  <a:pt x="-43567" y="2006703"/>
                  <a:pt x="29902" y="1948959"/>
                  <a:pt x="0" y="1770802"/>
                </a:cubicBezTo>
                <a:cubicBezTo>
                  <a:pt x="-29902" y="1592645"/>
                  <a:pt x="58192" y="1303432"/>
                  <a:pt x="0" y="1097502"/>
                </a:cubicBezTo>
                <a:cubicBezTo>
                  <a:pt x="-58192" y="891572"/>
                  <a:pt x="101948" y="545665"/>
                  <a:pt x="0" y="2365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CF9FB"/>
            </a:solidFill>
            <a:extLst>
              <a:ext uri="{C807C97D-BFC1-408E-A445-0C87EB9F89A2}">
                <ask:lineSketchStyleProps xmlns="" xmlns:ask="http://schemas.microsoft.com/office/drawing/2018/sketchyshapes" sd="1408960191">
                  <a:prstGeom prst="roundRect">
                    <a:avLst>
                      <a:gd name="adj" fmla="val 361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4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AFE20CAE-C055-4C6C-9EE0-C02EA9B0C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PHẠM DUYÊN 3 - 9Slide.vn">
            <a:extLst>
              <a:ext uri="{FF2B5EF4-FFF2-40B4-BE49-F238E27FC236}">
                <a16:creationId xmlns:a16="http://schemas.microsoft.com/office/drawing/2014/main" id="{574A13DD-DA6A-4426-B555-D128C6EA4883}"/>
              </a:ext>
            </a:extLst>
          </p:cNvPr>
          <p:cNvGrpSpPr/>
          <p:nvPr userDrawn="1"/>
        </p:nvGrpSpPr>
        <p:grpSpPr>
          <a:xfrm>
            <a:off x="-730908" y="-834001"/>
            <a:ext cx="13438458" cy="2209657"/>
            <a:chOff x="-730908" y="-834001"/>
            <a:chExt cx="13438458" cy="2209657"/>
          </a:xfrm>
        </p:grpSpPr>
        <p:sp>
          <p:nvSpPr>
            <p:cNvPr id="13" name="PHẠM DUYÊN 1 - 9Slide.vn 2 - 9Slide.vn">
              <a:extLst>
                <a:ext uri="{FF2B5EF4-FFF2-40B4-BE49-F238E27FC236}">
                  <a16:creationId xmlns:a16="http://schemas.microsoft.com/office/drawing/2014/main" id="{640973E8-DFC6-48C2-B63E-BEBF95510686}"/>
                </a:ext>
              </a:extLst>
            </p:cNvPr>
            <p:cNvSpPr/>
            <p:nvPr/>
          </p:nvSpPr>
          <p:spPr>
            <a:xfrm>
              <a:off x="-237656" y="-834001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HẠM DUYÊN 1 - 9Slide.vn 3 - 9Slide.vn">
              <a:extLst>
                <a:ext uri="{FF2B5EF4-FFF2-40B4-BE49-F238E27FC236}">
                  <a16:creationId xmlns:a16="http://schemas.microsoft.com/office/drawing/2014/main" id="{17BF3A7E-563F-40F7-BEF9-A1AEE691BFBF}"/>
                </a:ext>
              </a:extLst>
            </p:cNvPr>
            <p:cNvSpPr/>
            <p:nvPr/>
          </p:nvSpPr>
          <p:spPr>
            <a:xfrm flipV="1">
              <a:off x="2472486" y="-563188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HẠM DUYÊN 1 - 9Slide.vn 4 - 9Slide.vn">
              <a:extLst>
                <a:ext uri="{FF2B5EF4-FFF2-40B4-BE49-F238E27FC236}">
                  <a16:creationId xmlns:a16="http://schemas.microsoft.com/office/drawing/2014/main" id="{039C4337-284B-48A4-878B-65B844DDBF7C}"/>
                </a:ext>
              </a:extLst>
            </p:cNvPr>
            <p:cNvSpPr/>
            <p:nvPr/>
          </p:nvSpPr>
          <p:spPr>
            <a:xfrm>
              <a:off x="8432926" y="-762379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PHẠM DUYÊN 1 - 9Slide.vn 5 - 9Slide.vn">
              <a:extLst>
                <a:ext uri="{FF2B5EF4-FFF2-40B4-BE49-F238E27FC236}">
                  <a16:creationId xmlns:a16="http://schemas.microsoft.com/office/drawing/2014/main" id="{2E5BC305-89F1-479D-B2D1-74281E1EFFD7}"/>
                </a:ext>
              </a:extLst>
            </p:cNvPr>
            <p:cNvSpPr/>
            <p:nvPr/>
          </p:nvSpPr>
          <p:spPr>
            <a:xfrm flipV="1">
              <a:off x="7197309" y="-382182"/>
              <a:ext cx="1629266" cy="800697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PHẠM DUYÊN 1 - 9Slide.vn 6 - 9Slide.vn">
              <a:extLst>
                <a:ext uri="{FF2B5EF4-FFF2-40B4-BE49-F238E27FC236}">
                  <a16:creationId xmlns:a16="http://schemas.microsoft.com/office/drawing/2014/main" id="{A1845AC0-335A-44D6-A0EF-7DC797A3ECA6}"/>
                </a:ext>
              </a:extLst>
            </p:cNvPr>
            <p:cNvSpPr/>
            <p:nvPr/>
          </p:nvSpPr>
          <p:spPr>
            <a:xfrm>
              <a:off x="6271960" y="-354867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PHẠM DUYÊN 1 - 9Slide.vn 7 - 9Slide.vn">
              <a:extLst>
                <a:ext uri="{FF2B5EF4-FFF2-40B4-BE49-F238E27FC236}">
                  <a16:creationId xmlns:a16="http://schemas.microsoft.com/office/drawing/2014/main" id="{9A9A14BF-7857-4B4D-B99D-368AA3B84DDE}"/>
                </a:ext>
              </a:extLst>
            </p:cNvPr>
            <p:cNvSpPr/>
            <p:nvPr/>
          </p:nvSpPr>
          <p:spPr>
            <a:xfrm>
              <a:off x="4692850" y="-524234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HẠM DUYÊN 1 - 9Slide.vn 8 - 9Slide.vn">
              <a:extLst>
                <a:ext uri="{FF2B5EF4-FFF2-40B4-BE49-F238E27FC236}">
                  <a16:creationId xmlns:a16="http://schemas.microsoft.com/office/drawing/2014/main" id="{6F4004CA-E315-49BD-90C8-D9955CE68A2E}"/>
                </a:ext>
              </a:extLst>
            </p:cNvPr>
            <p:cNvSpPr/>
            <p:nvPr/>
          </p:nvSpPr>
          <p:spPr>
            <a:xfrm flipV="1">
              <a:off x="-730908" y="-574976"/>
              <a:ext cx="13280571" cy="1950632"/>
            </a:xfrm>
            <a:custGeom>
              <a:avLst/>
              <a:gdLst>
                <a:gd name="connsiteX0" fmla="*/ 1609229 w 11244990"/>
                <a:gd name="connsiteY0" fmla="*/ 0 h 1628749"/>
                <a:gd name="connsiteX1" fmla="*/ 2066331 w 11244990"/>
                <a:gd name="connsiteY1" fmla="*/ 243039 h 1628749"/>
                <a:gd name="connsiteX2" fmla="*/ 2092121 w 11244990"/>
                <a:gd name="connsiteY2" fmla="*/ 290554 h 1628749"/>
                <a:gd name="connsiteX3" fmla="*/ 2207398 w 11244990"/>
                <a:gd name="connsiteY3" fmla="*/ 254771 h 1628749"/>
                <a:gd name="connsiteX4" fmla="*/ 2344346 w 11244990"/>
                <a:gd name="connsiteY4" fmla="*/ 240965 h 1628749"/>
                <a:gd name="connsiteX5" fmla="*/ 2907820 w 11244990"/>
                <a:gd name="connsiteY5" fmla="*/ 540562 h 1628749"/>
                <a:gd name="connsiteX6" fmla="*/ 2913835 w 11244990"/>
                <a:gd name="connsiteY6" fmla="*/ 551643 h 1628749"/>
                <a:gd name="connsiteX7" fmla="*/ 2923389 w 11244990"/>
                <a:gd name="connsiteY7" fmla="*/ 534039 h 1628749"/>
                <a:gd name="connsiteX8" fmla="*/ 3331019 w 11244990"/>
                <a:gd name="connsiteY8" fmla="*/ 317304 h 1628749"/>
                <a:gd name="connsiteX9" fmla="*/ 3430091 w 11244990"/>
                <a:gd name="connsiteY9" fmla="*/ 327291 h 1628749"/>
                <a:gd name="connsiteX10" fmla="*/ 3502991 w 11244990"/>
                <a:gd name="connsiteY10" fmla="*/ 349921 h 1628749"/>
                <a:gd name="connsiteX11" fmla="*/ 3556694 w 11244990"/>
                <a:gd name="connsiteY11" fmla="*/ 284833 h 1628749"/>
                <a:gd name="connsiteX12" fmla="*/ 4038023 w 11244990"/>
                <a:gd name="connsiteY12" fmla="*/ 85460 h 1628749"/>
                <a:gd name="connsiteX13" fmla="*/ 4704895 w 11244990"/>
                <a:gd name="connsiteY13" fmla="*/ 628976 h 1628749"/>
                <a:gd name="connsiteX14" fmla="*/ 4708130 w 11244990"/>
                <a:gd name="connsiteY14" fmla="*/ 661068 h 1628749"/>
                <a:gd name="connsiteX15" fmla="*/ 4750047 w 11244990"/>
                <a:gd name="connsiteY15" fmla="*/ 674080 h 1628749"/>
                <a:gd name="connsiteX16" fmla="*/ 4785942 w 11244990"/>
                <a:gd name="connsiteY16" fmla="*/ 644464 h 1628749"/>
                <a:gd name="connsiteX17" fmla="*/ 5066971 w 11244990"/>
                <a:gd name="connsiteY17" fmla="*/ 558621 h 1628749"/>
                <a:gd name="connsiteX18" fmla="*/ 5422389 w 11244990"/>
                <a:gd name="connsiteY18" fmla="*/ 705840 h 1628749"/>
                <a:gd name="connsiteX19" fmla="*/ 5426777 w 11244990"/>
                <a:gd name="connsiteY19" fmla="*/ 711159 h 1628749"/>
                <a:gd name="connsiteX20" fmla="*/ 5431988 w 11244990"/>
                <a:gd name="connsiteY20" fmla="*/ 704843 h 1628749"/>
                <a:gd name="connsiteX21" fmla="*/ 5677421 w 11244990"/>
                <a:gd name="connsiteY21" fmla="*/ 603181 h 1628749"/>
                <a:gd name="connsiteX22" fmla="*/ 5812526 w 11244990"/>
                <a:gd name="connsiteY22" fmla="*/ 630458 h 1628749"/>
                <a:gd name="connsiteX23" fmla="*/ 5862078 w 11244990"/>
                <a:gd name="connsiteY23" fmla="*/ 657354 h 1628749"/>
                <a:gd name="connsiteX24" fmla="*/ 5878521 w 11244990"/>
                <a:gd name="connsiteY24" fmla="*/ 627059 h 1628749"/>
                <a:gd name="connsiteX25" fmla="*/ 6303730 w 11244990"/>
                <a:gd name="connsiteY25" fmla="*/ 400977 h 1628749"/>
                <a:gd name="connsiteX26" fmla="*/ 6666323 w 11244990"/>
                <a:gd name="connsiteY26" fmla="*/ 551168 h 1628749"/>
                <a:gd name="connsiteX27" fmla="*/ 6688875 w 11244990"/>
                <a:gd name="connsiteY27" fmla="*/ 578501 h 1628749"/>
                <a:gd name="connsiteX28" fmla="*/ 6718063 w 11244990"/>
                <a:gd name="connsiteY28" fmla="*/ 543125 h 1628749"/>
                <a:gd name="connsiteX29" fmla="*/ 7080656 w 11244990"/>
                <a:gd name="connsiteY29" fmla="*/ 392934 h 1628749"/>
                <a:gd name="connsiteX30" fmla="*/ 7280255 w 11244990"/>
                <a:gd name="connsiteY30" fmla="*/ 433231 h 1628749"/>
                <a:gd name="connsiteX31" fmla="*/ 7300616 w 11244990"/>
                <a:gd name="connsiteY31" fmla="*/ 444283 h 1628749"/>
                <a:gd name="connsiteX32" fmla="*/ 7322769 w 11244990"/>
                <a:gd name="connsiteY32" fmla="*/ 403468 h 1628749"/>
                <a:gd name="connsiteX33" fmla="*/ 7891119 w 11244990"/>
                <a:gd name="connsiteY33" fmla="*/ 101279 h 1628749"/>
                <a:gd name="connsiteX34" fmla="*/ 8522664 w 11244990"/>
                <a:gd name="connsiteY34" fmla="*/ 519895 h 1628749"/>
                <a:gd name="connsiteX35" fmla="*/ 8549173 w 11244990"/>
                <a:gd name="connsiteY35" fmla="*/ 605295 h 1628749"/>
                <a:gd name="connsiteX36" fmla="*/ 8570138 w 11244990"/>
                <a:gd name="connsiteY36" fmla="*/ 603181 h 1628749"/>
                <a:gd name="connsiteX37" fmla="*/ 8856841 w 11244990"/>
                <a:gd name="connsiteY37" fmla="*/ 690757 h 1628749"/>
                <a:gd name="connsiteX38" fmla="*/ 8920207 w 11244990"/>
                <a:gd name="connsiteY38" fmla="*/ 743038 h 1628749"/>
                <a:gd name="connsiteX39" fmla="*/ 8946498 w 11244990"/>
                <a:gd name="connsiteY39" fmla="*/ 684734 h 1628749"/>
                <a:gd name="connsiteX40" fmla="*/ 9236971 w 11244990"/>
                <a:gd name="connsiteY40" fmla="*/ 542359 h 1628749"/>
                <a:gd name="connsiteX41" fmla="*/ 9283341 w 11244990"/>
                <a:gd name="connsiteY41" fmla="*/ 546429 h 1628749"/>
                <a:gd name="connsiteX42" fmla="*/ 9301141 w 11244990"/>
                <a:gd name="connsiteY42" fmla="*/ 508552 h 1628749"/>
                <a:gd name="connsiteX43" fmla="*/ 9730507 w 11244990"/>
                <a:gd name="connsiteY43" fmla="*/ 320570 h 1628749"/>
                <a:gd name="connsiteX44" fmla="*/ 10159874 w 11244990"/>
                <a:gd name="connsiteY44" fmla="*/ 508552 h 1628749"/>
                <a:gd name="connsiteX45" fmla="*/ 10166042 w 11244990"/>
                <a:gd name="connsiteY45" fmla="*/ 521680 h 1628749"/>
                <a:gd name="connsiteX46" fmla="*/ 10219242 w 11244990"/>
                <a:gd name="connsiteY46" fmla="*/ 510773 h 1628749"/>
                <a:gd name="connsiteX47" fmla="*/ 10313154 w 11244990"/>
                <a:gd name="connsiteY47" fmla="*/ 504520 h 1628749"/>
                <a:gd name="connsiteX48" fmla="*/ 10742520 w 11244990"/>
                <a:gd name="connsiteY48" fmla="*/ 692502 h 1628749"/>
                <a:gd name="connsiteX49" fmla="*/ 10750955 w 11244990"/>
                <a:gd name="connsiteY49" fmla="*/ 720099 h 1628749"/>
                <a:gd name="connsiteX50" fmla="*/ 10779004 w 11244990"/>
                <a:gd name="connsiteY50" fmla="*/ 718231 h 1628749"/>
                <a:gd name="connsiteX51" fmla="*/ 11244990 w 11244990"/>
                <a:gd name="connsiteY51" fmla="*/ 1026019 h 1628749"/>
                <a:gd name="connsiteX52" fmla="*/ 10779004 w 11244990"/>
                <a:gd name="connsiteY52" fmla="*/ 1333807 h 1628749"/>
                <a:gd name="connsiteX53" fmla="*/ 10723733 w 11244990"/>
                <a:gd name="connsiteY53" fmla="*/ 1328288 h 1628749"/>
                <a:gd name="connsiteX54" fmla="*/ 10711220 w 11244990"/>
                <a:gd name="connsiteY54" fmla="*/ 1340473 h 1628749"/>
                <a:gd name="connsiteX55" fmla="*/ 10374727 w 11244990"/>
                <a:gd name="connsiteY55" fmla="*/ 1452450 h 1628749"/>
                <a:gd name="connsiteX56" fmla="*/ 10189495 w 11244990"/>
                <a:gd name="connsiteY56" fmla="*/ 1422406 h 1628749"/>
                <a:gd name="connsiteX57" fmla="*/ 10113010 w 11244990"/>
                <a:gd name="connsiteY57" fmla="*/ 1389052 h 1628749"/>
                <a:gd name="connsiteX58" fmla="*/ 10086588 w 11244990"/>
                <a:gd name="connsiteY58" fmla="*/ 1414781 h 1628749"/>
                <a:gd name="connsiteX59" fmla="*/ 9750095 w 11244990"/>
                <a:gd name="connsiteY59" fmla="*/ 1526758 h 1628749"/>
                <a:gd name="connsiteX60" fmla="*/ 9484030 w 11244990"/>
                <a:gd name="connsiteY60" fmla="*/ 1461465 h 1628749"/>
                <a:gd name="connsiteX61" fmla="*/ 9431887 w 11244990"/>
                <a:gd name="connsiteY61" fmla="*/ 1426901 h 1628749"/>
                <a:gd name="connsiteX62" fmla="*/ 9384235 w 11244990"/>
                <a:gd name="connsiteY62" fmla="*/ 1458487 h 1628749"/>
                <a:gd name="connsiteX63" fmla="*/ 9152291 w 11244990"/>
                <a:gd name="connsiteY63" fmla="*/ 1515407 h 1628749"/>
                <a:gd name="connsiteX64" fmla="*/ 9028929 w 11244990"/>
                <a:gd name="connsiteY64" fmla="*/ 1500423 h 1628749"/>
                <a:gd name="connsiteX65" fmla="*/ 8942297 w 11244990"/>
                <a:gd name="connsiteY65" fmla="*/ 1466965 h 1628749"/>
                <a:gd name="connsiteX66" fmla="*/ 8932731 w 11244990"/>
                <a:gd name="connsiteY66" fmla="*/ 1478558 h 1628749"/>
                <a:gd name="connsiteX67" fmla="*/ 8570138 w 11244990"/>
                <a:gd name="connsiteY67" fmla="*/ 1628749 h 1628749"/>
                <a:gd name="connsiteX68" fmla="*/ 8207545 w 11244990"/>
                <a:gd name="connsiteY68" fmla="*/ 1478558 h 1628749"/>
                <a:gd name="connsiteX69" fmla="*/ 8157799 w 11244990"/>
                <a:gd name="connsiteY69" fmla="*/ 1418265 h 1628749"/>
                <a:gd name="connsiteX70" fmla="*/ 8029253 w 11244990"/>
                <a:gd name="connsiteY70" fmla="*/ 1458168 h 1628749"/>
                <a:gd name="connsiteX71" fmla="*/ 7891119 w 11244990"/>
                <a:gd name="connsiteY71" fmla="*/ 1472093 h 1628749"/>
                <a:gd name="connsiteX72" fmla="*/ 7507902 w 11244990"/>
                <a:gd name="connsiteY72" fmla="*/ 1355037 h 1628749"/>
                <a:gd name="connsiteX73" fmla="*/ 7423020 w 11244990"/>
                <a:gd name="connsiteY73" fmla="*/ 1285002 h 1628749"/>
                <a:gd name="connsiteX74" fmla="*/ 7367359 w 11244990"/>
                <a:gd name="connsiteY74" fmla="*/ 1330927 h 1628749"/>
                <a:gd name="connsiteX75" fmla="*/ 7080656 w 11244990"/>
                <a:gd name="connsiteY75" fmla="*/ 1418502 h 1628749"/>
                <a:gd name="connsiteX76" fmla="*/ 6718063 w 11244990"/>
                <a:gd name="connsiteY76" fmla="*/ 1268311 h 1628749"/>
                <a:gd name="connsiteX77" fmla="*/ 6695511 w 11244990"/>
                <a:gd name="connsiteY77" fmla="*/ 1240978 h 1628749"/>
                <a:gd name="connsiteX78" fmla="*/ 6666323 w 11244990"/>
                <a:gd name="connsiteY78" fmla="*/ 1276354 h 1628749"/>
                <a:gd name="connsiteX79" fmla="*/ 6303730 w 11244990"/>
                <a:gd name="connsiteY79" fmla="*/ 1426545 h 1628749"/>
                <a:gd name="connsiteX80" fmla="*/ 5941137 w 11244990"/>
                <a:gd name="connsiteY80" fmla="*/ 1276354 h 1628749"/>
                <a:gd name="connsiteX81" fmla="*/ 5894143 w 11244990"/>
                <a:gd name="connsiteY81" fmla="*/ 1219398 h 1628749"/>
                <a:gd name="connsiteX82" fmla="*/ 5871485 w 11244990"/>
                <a:gd name="connsiteY82" fmla="*/ 1238093 h 1628749"/>
                <a:gd name="connsiteX83" fmla="*/ 5677421 w 11244990"/>
                <a:gd name="connsiteY83" fmla="*/ 1297371 h 1628749"/>
                <a:gd name="connsiteX84" fmla="*/ 5542316 w 11244990"/>
                <a:gd name="connsiteY84" fmla="*/ 1270095 h 1628749"/>
                <a:gd name="connsiteX85" fmla="*/ 5527357 w 11244990"/>
                <a:gd name="connsiteY85" fmla="*/ 1261975 h 1628749"/>
                <a:gd name="connsiteX86" fmla="*/ 5483765 w 11244990"/>
                <a:gd name="connsiteY86" fmla="*/ 1342287 h 1628749"/>
                <a:gd name="connsiteX87" fmla="*/ 5066971 w 11244990"/>
                <a:gd name="connsiteY87" fmla="*/ 1563895 h 1628749"/>
                <a:gd name="connsiteX88" fmla="*/ 4917502 w 11244990"/>
                <a:gd name="connsiteY88" fmla="*/ 1541298 h 1628749"/>
                <a:gd name="connsiteX89" fmla="*/ 4885639 w 11244990"/>
                <a:gd name="connsiteY89" fmla="*/ 1528744 h 1628749"/>
                <a:gd name="connsiteX90" fmla="*/ 4866186 w 11244990"/>
                <a:gd name="connsiteY90" fmla="*/ 1544794 h 1628749"/>
                <a:gd name="connsiteX91" fmla="*/ 4591336 w 11244990"/>
                <a:gd name="connsiteY91" fmla="*/ 1628749 h 1628749"/>
                <a:gd name="connsiteX92" fmla="*/ 4243733 w 11244990"/>
                <a:gd name="connsiteY92" fmla="*/ 1484767 h 1628749"/>
                <a:gd name="connsiteX93" fmla="*/ 4195780 w 11244990"/>
                <a:gd name="connsiteY93" fmla="*/ 1426647 h 1628749"/>
                <a:gd name="connsiteX94" fmla="*/ 4175208 w 11244990"/>
                <a:gd name="connsiteY94" fmla="*/ 1433033 h 1628749"/>
                <a:gd name="connsiteX95" fmla="*/ 4038023 w 11244990"/>
                <a:gd name="connsiteY95" fmla="*/ 1446862 h 1628749"/>
                <a:gd name="connsiteX96" fmla="*/ 3556694 w 11244990"/>
                <a:gd name="connsiteY96" fmla="*/ 1247490 h 1628749"/>
                <a:gd name="connsiteX97" fmla="*/ 3554255 w 11244990"/>
                <a:gd name="connsiteY97" fmla="*/ 1244534 h 1628749"/>
                <a:gd name="connsiteX98" fmla="*/ 3522367 w 11244990"/>
                <a:gd name="connsiteY98" fmla="*/ 1261843 h 1628749"/>
                <a:gd name="connsiteX99" fmla="*/ 3331019 w 11244990"/>
                <a:gd name="connsiteY99" fmla="*/ 1300474 h 1628749"/>
                <a:gd name="connsiteX100" fmla="*/ 3139672 w 11244990"/>
                <a:gd name="connsiteY100" fmla="*/ 1261843 h 1628749"/>
                <a:gd name="connsiteX101" fmla="*/ 3118610 w 11244990"/>
                <a:gd name="connsiteY101" fmla="*/ 1250411 h 1628749"/>
                <a:gd name="connsiteX102" fmla="*/ 3109352 w 11244990"/>
                <a:gd name="connsiteY102" fmla="*/ 1256548 h 1628749"/>
                <a:gd name="connsiteX103" fmla="*/ 2915757 w 11244990"/>
                <a:gd name="connsiteY103" fmla="*/ 1317436 h 1628749"/>
                <a:gd name="connsiteX104" fmla="*/ 2892621 w 11244990"/>
                <a:gd name="connsiteY104" fmla="*/ 1318843 h 1628749"/>
                <a:gd name="connsiteX105" fmla="*/ 2824844 w 11244990"/>
                <a:gd name="connsiteY105" fmla="*/ 1400989 h 1628749"/>
                <a:gd name="connsiteX106" fmla="*/ 2344346 w 11244990"/>
                <a:gd name="connsiteY106" fmla="*/ 1600017 h 1628749"/>
                <a:gd name="connsiteX107" fmla="*/ 1887448 w 11244990"/>
                <a:gd name="connsiteY107" fmla="*/ 1423489 h 1628749"/>
                <a:gd name="connsiteX108" fmla="*/ 1820054 w 11244990"/>
                <a:gd name="connsiteY108" fmla="*/ 1352799 h 1628749"/>
                <a:gd name="connsiteX109" fmla="*/ 1780706 w 11244990"/>
                <a:gd name="connsiteY109" fmla="*/ 1425292 h 1628749"/>
                <a:gd name="connsiteX110" fmla="*/ 1416404 w 11244990"/>
                <a:gd name="connsiteY110" fmla="*/ 1618989 h 1628749"/>
                <a:gd name="connsiteX111" fmla="*/ 1170769 w 11244990"/>
                <a:gd name="connsiteY111" fmla="*/ 1543958 h 1628749"/>
                <a:gd name="connsiteX112" fmla="*/ 1112414 w 11244990"/>
                <a:gd name="connsiteY112" fmla="*/ 1490934 h 1628749"/>
                <a:gd name="connsiteX113" fmla="*/ 1092456 w 11244990"/>
                <a:gd name="connsiteY113" fmla="*/ 1507401 h 1628749"/>
                <a:gd name="connsiteX114" fmla="*/ 846821 w 11244990"/>
                <a:gd name="connsiteY114" fmla="*/ 1582432 h 1628749"/>
                <a:gd name="connsiteX115" fmla="*/ 536166 w 11244990"/>
                <a:gd name="connsiteY115" fmla="*/ 1453755 h 1628749"/>
                <a:gd name="connsiteX116" fmla="*/ 491534 w 11244990"/>
                <a:gd name="connsiteY116" fmla="*/ 1399661 h 1628749"/>
                <a:gd name="connsiteX117" fmla="*/ 439333 w 11244990"/>
                <a:gd name="connsiteY117" fmla="*/ 1404923 h 1628749"/>
                <a:gd name="connsiteX118" fmla="*/ 0 w 11244990"/>
                <a:gd name="connsiteY118" fmla="*/ 965590 h 1628749"/>
                <a:gd name="connsiteX119" fmla="*/ 439333 w 11244990"/>
                <a:gd name="connsiteY119" fmla="*/ 526257 h 1628749"/>
                <a:gd name="connsiteX120" fmla="*/ 684968 w 11244990"/>
                <a:gd name="connsiteY120" fmla="*/ 601288 h 1628749"/>
                <a:gd name="connsiteX121" fmla="*/ 718277 w 11244990"/>
                <a:gd name="connsiteY121" fmla="*/ 628771 h 1628749"/>
                <a:gd name="connsiteX122" fmla="*/ 725805 w 11244990"/>
                <a:gd name="connsiteY122" fmla="*/ 614270 h 1628749"/>
                <a:gd name="connsiteX123" fmla="*/ 998579 w 11244990"/>
                <a:gd name="connsiteY123" fmla="*/ 433862 h 1628749"/>
                <a:gd name="connsiteX124" fmla="*/ 1073478 w 11244990"/>
                <a:gd name="connsiteY124" fmla="*/ 426311 h 1628749"/>
                <a:gd name="connsiteX125" fmla="*/ 1101303 w 11244990"/>
                <a:gd name="connsiteY125" fmla="*/ 336676 h 1628749"/>
                <a:gd name="connsiteX126" fmla="*/ 1609229 w 11244990"/>
                <a:gd name="connsiteY126" fmla="*/ 0 h 16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1244990" h="1628749">
                  <a:moveTo>
                    <a:pt x="1609229" y="0"/>
                  </a:moveTo>
                  <a:cubicBezTo>
                    <a:pt x="1799507" y="0"/>
                    <a:pt x="1967268" y="96407"/>
                    <a:pt x="2066331" y="243039"/>
                  </a:cubicBezTo>
                  <a:lnTo>
                    <a:pt x="2092121" y="290554"/>
                  </a:lnTo>
                  <a:lnTo>
                    <a:pt x="2207398" y="254771"/>
                  </a:lnTo>
                  <a:cubicBezTo>
                    <a:pt x="2251633" y="245719"/>
                    <a:pt x="2297435" y="240965"/>
                    <a:pt x="2344346" y="240965"/>
                  </a:cubicBezTo>
                  <a:cubicBezTo>
                    <a:pt x="2578904" y="240965"/>
                    <a:pt x="2785704" y="359807"/>
                    <a:pt x="2907820" y="540562"/>
                  </a:cubicBezTo>
                  <a:lnTo>
                    <a:pt x="2913835" y="551643"/>
                  </a:lnTo>
                  <a:lnTo>
                    <a:pt x="2923389" y="534039"/>
                  </a:lnTo>
                  <a:cubicBezTo>
                    <a:pt x="3011731" y="403277"/>
                    <a:pt x="3161335" y="317304"/>
                    <a:pt x="3331019" y="317304"/>
                  </a:cubicBezTo>
                  <a:cubicBezTo>
                    <a:pt x="3364956" y="317304"/>
                    <a:pt x="3398090" y="320743"/>
                    <a:pt x="3430091" y="327291"/>
                  </a:cubicBezTo>
                  <a:lnTo>
                    <a:pt x="3502991" y="349921"/>
                  </a:lnTo>
                  <a:lnTo>
                    <a:pt x="3556694" y="284833"/>
                  </a:lnTo>
                  <a:cubicBezTo>
                    <a:pt x="3679877" y="161650"/>
                    <a:pt x="3850052" y="85460"/>
                    <a:pt x="4038023" y="85460"/>
                  </a:cubicBezTo>
                  <a:cubicBezTo>
                    <a:pt x="4366971" y="85460"/>
                    <a:pt x="4641422" y="318792"/>
                    <a:pt x="4704895" y="628976"/>
                  </a:cubicBezTo>
                  <a:lnTo>
                    <a:pt x="4708130" y="661068"/>
                  </a:lnTo>
                  <a:lnTo>
                    <a:pt x="4750047" y="674080"/>
                  </a:lnTo>
                  <a:lnTo>
                    <a:pt x="4785942" y="644464"/>
                  </a:lnTo>
                  <a:cubicBezTo>
                    <a:pt x="4866163" y="590267"/>
                    <a:pt x="4962871" y="558621"/>
                    <a:pt x="5066971" y="558621"/>
                  </a:cubicBezTo>
                  <a:cubicBezTo>
                    <a:pt x="5205770" y="558621"/>
                    <a:pt x="5331430" y="614881"/>
                    <a:pt x="5422389" y="705840"/>
                  </a:cubicBezTo>
                  <a:lnTo>
                    <a:pt x="5426777" y="711159"/>
                  </a:lnTo>
                  <a:lnTo>
                    <a:pt x="5431988" y="704843"/>
                  </a:lnTo>
                  <a:cubicBezTo>
                    <a:pt x="5494800" y="642031"/>
                    <a:pt x="5581573" y="603181"/>
                    <a:pt x="5677421" y="603181"/>
                  </a:cubicBezTo>
                  <a:cubicBezTo>
                    <a:pt x="5725345" y="603181"/>
                    <a:pt x="5771000" y="612894"/>
                    <a:pt x="5812526" y="630458"/>
                  </a:cubicBezTo>
                  <a:lnTo>
                    <a:pt x="5862078" y="657354"/>
                  </a:lnTo>
                  <a:lnTo>
                    <a:pt x="5878521" y="627059"/>
                  </a:lnTo>
                  <a:cubicBezTo>
                    <a:pt x="5970672" y="490657"/>
                    <a:pt x="6126728" y="400977"/>
                    <a:pt x="6303730" y="400977"/>
                  </a:cubicBezTo>
                  <a:cubicBezTo>
                    <a:pt x="6445331" y="400977"/>
                    <a:pt x="6573527" y="458372"/>
                    <a:pt x="6666323" y="551168"/>
                  </a:cubicBezTo>
                  <a:lnTo>
                    <a:pt x="6688875" y="578501"/>
                  </a:lnTo>
                  <a:lnTo>
                    <a:pt x="6718063" y="543125"/>
                  </a:lnTo>
                  <a:cubicBezTo>
                    <a:pt x="6810858" y="450329"/>
                    <a:pt x="6939054" y="392934"/>
                    <a:pt x="7080656" y="392934"/>
                  </a:cubicBezTo>
                  <a:cubicBezTo>
                    <a:pt x="7151457" y="392934"/>
                    <a:pt x="7218906" y="407283"/>
                    <a:pt x="7280255" y="433231"/>
                  </a:cubicBezTo>
                  <a:lnTo>
                    <a:pt x="7300616" y="444283"/>
                  </a:lnTo>
                  <a:lnTo>
                    <a:pt x="7322769" y="403468"/>
                  </a:lnTo>
                  <a:cubicBezTo>
                    <a:pt x="7445942" y="221149"/>
                    <a:pt x="7654532" y="101279"/>
                    <a:pt x="7891119" y="101279"/>
                  </a:cubicBezTo>
                  <a:cubicBezTo>
                    <a:pt x="8175024" y="101279"/>
                    <a:pt x="8418613" y="273892"/>
                    <a:pt x="8522664" y="519895"/>
                  </a:cubicBezTo>
                  <a:lnTo>
                    <a:pt x="8549173" y="605295"/>
                  </a:lnTo>
                  <a:lnTo>
                    <a:pt x="8570138" y="603181"/>
                  </a:lnTo>
                  <a:cubicBezTo>
                    <a:pt x="8676339" y="603181"/>
                    <a:pt x="8775000" y="635466"/>
                    <a:pt x="8856841" y="690757"/>
                  </a:cubicBezTo>
                  <a:lnTo>
                    <a:pt x="8920207" y="743038"/>
                  </a:lnTo>
                  <a:lnTo>
                    <a:pt x="8946498" y="684734"/>
                  </a:lnTo>
                  <a:cubicBezTo>
                    <a:pt x="9006067" y="599377"/>
                    <a:pt x="9113871" y="542359"/>
                    <a:pt x="9236971" y="542359"/>
                  </a:cubicBezTo>
                  <a:lnTo>
                    <a:pt x="9283341" y="546429"/>
                  </a:lnTo>
                  <a:lnTo>
                    <a:pt x="9301141" y="508552"/>
                  </a:lnTo>
                  <a:cubicBezTo>
                    <a:pt x="9371881" y="398083"/>
                    <a:pt x="9537490" y="320570"/>
                    <a:pt x="9730507" y="320570"/>
                  </a:cubicBezTo>
                  <a:cubicBezTo>
                    <a:pt x="9923525" y="320570"/>
                    <a:pt x="10089133" y="398083"/>
                    <a:pt x="10159874" y="508552"/>
                  </a:cubicBezTo>
                  <a:lnTo>
                    <a:pt x="10166042" y="521680"/>
                  </a:lnTo>
                  <a:lnTo>
                    <a:pt x="10219242" y="510773"/>
                  </a:lnTo>
                  <a:cubicBezTo>
                    <a:pt x="10249576" y="506673"/>
                    <a:pt x="10280985" y="504520"/>
                    <a:pt x="10313154" y="504520"/>
                  </a:cubicBezTo>
                  <a:cubicBezTo>
                    <a:pt x="10506172" y="504520"/>
                    <a:pt x="10671780" y="582032"/>
                    <a:pt x="10742520" y="692502"/>
                  </a:cubicBezTo>
                  <a:lnTo>
                    <a:pt x="10750955" y="720099"/>
                  </a:lnTo>
                  <a:lnTo>
                    <a:pt x="10779004" y="718231"/>
                  </a:lnTo>
                  <a:cubicBezTo>
                    <a:pt x="11036361" y="718231"/>
                    <a:pt x="11244990" y="856032"/>
                    <a:pt x="11244990" y="1026019"/>
                  </a:cubicBezTo>
                  <a:cubicBezTo>
                    <a:pt x="11244990" y="1196006"/>
                    <a:pt x="11036361" y="1333807"/>
                    <a:pt x="10779004" y="1333807"/>
                  </a:cubicBezTo>
                  <a:lnTo>
                    <a:pt x="10723733" y="1328288"/>
                  </a:lnTo>
                  <a:lnTo>
                    <a:pt x="10711220" y="1340473"/>
                  </a:lnTo>
                  <a:cubicBezTo>
                    <a:pt x="10625104" y="1409658"/>
                    <a:pt x="10506136" y="1452450"/>
                    <a:pt x="10374727" y="1452450"/>
                  </a:cubicBezTo>
                  <a:cubicBezTo>
                    <a:pt x="10309022" y="1452450"/>
                    <a:pt x="10246428" y="1441753"/>
                    <a:pt x="10189495" y="1422406"/>
                  </a:cubicBezTo>
                  <a:lnTo>
                    <a:pt x="10113010" y="1389052"/>
                  </a:lnTo>
                  <a:lnTo>
                    <a:pt x="10086588" y="1414781"/>
                  </a:lnTo>
                  <a:cubicBezTo>
                    <a:pt x="10000472" y="1483967"/>
                    <a:pt x="9881504" y="1526758"/>
                    <a:pt x="9750095" y="1526758"/>
                  </a:cubicBezTo>
                  <a:cubicBezTo>
                    <a:pt x="9651538" y="1526758"/>
                    <a:pt x="9559979" y="1502688"/>
                    <a:pt x="9484030" y="1461465"/>
                  </a:cubicBezTo>
                  <a:lnTo>
                    <a:pt x="9431887" y="1426901"/>
                  </a:lnTo>
                  <a:lnTo>
                    <a:pt x="9384235" y="1458487"/>
                  </a:lnTo>
                  <a:cubicBezTo>
                    <a:pt x="9318026" y="1494424"/>
                    <a:pt x="9238208" y="1515407"/>
                    <a:pt x="9152291" y="1515407"/>
                  </a:cubicBezTo>
                  <a:cubicBezTo>
                    <a:pt x="9109333" y="1515407"/>
                    <a:pt x="9067899" y="1510161"/>
                    <a:pt x="9028929" y="1500423"/>
                  </a:cubicBezTo>
                  <a:lnTo>
                    <a:pt x="8942297" y="1466965"/>
                  </a:lnTo>
                  <a:lnTo>
                    <a:pt x="8932731" y="1478558"/>
                  </a:lnTo>
                  <a:cubicBezTo>
                    <a:pt x="8839936" y="1571354"/>
                    <a:pt x="8711740" y="1628749"/>
                    <a:pt x="8570138" y="1628749"/>
                  </a:cubicBezTo>
                  <a:cubicBezTo>
                    <a:pt x="8428537" y="1628749"/>
                    <a:pt x="8300341" y="1571354"/>
                    <a:pt x="8207545" y="1478558"/>
                  </a:cubicBezTo>
                  <a:lnTo>
                    <a:pt x="8157799" y="1418265"/>
                  </a:lnTo>
                  <a:lnTo>
                    <a:pt x="8029253" y="1458168"/>
                  </a:lnTo>
                  <a:cubicBezTo>
                    <a:pt x="7984634" y="1467298"/>
                    <a:pt x="7938437" y="1472093"/>
                    <a:pt x="7891119" y="1472093"/>
                  </a:cubicBezTo>
                  <a:cubicBezTo>
                    <a:pt x="7749167" y="1472093"/>
                    <a:pt x="7617293" y="1428940"/>
                    <a:pt x="7507902" y="1355037"/>
                  </a:cubicBezTo>
                  <a:lnTo>
                    <a:pt x="7423020" y="1285002"/>
                  </a:lnTo>
                  <a:lnTo>
                    <a:pt x="7367359" y="1330927"/>
                  </a:lnTo>
                  <a:cubicBezTo>
                    <a:pt x="7285518" y="1386217"/>
                    <a:pt x="7186857" y="1418502"/>
                    <a:pt x="7080656" y="1418502"/>
                  </a:cubicBezTo>
                  <a:cubicBezTo>
                    <a:pt x="6939054" y="1418502"/>
                    <a:pt x="6810858" y="1361107"/>
                    <a:pt x="6718063" y="1268311"/>
                  </a:cubicBezTo>
                  <a:lnTo>
                    <a:pt x="6695511" y="1240978"/>
                  </a:lnTo>
                  <a:lnTo>
                    <a:pt x="6666323" y="1276354"/>
                  </a:lnTo>
                  <a:cubicBezTo>
                    <a:pt x="6573527" y="1369150"/>
                    <a:pt x="6445331" y="1426545"/>
                    <a:pt x="6303730" y="1426545"/>
                  </a:cubicBezTo>
                  <a:cubicBezTo>
                    <a:pt x="6162128" y="1426545"/>
                    <a:pt x="6033932" y="1369150"/>
                    <a:pt x="5941137" y="1276354"/>
                  </a:cubicBezTo>
                  <a:lnTo>
                    <a:pt x="5894143" y="1219398"/>
                  </a:lnTo>
                  <a:lnTo>
                    <a:pt x="5871485" y="1238093"/>
                  </a:lnTo>
                  <a:cubicBezTo>
                    <a:pt x="5816088" y="1275518"/>
                    <a:pt x="5749306" y="1297371"/>
                    <a:pt x="5677421" y="1297371"/>
                  </a:cubicBezTo>
                  <a:cubicBezTo>
                    <a:pt x="5629497" y="1297371"/>
                    <a:pt x="5583842" y="1287659"/>
                    <a:pt x="5542316" y="1270095"/>
                  </a:cubicBezTo>
                  <a:lnTo>
                    <a:pt x="5527357" y="1261975"/>
                  </a:lnTo>
                  <a:lnTo>
                    <a:pt x="5483765" y="1342287"/>
                  </a:lnTo>
                  <a:cubicBezTo>
                    <a:pt x="5393438" y="1475990"/>
                    <a:pt x="5240470" y="1563895"/>
                    <a:pt x="5066971" y="1563895"/>
                  </a:cubicBezTo>
                  <a:cubicBezTo>
                    <a:pt x="5014922" y="1563895"/>
                    <a:pt x="4964719" y="1555984"/>
                    <a:pt x="4917502" y="1541298"/>
                  </a:cubicBezTo>
                  <a:lnTo>
                    <a:pt x="4885639" y="1528744"/>
                  </a:lnTo>
                  <a:lnTo>
                    <a:pt x="4866186" y="1544794"/>
                  </a:lnTo>
                  <a:cubicBezTo>
                    <a:pt x="4787728" y="1597799"/>
                    <a:pt x="4693147" y="1628749"/>
                    <a:pt x="4591336" y="1628749"/>
                  </a:cubicBezTo>
                  <a:cubicBezTo>
                    <a:pt x="4455589" y="1628749"/>
                    <a:pt x="4332692" y="1573727"/>
                    <a:pt x="4243733" y="1484767"/>
                  </a:cubicBezTo>
                  <a:lnTo>
                    <a:pt x="4195780" y="1426647"/>
                  </a:lnTo>
                  <a:lnTo>
                    <a:pt x="4175208" y="1433033"/>
                  </a:lnTo>
                  <a:cubicBezTo>
                    <a:pt x="4130896" y="1442100"/>
                    <a:pt x="4085015" y="1446862"/>
                    <a:pt x="4038023" y="1446862"/>
                  </a:cubicBezTo>
                  <a:cubicBezTo>
                    <a:pt x="3850052" y="1446862"/>
                    <a:pt x="3679877" y="1370672"/>
                    <a:pt x="3556694" y="1247490"/>
                  </a:cubicBezTo>
                  <a:lnTo>
                    <a:pt x="3554255" y="1244534"/>
                  </a:lnTo>
                  <a:lnTo>
                    <a:pt x="3522367" y="1261843"/>
                  </a:lnTo>
                  <a:cubicBezTo>
                    <a:pt x="3463554" y="1286719"/>
                    <a:pt x="3398893" y="1300474"/>
                    <a:pt x="3331019" y="1300474"/>
                  </a:cubicBezTo>
                  <a:cubicBezTo>
                    <a:pt x="3263146" y="1300474"/>
                    <a:pt x="3198485" y="1286719"/>
                    <a:pt x="3139672" y="1261843"/>
                  </a:cubicBezTo>
                  <a:lnTo>
                    <a:pt x="3118610" y="1250411"/>
                  </a:lnTo>
                  <a:lnTo>
                    <a:pt x="3109352" y="1256548"/>
                  </a:lnTo>
                  <a:cubicBezTo>
                    <a:pt x="3052390" y="1287465"/>
                    <a:pt x="2986647" y="1308734"/>
                    <a:pt x="2915757" y="1317436"/>
                  </a:cubicBezTo>
                  <a:lnTo>
                    <a:pt x="2892621" y="1318843"/>
                  </a:lnTo>
                  <a:lnTo>
                    <a:pt x="2824844" y="1400989"/>
                  </a:lnTo>
                  <a:cubicBezTo>
                    <a:pt x="2701874" y="1523959"/>
                    <a:pt x="2531992" y="1600017"/>
                    <a:pt x="2344346" y="1600017"/>
                  </a:cubicBezTo>
                  <a:cubicBezTo>
                    <a:pt x="2168428" y="1600017"/>
                    <a:pt x="2008123" y="1533169"/>
                    <a:pt x="1887448" y="1423489"/>
                  </a:cubicBezTo>
                  <a:lnTo>
                    <a:pt x="1820054" y="1352799"/>
                  </a:lnTo>
                  <a:lnTo>
                    <a:pt x="1780706" y="1425292"/>
                  </a:lnTo>
                  <a:cubicBezTo>
                    <a:pt x="1701755" y="1542155"/>
                    <a:pt x="1568052" y="1618989"/>
                    <a:pt x="1416404" y="1618989"/>
                  </a:cubicBezTo>
                  <a:cubicBezTo>
                    <a:pt x="1325415" y="1618989"/>
                    <a:pt x="1240887" y="1591329"/>
                    <a:pt x="1170769" y="1543958"/>
                  </a:cubicBezTo>
                  <a:lnTo>
                    <a:pt x="1112414" y="1490934"/>
                  </a:lnTo>
                  <a:lnTo>
                    <a:pt x="1092456" y="1507401"/>
                  </a:lnTo>
                  <a:cubicBezTo>
                    <a:pt x="1022338" y="1554772"/>
                    <a:pt x="937810" y="1582432"/>
                    <a:pt x="846821" y="1582432"/>
                  </a:cubicBezTo>
                  <a:cubicBezTo>
                    <a:pt x="725503" y="1582432"/>
                    <a:pt x="615669" y="1533258"/>
                    <a:pt x="536166" y="1453755"/>
                  </a:cubicBezTo>
                  <a:lnTo>
                    <a:pt x="491534" y="1399661"/>
                  </a:lnTo>
                  <a:lnTo>
                    <a:pt x="439333" y="1404923"/>
                  </a:lnTo>
                  <a:cubicBezTo>
                    <a:pt x="196696" y="1404923"/>
                    <a:pt x="0" y="1208227"/>
                    <a:pt x="0" y="965590"/>
                  </a:cubicBezTo>
                  <a:cubicBezTo>
                    <a:pt x="0" y="722953"/>
                    <a:pt x="196696" y="526257"/>
                    <a:pt x="439333" y="526257"/>
                  </a:cubicBezTo>
                  <a:cubicBezTo>
                    <a:pt x="530322" y="526257"/>
                    <a:pt x="614850" y="553918"/>
                    <a:pt x="684968" y="601288"/>
                  </a:cubicBezTo>
                  <a:lnTo>
                    <a:pt x="718277" y="628771"/>
                  </a:lnTo>
                  <a:lnTo>
                    <a:pt x="725805" y="614270"/>
                  </a:lnTo>
                  <a:cubicBezTo>
                    <a:pt x="789052" y="523033"/>
                    <a:pt x="885968" y="456905"/>
                    <a:pt x="998579" y="433862"/>
                  </a:cubicBezTo>
                  <a:lnTo>
                    <a:pt x="1073478" y="426311"/>
                  </a:lnTo>
                  <a:lnTo>
                    <a:pt x="1101303" y="336676"/>
                  </a:lnTo>
                  <a:cubicBezTo>
                    <a:pt x="1184986" y="138825"/>
                    <a:pt x="1380895" y="0"/>
                    <a:pt x="1609229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PHẠM DUYÊN 1 - 9Slide.vn 9 - 9Slide.vn">
              <a:extLst>
                <a:ext uri="{FF2B5EF4-FFF2-40B4-BE49-F238E27FC236}">
                  <a16:creationId xmlns:a16="http://schemas.microsoft.com/office/drawing/2014/main" id="{A3760207-2D7E-4135-B723-A40E908EBF94}"/>
                </a:ext>
              </a:extLst>
            </p:cNvPr>
            <p:cNvSpPr/>
            <p:nvPr/>
          </p:nvSpPr>
          <p:spPr>
            <a:xfrm>
              <a:off x="10012036" y="-382182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PHẠM DUYÊN 6 - 9Slide.vn" descr="42">
            <a:extLst>
              <a:ext uri="{FF2B5EF4-FFF2-40B4-BE49-F238E27FC236}">
                <a16:creationId xmlns:a16="http://schemas.microsoft.com/office/drawing/2014/main" id="{DAD21D85-2220-44E8-9BFF-39C11CD30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545099">
            <a:off x="8382404" y="6125706"/>
            <a:ext cx="1435735" cy="521970"/>
          </a:xfrm>
          <a:prstGeom prst="rect">
            <a:avLst/>
          </a:prstGeom>
        </p:spPr>
      </p:pic>
      <p:sp>
        <p:nvSpPr>
          <p:cNvPr id="54" name="PHẠM DUYÊN 9 - 9Slide.vn">
            <a:extLst>
              <a:ext uri="{FF2B5EF4-FFF2-40B4-BE49-F238E27FC236}">
                <a16:creationId xmlns:a16="http://schemas.microsoft.com/office/drawing/2014/main" id="{CF0E33D7-755A-4B47-A865-E1C4ABF54DF5}"/>
              </a:ext>
            </a:extLst>
          </p:cNvPr>
          <p:cNvSpPr/>
          <p:nvPr userDrawn="1"/>
        </p:nvSpPr>
        <p:spPr>
          <a:xfrm>
            <a:off x="291204" y="4421564"/>
            <a:ext cx="2412046" cy="2412000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PHẠM DUYÊN 2 - 9Slide.vn">
            <a:extLst>
              <a:ext uri="{FF2B5EF4-FFF2-40B4-BE49-F238E27FC236}">
                <a16:creationId xmlns:a16="http://schemas.microsoft.com/office/drawing/2014/main" id="{43ABDAFB-DFE9-45B4-9DEB-E5C64D1695E2}"/>
              </a:ext>
            </a:extLst>
          </p:cNvPr>
          <p:cNvGrpSpPr/>
          <p:nvPr userDrawn="1"/>
        </p:nvGrpSpPr>
        <p:grpSpPr>
          <a:xfrm>
            <a:off x="1675223" y="1496561"/>
            <a:ext cx="8955498" cy="2847324"/>
            <a:chOff x="1600115" y="2246365"/>
            <a:chExt cx="8955498" cy="3486719"/>
          </a:xfrm>
        </p:grpSpPr>
        <p:cxnSp>
          <p:nvCxnSpPr>
            <p:cNvPr id="52" name="361">
              <a:extLst>
                <a:ext uri="{FF2B5EF4-FFF2-40B4-BE49-F238E27FC236}">
                  <a16:creationId xmlns:a16="http://schemas.microsoft.com/office/drawing/2014/main" id="{375C4F16-9536-4A12-9B24-A1D4646FF810}"/>
                </a:ext>
              </a:extLst>
            </p:cNvPr>
            <p:cNvCxnSpPr/>
            <p:nvPr/>
          </p:nvCxnSpPr>
          <p:spPr>
            <a:xfrm flipV="1">
              <a:off x="2155954" y="4653801"/>
              <a:ext cx="0" cy="844778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53" name="362">
              <a:extLst>
                <a:ext uri="{FF2B5EF4-FFF2-40B4-BE49-F238E27FC236}">
                  <a16:creationId xmlns:a16="http://schemas.microsoft.com/office/drawing/2014/main" id="{031989AF-0FEB-44B6-9053-D2325AB786C5}"/>
                </a:ext>
              </a:extLst>
            </p:cNvPr>
            <p:cNvCxnSpPr/>
            <p:nvPr/>
          </p:nvCxnSpPr>
          <p:spPr>
            <a:xfrm flipV="1">
              <a:off x="10524332" y="3267540"/>
              <a:ext cx="0" cy="1947183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55" name="363">
              <a:extLst>
                <a:ext uri="{FF2B5EF4-FFF2-40B4-BE49-F238E27FC236}">
                  <a16:creationId xmlns:a16="http://schemas.microsoft.com/office/drawing/2014/main" id="{4508AD99-368A-410D-B86C-69219FE09C70}"/>
                </a:ext>
              </a:extLst>
            </p:cNvPr>
            <p:cNvCxnSpPr/>
            <p:nvPr/>
          </p:nvCxnSpPr>
          <p:spPr>
            <a:xfrm flipV="1">
              <a:off x="6306716" y="2246366"/>
              <a:ext cx="251997" cy="203616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56" name="364">
              <a:extLst>
                <a:ext uri="{FF2B5EF4-FFF2-40B4-BE49-F238E27FC236}">
                  <a16:creationId xmlns:a16="http://schemas.microsoft.com/office/drawing/2014/main" id="{14E0091F-3CC8-44B9-804B-69F887B57FF0}"/>
                </a:ext>
              </a:extLst>
            </p:cNvPr>
            <p:cNvCxnSpPr/>
            <p:nvPr/>
          </p:nvCxnSpPr>
          <p:spPr>
            <a:xfrm flipH="1" flipV="1">
              <a:off x="8370514" y="2246365"/>
              <a:ext cx="233476" cy="195974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57" name="365">
              <a:extLst>
                <a:ext uri="{FF2B5EF4-FFF2-40B4-BE49-F238E27FC236}">
                  <a16:creationId xmlns:a16="http://schemas.microsoft.com/office/drawing/2014/main" id="{E56D844C-8DFC-42DE-B041-0E75D59F94AB}"/>
                </a:ext>
              </a:extLst>
            </p:cNvPr>
            <p:cNvCxnSpPr/>
            <p:nvPr/>
          </p:nvCxnSpPr>
          <p:spPr>
            <a:xfrm>
              <a:off x="6559550" y="2246365"/>
              <a:ext cx="1809750" cy="0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sp>
          <p:nvSpPr>
            <p:cNvPr id="58" name="366">
              <a:extLst>
                <a:ext uri="{FF2B5EF4-FFF2-40B4-BE49-F238E27FC236}">
                  <a16:creationId xmlns:a16="http://schemas.microsoft.com/office/drawing/2014/main" id="{FCFD62B1-2DE3-48D8-B4BB-48727E5EA63B}"/>
                </a:ext>
              </a:extLst>
            </p:cNvPr>
            <p:cNvSpPr/>
            <p:nvPr/>
          </p:nvSpPr>
          <p:spPr>
            <a:xfrm>
              <a:off x="2917552" y="2409688"/>
              <a:ext cx="1944071" cy="40294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59" name="367">
              <a:extLst>
                <a:ext uri="{FF2B5EF4-FFF2-40B4-BE49-F238E27FC236}">
                  <a16:creationId xmlns:a16="http://schemas.microsoft.com/office/drawing/2014/main" id="{949642AB-EE94-498E-8049-B7D451F294D8}"/>
                </a:ext>
              </a:extLst>
            </p:cNvPr>
            <p:cNvSpPr/>
            <p:nvPr/>
          </p:nvSpPr>
          <p:spPr>
            <a:xfrm>
              <a:off x="6558713" y="2291425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0" name="368">
              <a:extLst>
                <a:ext uri="{FF2B5EF4-FFF2-40B4-BE49-F238E27FC236}">
                  <a16:creationId xmlns:a16="http://schemas.microsoft.com/office/drawing/2014/main" id="{49EE0321-415D-4A21-87E7-B8FE7ECEFFA5}"/>
                </a:ext>
              </a:extLst>
            </p:cNvPr>
            <p:cNvSpPr/>
            <p:nvPr/>
          </p:nvSpPr>
          <p:spPr>
            <a:xfrm>
              <a:off x="7037434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1" name="369">
              <a:extLst>
                <a:ext uri="{FF2B5EF4-FFF2-40B4-BE49-F238E27FC236}">
                  <a16:creationId xmlns:a16="http://schemas.microsoft.com/office/drawing/2014/main" id="{9F4A0FAA-B3C9-4820-9DEC-097FFD82AC47}"/>
                </a:ext>
              </a:extLst>
            </p:cNvPr>
            <p:cNvSpPr/>
            <p:nvPr/>
          </p:nvSpPr>
          <p:spPr>
            <a:xfrm>
              <a:off x="7516155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2" name="370">
              <a:extLst>
                <a:ext uri="{FF2B5EF4-FFF2-40B4-BE49-F238E27FC236}">
                  <a16:creationId xmlns:a16="http://schemas.microsoft.com/office/drawing/2014/main" id="{5FFF2424-FC06-420C-AB5E-E26981F2826A}"/>
                </a:ext>
              </a:extLst>
            </p:cNvPr>
            <p:cNvSpPr/>
            <p:nvPr/>
          </p:nvSpPr>
          <p:spPr>
            <a:xfrm>
              <a:off x="7994877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" name="371">
              <a:extLst>
                <a:ext uri="{FF2B5EF4-FFF2-40B4-BE49-F238E27FC236}">
                  <a16:creationId xmlns:a16="http://schemas.microsoft.com/office/drawing/2014/main" id="{F47ADDCF-6C64-48C3-BB6F-1DDC804B63AD}"/>
                </a:ext>
              </a:extLst>
            </p:cNvPr>
            <p:cNvSpPr/>
            <p:nvPr/>
          </p:nvSpPr>
          <p:spPr>
            <a:xfrm rot="8664316">
              <a:off x="9952230" y="5465550"/>
              <a:ext cx="603383" cy="36943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cxnSp>
          <p:nvCxnSpPr>
            <p:cNvPr id="64" name="372">
              <a:extLst>
                <a:ext uri="{FF2B5EF4-FFF2-40B4-BE49-F238E27FC236}">
                  <a16:creationId xmlns:a16="http://schemas.microsoft.com/office/drawing/2014/main" id="{6F058B94-5F55-4503-9E18-BB5ED3FAE8C7}"/>
                </a:ext>
              </a:extLst>
            </p:cNvPr>
            <p:cNvCxnSpPr/>
            <p:nvPr/>
          </p:nvCxnSpPr>
          <p:spPr>
            <a:xfrm flipH="1" flipV="1">
              <a:off x="1667670" y="4442377"/>
              <a:ext cx="381843" cy="308537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65" name="373">
              <a:extLst>
                <a:ext uri="{FF2B5EF4-FFF2-40B4-BE49-F238E27FC236}">
                  <a16:creationId xmlns:a16="http://schemas.microsoft.com/office/drawing/2014/main" id="{3B6F5A2F-D36B-431F-81FB-728C94305184}"/>
                </a:ext>
              </a:extLst>
            </p:cNvPr>
            <p:cNvCxnSpPr/>
            <p:nvPr/>
          </p:nvCxnSpPr>
          <p:spPr>
            <a:xfrm flipH="1" flipV="1">
              <a:off x="1932295" y="5474496"/>
              <a:ext cx="319292" cy="257993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66" name="374">
              <a:extLst>
                <a:ext uri="{FF2B5EF4-FFF2-40B4-BE49-F238E27FC236}">
                  <a16:creationId xmlns:a16="http://schemas.microsoft.com/office/drawing/2014/main" id="{7FCC5B8B-B4D0-4F9F-861E-C572B1A3E889}"/>
                </a:ext>
              </a:extLst>
            </p:cNvPr>
            <p:cNvCxnSpPr/>
            <p:nvPr/>
          </p:nvCxnSpPr>
          <p:spPr>
            <a:xfrm flipV="1">
              <a:off x="2046595" y="4750914"/>
              <a:ext cx="0" cy="463809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67" name="375">
              <a:extLst>
                <a:ext uri="{FF2B5EF4-FFF2-40B4-BE49-F238E27FC236}">
                  <a16:creationId xmlns:a16="http://schemas.microsoft.com/office/drawing/2014/main" id="{FB47C40D-4490-4C53-AB76-ED0AD1D327C7}"/>
                </a:ext>
              </a:extLst>
            </p:cNvPr>
            <p:cNvCxnSpPr/>
            <p:nvPr/>
          </p:nvCxnSpPr>
          <p:spPr>
            <a:xfrm flipV="1">
              <a:off x="1932295" y="4962585"/>
              <a:ext cx="0" cy="511911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sp>
          <p:nvSpPr>
            <p:cNvPr id="68" name="376">
              <a:extLst>
                <a:ext uri="{FF2B5EF4-FFF2-40B4-BE49-F238E27FC236}">
                  <a16:creationId xmlns:a16="http://schemas.microsoft.com/office/drawing/2014/main" id="{26DFB7E5-963D-45CB-B18D-2FCDB01CC7C0}"/>
                </a:ext>
              </a:extLst>
            </p:cNvPr>
            <p:cNvSpPr/>
            <p:nvPr/>
          </p:nvSpPr>
          <p:spPr>
            <a:xfrm rot="5400000" flipH="1" flipV="1">
              <a:off x="1224483" y="3601641"/>
              <a:ext cx="853549" cy="49719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9" name="110">
              <a:extLst>
                <a:ext uri="{FF2B5EF4-FFF2-40B4-BE49-F238E27FC236}">
                  <a16:creationId xmlns:a16="http://schemas.microsoft.com/office/drawing/2014/main" id="{73ECBC56-2ED1-4357-8B94-66636CE3D795}"/>
                </a:ext>
              </a:extLst>
            </p:cNvPr>
            <p:cNvSpPr/>
            <p:nvPr/>
          </p:nvSpPr>
          <p:spPr>
            <a:xfrm>
              <a:off x="1600115" y="2444922"/>
              <a:ext cx="8849875" cy="3288162"/>
            </a:xfrm>
            <a:custGeom>
              <a:avLst/>
              <a:gdLst>
                <a:gd name="connsiteX0" fmla="*/ 0 w 6909232"/>
                <a:gd name="connsiteY0" fmla="*/ 0 h 4069430"/>
                <a:gd name="connsiteX1" fmla="*/ 6909232 w 6909232"/>
                <a:gd name="connsiteY1" fmla="*/ 0 h 4069430"/>
                <a:gd name="connsiteX2" fmla="*/ 6909232 w 6909232"/>
                <a:gd name="connsiteY2" fmla="*/ 4069430 h 4069430"/>
                <a:gd name="connsiteX3" fmla="*/ 0 w 6909232"/>
                <a:gd name="connsiteY3" fmla="*/ 4069430 h 4069430"/>
                <a:gd name="connsiteX4" fmla="*/ 0 w 6909232"/>
                <a:gd name="connsiteY4" fmla="*/ 0 h 4069430"/>
                <a:gd name="connsiteX0" fmla="*/ 7068 w 6916300"/>
                <a:gd name="connsiteY0" fmla="*/ 0 h 4069430"/>
                <a:gd name="connsiteX1" fmla="*/ 6916300 w 6916300"/>
                <a:gd name="connsiteY1" fmla="*/ 0 h 4069430"/>
                <a:gd name="connsiteX2" fmla="*/ 6916300 w 6916300"/>
                <a:gd name="connsiteY2" fmla="*/ 4069430 h 4069430"/>
                <a:gd name="connsiteX3" fmla="*/ 7068 w 6916300"/>
                <a:gd name="connsiteY3" fmla="*/ 4069430 h 4069430"/>
                <a:gd name="connsiteX4" fmla="*/ 0 w 6916300"/>
                <a:gd name="connsiteY4" fmla="*/ 1170323 h 4069430"/>
                <a:gd name="connsiteX5" fmla="*/ 7068 w 6916300"/>
                <a:gd name="connsiteY5" fmla="*/ 0 h 4069430"/>
                <a:gd name="connsiteX0" fmla="*/ 959568 w 7868800"/>
                <a:gd name="connsiteY0" fmla="*/ 0 h 4069430"/>
                <a:gd name="connsiteX1" fmla="*/ 7868800 w 7868800"/>
                <a:gd name="connsiteY1" fmla="*/ 0 h 4069430"/>
                <a:gd name="connsiteX2" fmla="*/ 7868800 w 7868800"/>
                <a:gd name="connsiteY2" fmla="*/ 4069430 h 4069430"/>
                <a:gd name="connsiteX3" fmla="*/ 959568 w 7868800"/>
                <a:gd name="connsiteY3" fmla="*/ 4069430 h 4069430"/>
                <a:gd name="connsiteX4" fmla="*/ 0 w 7868800"/>
                <a:gd name="connsiteY4" fmla="*/ 551198 h 4069430"/>
                <a:gd name="connsiteX5" fmla="*/ 959568 w 7868800"/>
                <a:gd name="connsiteY5" fmla="*/ 0 h 4069430"/>
                <a:gd name="connsiteX0" fmla="*/ 959568 w 7868800"/>
                <a:gd name="connsiteY0" fmla="*/ 0 h 4069430"/>
                <a:gd name="connsiteX1" fmla="*/ 7868800 w 7868800"/>
                <a:gd name="connsiteY1" fmla="*/ 0 h 4069430"/>
                <a:gd name="connsiteX2" fmla="*/ 7868800 w 7868800"/>
                <a:gd name="connsiteY2" fmla="*/ 4069430 h 4069430"/>
                <a:gd name="connsiteX3" fmla="*/ 959568 w 7868800"/>
                <a:gd name="connsiteY3" fmla="*/ 4069430 h 4069430"/>
                <a:gd name="connsiteX4" fmla="*/ 400050 w 7868800"/>
                <a:gd name="connsiteY4" fmla="*/ 2056148 h 4069430"/>
                <a:gd name="connsiteX5" fmla="*/ 0 w 7868800"/>
                <a:gd name="connsiteY5" fmla="*/ 551198 h 4069430"/>
                <a:gd name="connsiteX6" fmla="*/ 959568 w 7868800"/>
                <a:gd name="connsiteY6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0 w 7878325"/>
                <a:gd name="connsiteY4" fmla="*/ 2265698 h 4069430"/>
                <a:gd name="connsiteX5" fmla="*/ 9525 w 7878325"/>
                <a:gd name="connsiteY5" fmla="*/ 551198 h 4069430"/>
                <a:gd name="connsiteX6" fmla="*/ 969093 w 7878325"/>
                <a:gd name="connsiteY6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85726 w 7878325"/>
                <a:gd name="connsiteY4" fmla="*/ 2418098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723901 w 7878325"/>
                <a:gd name="connsiteY4" fmla="*/ 2570498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47676 w 7878325"/>
                <a:gd name="connsiteY4" fmla="*/ 2713373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742951 w 7878325"/>
                <a:gd name="connsiteY4" fmla="*/ 3494423 h 4069430"/>
                <a:gd name="connsiteX5" fmla="*/ 447676 w 7878325"/>
                <a:gd name="connsiteY5" fmla="*/ 2713373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85776 w 7878325"/>
                <a:gd name="connsiteY4" fmla="*/ 3818273 h 4069430"/>
                <a:gd name="connsiteX5" fmla="*/ 447676 w 7878325"/>
                <a:gd name="connsiteY5" fmla="*/ 2713373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85776 w 7878325"/>
                <a:gd name="connsiteY4" fmla="*/ 3818273 h 4069430"/>
                <a:gd name="connsiteX5" fmla="*/ 466726 w 7878325"/>
                <a:gd name="connsiteY5" fmla="*/ 2703848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778593 w 7878325"/>
                <a:gd name="connsiteY3" fmla="*/ 4069430 h 4069430"/>
                <a:gd name="connsiteX4" fmla="*/ 485776 w 7878325"/>
                <a:gd name="connsiteY4" fmla="*/ 3818273 h 4069430"/>
                <a:gd name="connsiteX5" fmla="*/ 466726 w 7878325"/>
                <a:gd name="connsiteY5" fmla="*/ 2703848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7176 w 7878325"/>
                <a:gd name="connsiteY2" fmla="*/ 598823 h 4069430"/>
                <a:gd name="connsiteX3" fmla="*/ 7878325 w 7878325"/>
                <a:gd name="connsiteY3" fmla="*/ 4069430 h 4069430"/>
                <a:gd name="connsiteX4" fmla="*/ 778593 w 7878325"/>
                <a:gd name="connsiteY4" fmla="*/ 4069430 h 4069430"/>
                <a:gd name="connsiteX5" fmla="*/ 485776 w 7878325"/>
                <a:gd name="connsiteY5" fmla="*/ 3818273 h 4069430"/>
                <a:gd name="connsiteX6" fmla="*/ 466726 w 7878325"/>
                <a:gd name="connsiteY6" fmla="*/ 2703848 h 4069430"/>
                <a:gd name="connsiteX7" fmla="*/ 0 w 7878325"/>
                <a:gd name="connsiteY7" fmla="*/ 2265698 h 4069430"/>
                <a:gd name="connsiteX8" fmla="*/ 9525 w 7878325"/>
                <a:gd name="connsiteY8" fmla="*/ 551198 h 4069430"/>
                <a:gd name="connsiteX9" fmla="*/ 969093 w 7878325"/>
                <a:gd name="connsiteY9" fmla="*/ 0 h 4069430"/>
                <a:gd name="connsiteX0" fmla="*/ 969093 w 8839201"/>
                <a:gd name="connsiteY0" fmla="*/ 0 h 4069430"/>
                <a:gd name="connsiteX1" fmla="*/ 7878325 w 8839201"/>
                <a:gd name="connsiteY1" fmla="*/ 0 h 4069430"/>
                <a:gd name="connsiteX2" fmla="*/ 8839201 w 8839201"/>
                <a:gd name="connsiteY2" fmla="*/ 1008398 h 4069430"/>
                <a:gd name="connsiteX3" fmla="*/ 7878325 w 8839201"/>
                <a:gd name="connsiteY3" fmla="*/ 4069430 h 4069430"/>
                <a:gd name="connsiteX4" fmla="*/ 778593 w 8839201"/>
                <a:gd name="connsiteY4" fmla="*/ 4069430 h 4069430"/>
                <a:gd name="connsiteX5" fmla="*/ 485776 w 8839201"/>
                <a:gd name="connsiteY5" fmla="*/ 3818273 h 4069430"/>
                <a:gd name="connsiteX6" fmla="*/ 466726 w 8839201"/>
                <a:gd name="connsiteY6" fmla="*/ 2703848 h 4069430"/>
                <a:gd name="connsiteX7" fmla="*/ 0 w 8839201"/>
                <a:gd name="connsiteY7" fmla="*/ 2265698 h 4069430"/>
                <a:gd name="connsiteX8" fmla="*/ 9525 w 8839201"/>
                <a:gd name="connsiteY8" fmla="*/ 551198 h 4069430"/>
                <a:gd name="connsiteX9" fmla="*/ 969093 w 8839201"/>
                <a:gd name="connsiteY9" fmla="*/ 0 h 4069430"/>
                <a:gd name="connsiteX0" fmla="*/ 969093 w 8839201"/>
                <a:gd name="connsiteY0" fmla="*/ 0 h 4084973"/>
                <a:gd name="connsiteX1" fmla="*/ 7878325 w 8839201"/>
                <a:gd name="connsiteY1" fmla="*/ 0 h 4084973"/>
                <a:gd name="connsiteX2" fmla="*/ 8839201 w 8839201"/>
                <a:gd name="connsiteY2" fmla="*/ 1008398 h 4084973"/>
                <a:gd name="connsiteX3" fmla="*/ 7878325 w 8839201"/>
                <a:gd name="connsiteY3" fmla="*/ 4069430 h 4084973"/>
                <a:gd name="connsiteX4" fmla="*/ 7858126 w 8839201"/>
                <a:gd name="connsiteY4" fmla="*/ 4084973 h 4084973"/>
                <a:gd name="connsiteX5" fmla="*/ 778593 w 8839201"/>
                <a:gd name="connsiteY5" fmla="*/ 4069430 h 4084973"/>
                <a:gd name="connsiteX6" fmla="*/ 485776 w 8839201"/>
                <a:gd name="connsiteY6" fmla="*/ 3818273 h 4084973"/>
                <a:gd name="connsiteX7" fmla="*/ 466726 w 8839201"/>
                <a:gd name="connsiteY7" fmla="*/ 2703848 h 4084973"/>
                <a:gd name="connsiteX8" fmla="*/ 0 w 8839201"/>
                <a:gd name="connsiteY8" fmla="*/ 2265698 h 4084973"/>
                <a:gd name="connsiteX9" fmla="*/ 9525 w 8839201"/>
                <a:gd name="connsiteY9" fmla="*/ 551198 h 4084973"/>
                <a:gd name="connsiteX10" fmla="*/ 969093 w 8839201"/>
                <a:gd name="connsiteY10" fmla="*/ 0 h 4084973"/>
                <a:gd name="connsiteX0" fmla="*/ 969093 w 8839201"/>
                <a:gd name="connsiteY0" fmla="*/ 0 h 4069430"/>
                <a:gd name="connsiteX1" fmla="*/ 7878325 w 8839201"/>
                <a:gd name="connsiteY1" fmla="*/ 0 h 4069430"/>
                <a:gd name="connsiteX2" fmla="*/ 8839201 w 8839201"/>
                <a:gd name="connsiteY2" fmla="*/ 1008398 h 4069430"/>
                <a:gd name="connsiteX3" fmla="*/ 7878325 w 8839201"/>
                <a:gd name="connsiteY3" fmla="*/ 4069430 h 4069430"/>
                <a:gd name="connsiteX4" fmla="*/ 7410451 w 8839201"/>
                <a:gd name="connsiteY4" fmla="*/ 3684923 h 4069430"/>
                <a:gd name="connsiteX5" fmla="*/ 778593 w 8839201"/>
                <a:gd name="connsiteY5" fmla="*/ 4069430 h 4069430"/>
                <a:gd name="connsiteX6" fmla="*/ 485776 w 8839201"/>
                <a:gd name="connsiteY6" fmla="*/ 3818273 h 4069430"/>
                <a:gd name="connsiteX7" fmla="*/ 466726 w 8839201"/>
                <a:gd name="connsiteY7" fmla="*/ 2703848 h 4069430"/>
                <a:gd name="connsiteX8" fmla="*/ 0 w 8839201"/>
                <a:gd name="connsiteY8" fmla="*/ 2265698 h 4069430"/>
                <a:gd name="connsiteX9" fmla="*/ 9525 w 8839201"/>
                <a:gd name="connsiteY9" fmla="*/ 551198 h 4069430"/>
                <a:gd name="connsiteX10" fmla="*/ 969093 w 8839201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7410451 w 8840350"/>
                <a:gd name="connsiteY4" fmla="*/ 3684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038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038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73076 w 8840350"/>
                <a:gd name="connsiteY7" fmla="*/ 27165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2289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8811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8176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78632 w 8849875"/>
                <a:gd name="connsiteY6" fmla="*/ 3787317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78632 w 8849875"/>
                <a:gd name="connsiteY6" fmla="*/ 3787317 h 4069430"/>
                <a:gd name="connsiteX7" fmla="*/ 476251 w 8849875"/>
                <a:gd name="connsiteY7" fmla="*/ 2722898 h 4069430"/>
                <a:gd name="connsiteX8" fmla="*/ 2381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9875" h="4069430">
                  <a:moveTo>
                    <a:pt x="978618" y="0"/>
                  </a:moveTo>
                  <a:lnTo>
                    <a:pt x="7887850" y="0"/>
                  </a:lnTo>
                  <a:lnTo>
                    <a:pt x="8848726" y="1008398"/>
                  </a:lnTo>
                  <a:lnTo>
                    <a:pt x="8849875" y="3450305"/>
                  </a:lnTo>
                  <a:lnTo>
                    <a:pt x="8248651" y="4065923"/>
                  </a:lnTo>
                  <a:lnTo>
                    <a:pt x="769068" y="4069430"/>
                  </a:lnTo>
                  <a:lnTo>
                    <a:pt x="478632" y="3787317"/>
                  </a:lnTo>
                  <a:cubicBezTo>
                    <a:pt x="477838" y="3432511"/>
                    <a:pt x="477045" y="3077704"/>
                    <a:pt x="476251" y="2722898"/>
                  </a:cubicBezTo>
                  <a:lnTo>
                    <a:pt x="2381" y="2265698"/>
                  </a:lnTo>
                  <a:cubicBezTo>
                    <a:pt x="1587" y="1698431"/>
                    <a:pt x="794" y="1131165"/>
                    <a:pt x="0" y="563898"/>
                  </a:cubicBezTo>
                  <a:lnTo>
                    <a:pt x="978618" y="0"/>
                  </a:lnTo>
                  <a:close/>
                </a:path>
              </a:pathLst>
            </a:custGeom>
            <a:solidFill>
              <a:schemeClr val="bg1">
                <a:alpha val="9000"/>
              </a:schemeClr>
            </a:solidFill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1 Noi dung ngan" panose="00000600000000000000" pitchFamily="2" charset="0"/>
                <a:ea typeface="微软雅黑 Light"/>
                <a:cs typeface="+mn-cs"/>
              </a:endParaRPr>
            </a:p>
          </p:txBody>
        </p:sp>
        <p:cxnSp>
          <p:nvCxnSpPr>
            <p:cNvPr id="70" name="378">
              <a:extLst>
                <a:ext uri="{FF2B5EF4-FFF2-40B4-BE49-F238E27FC236}">
                  <a16:creationId xmlns:a16="http://schemas.microsoft.com/office/drawing/2014/main" id="{C10C6CD5-74D1-4253-9605-79045BD4A8E2}"/>
                </a:ext>
              </a:extLst>
            </p:cNvPr>
            <p:cNvCxnSpPr/>
            <p:nvPr/>
          </p:nvCxnSpPr>
          <p:spPr>
            <a:xfrm flipV="1">
              <a:off x="1850519" y="2599309"/>
              <a:ext cx="656346" cy="306034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71" name="379">
              <a:extLst>
                <a:ext uri="{FF2B5EF4-FFF2-40B4-BE49-F238E27FC236}">
                  <a16:creationId xmlns:a16="http://schemas.microsoft.com/office/drawing/2014/main" id="{3F349C16-5180-483D-9580-333AF8927CF3}"/>
                </a:ext>
              </a:extLst>
            </p:cNvPr>
            <p:cNvCxnSpPr/>
            <p:nvPr/>
          </p:nvCxnSpPr>
          <p:spPr>
            <a:xfrm flipV="1">
              <a:off x="10428595" y="3887949"/>
              <a:ext cx="0" cy="772358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</p:grp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236DCCD2-D737-4ED4-B35F-466C8B9CB035}"/>
              </a:ext>
            </a:extLst>
          </p:cNvPr>
          <p:cNvSpPr txBox="1"/>
          <p:nvPr/>
        </p:nvSpPr>
        <p:spPr>
          <a:xfrm>
            <a:off x="3082463" y="1708244"/>
            <a:ext cx="6442537" cy="2530693"/>
          </a:xfrm>
          <a:prstGeom prst="rect">
            <a:avLst/>
          </a:prstGeom>
          <a:noFill/>
          <a:scene3d>
            <a:camera prst="orthographicFront">
              <a:rot lat="0" lon="1979999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98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TIẾT </a:t>
            </a:r>
            <a:r>
              <a:rPr kumimoji="0" lang="en-US" altLang="zh-CN" sz="6600" b="1" i="0" u="none" strike="noStrike" kern="1200" cap="none" spc="980" normalizeH="0" baseline="0" noProof="0">
                <a:ln>
                  <a:noFill/>
                </a:ln>
                <a:solidFill>
                  <a:srgbClr val="FFBE64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HỌC</a:t>
            </a:r>
            <a:br>
              <a:rPr kumimoji="0" lang="en-US" altLang="zh-CN" sz="6600" b="1" i="0" u="none" strike="noStrike" kern="1200" cap="none" spc="980" normalizeH="0" baseline="0" noProof="0">
                <a:ln>
                  <a:noFill/>
                </a:ln>
                <a:solidFill>
                  <a:srgbClr val="FFBE64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</a:br>
            <a:r>
              <a:rPr kumimoji="0" lang="en-US" altLang="zh-CN" sz="6600" b="1" i="0" u="none" strike="noStrike" kern="1200" cap="none" spc="980" normalizeH="0" baseline="0" noProof="0">
                <a:ln>
                  <a:noFill/>
                </a:ln>
                <a:solidFill>
                  <a:srgbClr val="7ADFDD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KẾT </a:t>
            </a:r>
            <a:r>
              <a:rPr kumimoji="0" lang="en-US" altLang="zh-CN" sz="6600" b="1" i="0" u="none" strike="noStrike" kern="1200" cap="none" spc="980" normalizeH="0" baseline="0" noProof="0">
                <a:ln>
                  <a:noFill/>
                </a:ln>
                <a:solidFill>
                  <a:srgbClr val="FF6CA8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THÚC</a:t>
            </a:r>
            <a:endParaRPr kumimoji="0" lang="zh-CN" altLang="en-US" sz="6600" b="1" i="0" u="none" strike="noStrike" kern="1200" cap="none" spc="980" normalizeH="0" baseline="0" noProof="0" dirty="0">
              <a:ln>
                <a:noFill/>
              </a:ln>
              <a:solidFill>
                <a:srgbClr val="FF6CA8"/>
              </a:solidFill>
              <a:effectLst>
                <a:glow rad="127000">
                  <a:prstClr val="white">
                    <a:alpha val="15000"/>
                  </a:prstClr>
                </a:glow>
              </a:effectLst>
              <a:uLnTx/>
              <a:uFillTx/>
              <a:latin typeface="#9Slide01 Tieu de ngan" panose="00000800000000000000" pitchFamily="2" charset="0"/>
              <a:ea typeface="三极极黑简体" panose="00000500000000000000" pitchFamily="2" charset="-122"/>
            </a:endParaRPr>
          </a:p>
        </p:txBody>
      </p:sp>
      <p:pic>
        <p:nvPicPr>
          <p:cNvPr id="72" name="PHẠM DUYÊN 7 - 9Slide.vn" descr="45">
            <a:extLst>
              <a:ext uri="{FF2B5EF4-FFF2-40B4-BE49-F238E27FC236}">
                <a16:creationId xmlns:a16="http://schemas.microsoft.com/office/drawing/2014/main" id="{37089FE8-D288-408B-AEFB-B0FA1FC414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64467" y="2491465"/>
            <a:ext cx="8637016" cy="4117648"/>
          </a:xfrm>
          <a:prstGeom prst="rect">
            <a:avLst/>
          </a:prstGeom>
        </p:spPr>
      </p:pic>
      <p:pic>
        <p:nvPicPr>
          <p:cNvPr id="73" name="PHẠM DUYÊN 8 - 9Slide.vn" descr="702dc12e8344cd755dca7f5411a1ae4a">
            <a:extLst>
              <a:ext uri="{FF2B5EF4-FFF2-40B4-BE49-F238E27FC236}">
                <a16:creationId xmlns:a16="http://schemas.microsoft.com/office/drawing/2014/main" id="{88DE9F93-F9D4-4B5F-B508-7DF3D4423B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700000">
            <a:off x="9214198" y="3695624"/>
            <a:ext cx="2977515" cy="29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DBCA06D-5CD4-4774-AB3D-82D93A2C73A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531DF-0B4F-4A6E-8381-7840AB8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4005-A542-450D-B1EC-2B849754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A28-C154-4BE3-B741-5C0A3D6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200D-D568-46D3-BDB2-850EEED9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FA3-A8BF-442D-A37E-CD5F271D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HẠM DUYÊN 4 - 9Slide.vn">
            <a:extLst>
              <a:ext uri="{FF2B5EF4-FFF2-40B4-BE49-F238E27FC236}">
                <a16:creationId xmlns:a16="http://schemas.microsoft.com/office/drawing/2014/main" id="{A18D21AD-7691-4647-8C75-8E6E80F7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5084" r="3691" b="42676"/>
          <a:stretch/>
        </p:blipFill>
        <p:spPr>
          <a:xfrm>
            <a:off x="304800" y="1676400"/>
            <a:ext cx="12040846" cy="2114920"/>
          </a:xfrm>
          <a:prstGeom prst="rect">
            <a:avLst/>
          </a:prstGeom>
        </p:spPr>
      </p:pic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A59EA0F0-5B1C-4A34-B522-24635A7CA17D}"/>
              </a:ext>
            </a:extLst>
          </p:cNvPr>
          <p:cNvSpPr txBox="1"/>
          <p:nvPr/>
        </p:nvSpPr>
        <p:spPr>
          <a:xfrm>
            <a:off x="3720513" y="2837417"/>
            <a:ext cx="8852487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3097C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BÀI 1: LUYỆN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961866-AB67-4843-B09E-439DD963140C}"/>
              </a:ext>
            </a:extLst>
          </p:cNvPr>
          <p:cNvSpPr txBox="1"/>
          <p:nvPr/>
        </p:nvSpPr>
        <p:spPr>
          <a:xfrm>
            <a:off x="5499192" y="3975782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#9Slide03 Sofia Pro Soft" panose="020B0000000000000000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037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942F26-F203-466F-A316-37D2031AA01C}"/>
              </a:ext>
            </a:extLst>
          </p:cNvPr>
          <p:cNvSpPr txBox="1"/>
          <p:nvPr/>
        </p:nvSpPr>
        <p:spPr>
          <a:xfrm>
            <a:off x="3886200" y="914400"/>
            <a:ext cx="419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 CẦU CẦN ĐẠT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75245-CE4D-4701-9F5B-098830186AD6}"/>
              </a:ext>
            </a:extLst>
          </p:cNvPr>
          <p:cNvSpPr txBox="1"/>
          <p:nvPr/>
        </p:nvSpPr>
        <p:spPr>
          <a:xfrm flipH="1">
            <a:off x="533400" y="2133600"/>
            <a:ext cx="11125200" cy="325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- So </a:t>
            </a:r>
            <a:r>
              <a:rPr lang="en-US" sz="2800" b="1" dirty="0" err="1">
                <a:latin typeface="UTM Avo" panose="02040603050506020204" pitchFamily="18" charset="0"/>
              </a:rPr>
              <a:t>sánh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viết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được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thứ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tự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từ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bé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đến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lớn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ngược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phạm</a:t>
            </a:r>
            <a:r>
              <a:rPr lang="en-US" sz="2800" b="1" dirty="0">
                <a:latin typeface="UTM Avo" panose="02040603050506020204" pitchFamily="18" charset="0"/>
              </a:rPr>
              <a:t> vi 1000.</a:t>
            </a:r>
            <a:endParaRPr lang="vi-VN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- </a:t>
            </a:r>
            <a:r>
              <a:rPr lang="en-US" sz="2800" b="1" dirty="0" err="1">
                <a:latin typeface="UTM Avo" panose="02040603050506020204" pitchFamily="18" charset="0"/>
              </a:rPr>
              <a:t>Dựa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liên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tiếp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tìm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  <a:endParaRPr lang="vi-VN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-  </a:t>
            </a:r>
            <a:r>
              <a:rPr lang="en-US" sz="2800" b="1" dirty="0" err="1">
                <a:latin typeface="UTM Avo" panose="02040603050506020204" pitchFamily="18" charset="0"/>
              </a:rPr>
              <a:t>Biết</a:t>
            </a:r>
            <a:r>
              <a:rPr lang="en-US" sz="2800" b="1" dirty="0">
                <a:latin typeface="UTM Avo" panose="02040603050506020204" pitchFamily="18" charset="0"/>
              </a:rPr>
              <a:t> so </a:t>
            </a:r>
            <a:r>
              <a:rPr lang="en-US" sz="2800" b="1" dirty="0" err="1">
                <a:latin typeface="UTM Avo" panose="02040603050506020204" pitchFamily="18" charset="0"/>
              </a:rPr>
              <a:t>sánh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đối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vận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dụng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thực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tế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tập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  <a:endParaRPr lang="vi-VN" sz="2800" b="1" dirty="0"/>
          </a:p>
          <a:p>
            <a:pPr>
              <a:lnSpc>
                <a:spcPct val="150000"/>
              </a:lnSpc>
            </a:pP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22460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1 - 9Slide.vn">
            <a:extLst>
              <a:ext uri="{FF2B5EF4-FFF2-40B4-BE49-F238E27FC236}">
                <a16:creationId xmlns:a16="http://schemas.microsoft.com/office/drawing/2014/main" id="{523593D2-DEC6-4E25-B191-0932A1FCC858}"/>
              </a:ext>
            </a:extLst>
          </p:cNvPr>
          <p:cNvSpPr/>
          <p:nvPr/>
        </p:nvSpPr>
        <p:spPr>
          <a:xfrm flipV="1">
            <a:off x="2344233" y="1842814"/>
            <a:ext cx="5257800" cy="4024586"/>
          </a:xfrm>
          <a:prstGeom prst="triangle">
            <a:avLst/>
          </a:prstGeom>
          <a:noFill/>
          <a:ln w="152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73F82-A0F0-4054-BD6A-EAEDC76F3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42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9B16ADE-48C1-42C3-929B-DE16C248B7C6}"/>
              </a:ext>
            </a:extLst>
          </p:cNvPr>
          <p:cNvGrpSpPr/>
          <p:nvPr/>
        </p:nvGrpSpPr>
        <p:grpSpPr>
          <a:xfrm>
            <a:off x="6922343" y="2539812"/>
            <a:ext cx="4648200" cy="680957"/>
            <a:chOff x="1588343" y="1258628"/>
            <a:chExt cx="4648200" cy="680957"/>
          </a:xfrm>
        </p:grpSpPr>
        <p:sp>
          <p:nvSpPr>
            <p:cNvPr id="113" name="PHẠM DUYÊN 17 - 9Slide.vn">
              <a:extLst>
                <a:ext uri="{FF2B5EF4-FFF2-40B4-BE49-F238E27FC236}">
                  <a16:creationId xmlns:a16="http://schemas.microsoft.com/office/drawing/2014/main" id="{749F25F8-1F7F-497C-A37D-EA901B4640F4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&gt;</a:t>
              </a:r>
            </a:p>
          </p:txBody>
        </p:sp>
        <p:sp>
          <p:nvSpPr>
            <p:cNvPr id="114" name="PHẠM DUYÊN 17 - 9Slide.vn">
              <a:extLst>
                <a:ext uri="{FF2B5EF4-FFF2-40B4-BE49-F238E27FC236}">
                  <a16:creationId xmlns:a16="http://schemas.microsoft.com/office/drawing/2014/main" id="{4AAB7B7B-9EED-4C05-8353-6828628D7FAE}"/>
                </a:ext>
              </a:extLst>
            </p:cNvPr>
            <p:cNvSpPr txBox="1"/>
            <p:nvPr/>
          </p:nvSpPr>
          <p:spPr>
            <a:xfrm>
              <a:off x="158834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738</a:t>
              </a:r>
            </a:p>
          </p:txBody>
        </p:sp>
        <p:sp>
          <p:nvSpPr>
            <p:cNvPr id="115" name="PHẠM DUYÊN 17 - 9Slide.vn">
              <a:extLst>
                <a:ext uri="{FF2B5EF4-FFF2-40B4-BE49-F238E27FC236}">
                  <a16:creationId xmlns:a16="http://schemas.microsoft.com/office/drawing/2014/main" id="{48CAADF2-EA1C-43EF-9A01-E159617FBB7B}"/>
                </a:ext>
              </a:extLst>
            </p:cNvPr>
            <p:cNvSpPr txBox="1"/>
            <p:nvPr/>
          </p:nvSpPr>
          <p:spPr>
            <a:xfrm>
              <a:off x="3306653" y="1285789"/>
              <a:ext cx="2929890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700 + 30 + 7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DE1CC0-6EEC-43F6-B7DA-28BF5941683D}"/>
              </a:ext>
            </a:extLst>
          </p:cNvPr>
          <p:cNvGrpSpPr/>
          <p:nvPr/>
        </p:nvGrpSpPr>
        <p:grpSpPr>
          <a:xfrm>
            <a:off x="1588343" y="1625412"/>
            <a:ext cx="2796967" cy="680957"/>
            <a:chOff x="1588343" y="1258628"/>
            <a:chExt cx="2796967" cy="680957"/>
          </a:xfrm>
        </p:grpSpPr>
        <p:sp>
          <p:nvSpPr>
            <p:cNvPr id="90" name="PHẠM DUYÊN 17 - 9Slide.vn">
              <a:extLst>
                <a:ext uri="{FF2B5EF4-FFF2-40B4-BE49-F238E27FC236}">
                  <a16:creationId xmlns:a16="http://schemas.microsoft.com/office/drawing/2014/main" id="{D3472C80-FF77-4644-8244-AFE9B359769E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&lt;</a:t>
              </a:r>
            </a:p>
          </p:txBody>
        </p:sp>
        <p:sp>
          <p:nvSpPr>
            <p:cNvPr id="89" name="PHẠM DUYÊN 17 - 9Slide.vn">
              <a:extLst>
                <a:ext uri="{FF2B5EF4-FFF2-40B4-BE49-F238E27FC236}">
                  <a16:creationId xmlns:a16="http://schemas.microsoft.com/office/drawing/2014/main" id="{D4833E42-C8D9-41D0-8DF5-F566A6CCE474}"/>
                </a:ext>
              </a:extLst>
            </p:cNvPr>
            <p:cNvSpPr txBox="1"/>
            <p:nvPr/>
          </p:nvSpPr>
          <p:spPr>
            <a:xfrm>
              <a:off x="158834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505</a:t>
              </a:r>
            </a:p>
          </p:txBody>
        </p:sp>
        <p:sp>
          <p:nvSpPr>
            <p:cNvPr id="91" name="PHẠM DUYÊN 17 - 9Slide.vn">
              <a:extLst>
                <a:ext uri="{FF2B5EF4-FFF2-40B4-BE49-F238E27FC236}">
                  <a16:creationId xmlns:a16="http://schemas.microsoft.com/office/drawing/2014/main" id="{23413980-608B-4C97-B44B-79F62FE17519}"/>
                </a:ext>
              </a:extLst>
            </p:cNvPr>
            <p:cNvSpPr txBox="1"/>
            <p:nvPr/>
          </p:nvSpPr>
          <p:spPr>
            <a:xfrm>
              <a:off x="330665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251790B-A0A0-4B89-B3DB-AB7BED126E1E}"/>
              </a:ext>
            </a:extLst>
          </p:cNvPr>
          <p:cNvGrpSpPr/>
          <p:nvPr/>
        </p:nvGrpSpPr>
        <p:grpSpPr>
          <a:xfrm>
            <a:off x="1588343" y="2539812"/>
            <a:ext cx="2796967" cy="680957"/>
            <a:chOff x="1588343" y="1258628"/>
            <a:chExt cx="2796967" cy="680957"/>
          </a:xfrm>
        </p:grpSpPr>
        <p:sp>
          <p:nvSpPr>
            <p:cNvPr id="94" name="PHẠM DUYÊN 17 - 9Slide.vn">
              <a:extLst>
                <a:ext uri="{FF2B5EF4-FFF2-40B4-BE49-F238E27FC236}">
                  <a16:creationId xmlns:a16="http://schemas.microsoft.com/office/drawing/2014/main" id="{EB456B11-38C8-4AE5-A2F3-2154B119183C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&lt;</a:t>
              </a:r>
            </a:p>
          </p:txBody>
        </p:sp>
        <p:sp>
          <p:nvSpPr>
            <p:cNvPr id="95" name="PHẠM DUYÊN 17 - 9Slide.vn">
              <a:extLst>
                <a:ext uri="{FF2B5EF4-FFF2-40B4-BE49-F238E27FC236}">
                  <a16:creationId xmlns:a16="http://schemas.microsoft.com/office/drawing/2014/main" id="{470495E1-EB3E-4FFE-977A-A6025FD4A6F4}"/>
                </a:ext>
              </a:extLst>
            </p:cNvPr>
            <p:cNvSpPr txBox="1"/>
            <p:nvPr/>
          </p:nvSpPr>
          <p:spPr>
            <a:xfrm>
              <a:off x="158834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399</a:t>
              </a:r>
            </a:p>
          </p:txBody>
        </p:sp>
        <p:sp>
          <p:nvSpPr>
            <p:cNvPr id="96" name="PHẠM DUYÊN 17 - 9Slide.vn">
              <a:extLst>
                <a:ext uri="{FF2B5EF4-FFF2-40B4-BE49-F238E27FC236}">
                  <a16:creationId xmlns:a16="http://schemas.microsoft.com/office/drawing/2014/main" id="{AA38BD6F-ECDE-497D-813D-C9BB8B0F8D16}"/>
                </a:ext>
              </a:extLst>
            </p:cNvPr>
            <p:cNvSpPr txBox="1"/>
            <p:nvPr/>
          </p:nvSpPr>
          <p:spPr>
            <a:xfrm>
              <a:off x="330665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401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11F4934-7140-4460-B87E-693866F09391}"/>
              </a:ext>
            </a:extLst>
          </p:cNvPr>
          <p:cNvGrpSpPr/>
          <p:nvPr/>
        </p:nvGrpSpPr>
        <p:grpSpPr>
          <a:xfrm>
            <a:off x="1588343" y="3459801"/>
            <a:ext cx="3288457" cy="680957"/>
            <a:chOff x="1588343" y="1258628"/>
            <a:chExt cx="3288457" cy="680957"/>
          </a:xfrm>
        </p:grpSpPr>
        <p:sp>
          <p:nvSpPr>
            <p:cNvPr id="100" name="PHẠM DUYÊN 17 - 9Slide.vn">
              <a:extLst>
                <a:ext uri="{FF2B5EF4-FFF2-40B4-BE49-F238E27FC236}">
                  <a16:creationId xmlns:a16="http://schemas.microsoft.com/office/drawing/2014/main" id="{4B2D8336-D301-4F3B-95D4-81F8522C5482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&gt;</a:t>
              </a:r>
            </a:p>
          </p:txBody>
        </p:sp>
        <p:sp>
          <p:nvSpPr>
            <p:cNvPr id="101" name="PHẠM DUYÊN 17 - 9Slide.vn">
              <a:extLst>
                <a:ext uri="{FF2B5EF4-FFF2-40B4-BE49-F238E27FC236}">
                  <a16:creationId xmlns:a16="http://schemas.microsoft.com/office/drawing/2014/main" id="{F48CBF89-D65C-46E3-BAB3-1B37FD43745B}"/>
                </a:ext>
              </a:extLst>
            </p:cNvPr>
            <p:cNvSpPr txBox="1"/>
            <p:nvPr/>
          </p:nvSpPr>
          <p:spPr>
            <a:xfrm>
              <a:off x="158834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100</a:t>
              </a:r>
            </a:p>
          </p:txBody>
        </p:sp>
        <p:sp>
          <p:nvSpPr>
            <p:cNvPr id="102" name="PHẠM DUYÊN 17 - 9Slide.vn">
              <a:extLst>
                <a:ext uri="{FF2B5EF4-FFF2-40B4-BE49-F238E27FC236}">
                  <a16:creationId xmlns:a16="http://schemas.microsoft.com/office/drawing/2014/main" id="{02D4A692-98B1-4D48-AD39-E74B7F68963D}"/>
                </a:ext>
              </a:extLst>
            </p:cNvPr>
            <p:cNvSpPr txBox="1"/>
            <p:nvPr/>
          </p:nvSpPr>
          <p:spPr>
            <a:xfrm>
              <a:off x="3306653" y="1285789"/>
              <a:ext cx="157014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 + 9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F229334-3170-49BC-B7EE-CC6C4D0ED507}"/>
              </a:ext>
            </a:extLst>
          </p:cNvPr>
          <p:cNvGrpSpPr/>
          <p:nvPr/>
        </p:nvGrpSpPr>
        <p:grpSpPr>
          <a:xfrm>
            <a:off x="6922343" y="1613505"/>
            <a:ext cx="4724400" cy="692864"/>
            <a:chOff x="1588343" y="1246721"/>
            <a:chExt cx="4724400" cy="692864"/>
          </a:xfrm>
        </p:grpSpPr>
        <p:sp>
          <p:nvSpPr>
            <p:cNvPr id="106" name="PHẠM DUYÊN 17 - 9Slide.vn">
              <a:extLst>
                <a:ext uri="{FF2B5EF4-FFF2-40B4-BE49-F238E27FC236}">
                  <a16:creationId xmlns:a16="http://schemas.microsoft.com/office/drawing/2014/main" id="{FF6E2854-EA67-4A27-9936-0F7DE53C5255}"/>
                </a:ext>
              </a:extLst>
            </p:cNvPr>
            <p:cNvSpPr txBox="1"/>
            <p:nvPr/>
          </p:nvSpPr>
          <p:spPr>
            <a:xfrm>
              <a:off x="4576812" y="1246721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=</a:t>
              </a:r>
            </a:p>
          </p:txBody>
        </p:sp>
        <p:sp>
          <p:nvSpPr>
            <p:cNvPr id="107" name="PHẠM DUYÊN 17 - 9Slide.vn">
              <a:extLst>
                <a:ext uri="{FF2B5EF4-FFF2-40B4-BE49-F238E27FC236}">
                  <a16:creationId xmlns:a16="http://schemas.microsoft.com/office/drawing/2014/main" id="{4717A68C-2605-4F70-8AEE-7C0F996A792A}"/>
                </a:ext>
              </a:extLst>
            </p:cNvPr>
            <p:cNvSpPr txBox="1"/>
            <p:nvPr/>
          </p:nvSpPr>
          <p:spPr>
            <a:xfrm>
              <a:off x="1588343" y="1285789"/>
              <a:ext cx="302708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400 + 70 + 5</a:t>
              </a:r>
            </a:p>
          </p:txBody>
        </p:sp>
        <p:sp>
          <p:nvSpPr>
            <p:cNvPr id="108" name="PHẠM DUYÊN 17 - 9Slide.vn">
              <a:extLst>
                <a:ext uri="{FF2B5EF4-FFF2-40B4-BE49-F238E27FC236}">
                  <a16:creationId xmlns:a16="http://schemas.microsoft.com/office/drawing/2014/main" id="{25870627-A5D0-4859-A4C7-1277985E31F4}"/>
                </a:ext>
              </a:extLst>
            </p:cNvPr>
            <p:cNvSpPr txBox="1"/>
            <p:nvPr/>
          </p:nvSpPr>
          <p:spPr>
            <a:xfrm>
              <a:off x="5234086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475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125ECFE-014F-45E1-8428-FFC0FC7B5716}"/>
              </a:ext>
            </a:extLst>
          </p:cNvPr>
          <p:cNvGrpSpPr/>
          <p:nvPr/>
        </p:nvGrpSpPr>
        <p:grpSpPr>
          <a:xfrm>
            <a:off x="6922344" y="3441694"/>
            <a:ext cx="3809999" cy="699064"/>
            <a:chOff x="1588344" y="1240521"/>
            <a:chExt cx="3809999" cy="699064"/>
          </a:xfrm>
        </p:grpSpPr>
        <p:sp>
          <p:nvSpPr>
            <p:cNvPr id="119" name="PHẠM DUYÊN 17 - 9Slide.vn">
              <a:extLst>
                <a:ext uri="{FF2B5EF4-FFF2-40B4-BE49-F238E27FC236}">
                  <a16:creationId xmlns:a16="http://schemas.microsoft.com/office/drawing/2014/main" id="{3E0952E2-DF06-4FA0-91AD-F4D338172802}"/>
                </a:ext>
              </a:extLst>
            </p:cNvPr>
            <p:cNvSpPr txBox="1"/>
            <p:nvPr/>
          </p:nvSpPr>
          <p:spPr>
            <a:xfrm>
              <a:off x="3206649" y="1240521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&gt;</a:t>
              </a:r>
            </a:p>
          </p:txBody>
        </p:sp>
        <p:sp>
          <p:nvSpPr>
            <p:cNvPr id="120" name="PHẠM DUYÊN 17 - 9Slide.vn">
              <a:extLst>
                <a:ext uri="{FF2B5EF4-FFF2-40B4-BE49-F238E27FC236}">
                  <a16:creationId xmlns:a16="http://schemas.microsoft.com/office/drawing/2014/main" id="{9437DE28-987B-4921-A31B-DCFC8FDD16E7}"/>
                </a:ext>
              </a:extLst>
            </p:cNvPr>
            <p:cNvSpPr txBox="1"/>
            <p:nvPr/>
          </p:nvSpPr>
          <p:spPr>
            <a:xfrm>
              <a:off x="1588344" y="1285789"/>
              <a:ext cx="1645466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 + 1</a:t>
              </a:r>
            </a:p>
          </p:txBody>
        </p:sp>
        <p:sp>
          <p:nvSpPr>
            <p:cNvPr id="121" name="PHẠM DUYÊN 17 - 9Slide.vn">
              <a:extLst>
                <a:ext uri="{FF2B5EF4-FFF2-40B4-BE49-F238E27FC236}">
                  <a16:creationId xmlns:a16="http://schemas.microsoft.com/office/drawing/2014/main" id="{D2C573A8-309D-4A23-B507-5EA5AC578F7B}"/>
                </a:ext>
              </a:extLst>
            </p:cNvPr>
            <p:cNvSpPr txBox="1"/>
            <p:nvPr/>
          </p:nvSpPr>
          <p:spPr>
            <a:xfrm>
              <a:off x="3828196" y="1285789"/>
              <a:ext cx="157014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50 - 1</a:t>
              </a:r>
            </a:p>
          </p:txBody>
        </p:sp>
      </p:grpSp>
      <p:grpSp>
        <p:nvGrpSpPr>
          <p:cNvPr id="7" name="PHẠM DUYÊN 2 - 9Slide.vn">
            <a:extLst>
              <a:ext uri="{FF2B5EF4-FFF2-40B4-BE49-F238E27FC236}">
                <a16:creationId xmlns:a16="http://schemas.microsoft.com/office/drawing/2014/main" id="{8B7F97CC-C9CA-4D41-BA92-E5E809225DBC}"/>
              </a:ext>
            </a:extLst>
          </p:cNvPr>
          <p:cNvGrpSpPr/>
          <p:nvPr/>
        </p:nvGrpSpPr>
        <p:grpSpPr>
          <a:xfrm>
            <a:off x="161925" y="248969"/>
            <a:ext cx="1354884" cy="1024482"/>
            <a:chOff x="281210" y="219888"/>
            <a:chExt cx="1354884" cy="1024482"/>
          </a:xfrm>
        </p:grpSpPr>
        <p:pic>
          <p:nvPicPr>
            <p:cNvPr id="5" name="2">
              <a:extLst>
                <a:ext uri="{FF2B5EF4-FFF2-40B4-BE49-F238E27FC236}">
                  <a16:creationId xmlns:a16="http://schemas.microsoft.com/office/drawing/2014/main" id="{3CAB2DD6-FABC-416D-AC92-AC6FA39B8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6" name="91">
              <a:extLst>
                <a:ext uri="{FF2B5EF4-FFF2-40B4-BE49-F238E27FC236}">
                  <a16:creationId xmlns:a16="http://schemas.microsoft.com/office/drawing/2014/main" id="{CBCF2C34-1FB4-4651-BC39-D31453E31113}"/>
                </a:ext>
              </a:extLst>
            </p:cNvPr>
            <p:cNvSpPr txBox="1"/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3CE999E-0D7F-41FE-80EA-FA2AF1B51D55}"/>
              </a:ext>
            </a:extLst>
          </p:cNvPr>
          <p:cNvGrpSpPr/>
          <p:nvPr/>
        </p:nvGrpSpPr>
        <p:grpSpPr>
          <a:xfrm>
            <a:off x="1557417" y="403665"/>
            <a:ext cx="2073402" cy="715089"/>
            <a:chOff x="1779925" y="266415"/>
            <a:chExt cx="2073402" cy="715089"/>
          </a:xfrm>
        </p:grpSpPr>
        <p:sp>
          <p:nvSpPr>
            <p:cNvPr id="84" name="PHẠM DUYÊN 3 - 9Slide.vn">
              <a:extLst>
                <a:ext uri="{FF2B5EF4-FFF2-40B4-BE49-F238E27FC236}">
                  <a16:creationId xmlns:a16="http://schemas.microsoft.com/office/drawing/2014/main" id="{5B2B4556-0F64-43D2-9678-43CFDD35A113}"/>
                </a:ext>
              </a:extLst>
            </p:cNvPr>
            <p:cNvSpPr txBox="1"/>
            <p:nvPr/>
          </p:nvSpPr>
          <p:spPr>
            <a:xfrm>
              <a:off x="1779925" y="266415"/>
              <a:ext cx="1565447" cy="715089"/>
            </a:xfrm>
            <a:prstGeom prst="roundRect">
              <a:avLst/>
            </a:prstGeom>
            <a:solidFill>
              <a:srgbClr val="FFDAB7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&gt;, &lt;, =</a:t>
              </a:r>
            </a:p>
          </p:txBody>
        </p:sp>
        <p:sp>
          <p:nvSpPr>
            <p:cNvPr id="85" name="PHẠM DUYÊN 3 - 9Slide.vn">
              <a:extLst>
                <a:ext uri="{FF2B5EF4-FFF2-40B4-BE49-F238E27FC236}">
                  <a16:creationId xmlns:a16="http://schemas.microsoft.com/office/drawing/2014/main" id="{3C3FF8D9-131E-41C2-90AE-5CF431EE3AC1}"/>
                </a:ext>
              </a:extLst>
            </p:cNvPr>
            <p:cNvSpPr txBox="1"/>
            <p:nvPr/>
          </p:nvSpPr>
          <p:spPr>
            <a:xfrm>
              <a:off x="3400721" y="284522"/>
              <a:ext cx="452606" cy="6900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86" name="PHẠM DUYÊN 17 - 9Slide.vn">
            <a:extLst>
              <a:ext uri="{FF2B5EF4-FFF2-40B4-BE49-F238E27FC236}">
                <a16:creationId xmlns:a16="http://schemas.microsoft.com/office/drawing/2014/main" id="{B183D4FA-03F6-4483-8DE9-06FD0C142C38}"/>
              </a:ext>
            </a:extLst>
          </p:cNvPr>
          <p:cNvSpPr txBox="1"/>
          <p:nvPr/>
        </p:nvSpPr>
        <p:spPr>
          <a:xfrm>
            <a:off x="762000" y="1652573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a)</a:t>
            </a:r>
          </a:p>
        </p:txBody>
      </p:sp>
      <p:sp>
        <p:nvSpPr>
          <p:cNvPr id="87" name="PHẠM DUYÊN 19 - 9Slide.vn">
            <a:extLst>
              <a:ext uri="{FF2B5EF4-FFF2-40B4-BE49-F238E27FC236}">
                <a16:creationId xmlns:a16="http://schemas.microsoft.com/office/drawing/2014/main" id="{A2DA1EDE-F8E5-4099-9E33-11C98C62EE01}"/>
              </a:ext>
            </a:extLst>
          </p:cNvPr>
          <p:cNvSpPr/>
          <p:nvPr/>
        </p:nvSpPr>
        <p:spPr>
          <a:xfrm>
            <a:off x="2691125" y="1631001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HẠM DUYÊN 20 - 9Slide.vn">
            <a:extLst>
              <a:ext uri="{FF2B5EF4-FFF2-40B4-BE49-F238E27FC236}">
                <a16:creationId xmlns:a16="http://schemas.microsoft.com/office/drawing/2014/main" id="{FE3DC3D4-70C0-4DBD-8103-F6F2F7258675}"/>
              </a:ext>
            </a:extLst>
          </p:cNvPr>
          <p:cNvSpPr/>
          <p:nvPr/>
        </p:nvSpPr>
        <p:spPr>
          <a:xfrm>
            <a:off x="2726489" y="1669769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7" name="PHẠM DUYÊN 19 - 9Slide.vn">
            <a:extLst>
              <a:ext uri="{FF2B5EF4-FFF2-40B4-BE49-F238E27FC236}">
                <a16:creationId xmlns:a16="http://schemas.microsoft.com/office/drawing/2014/main" id="{555015D9-643A-4AE6-ACB1-A85A029A7BB2}"/>
              </a:ext>
            </a:extLst>
          </p:cNvPr>
          <p:cNvSpPr/>
          <p:nvPr/>
        </p:nvSpPr>
        <p:spPr>
          <a:xfrm>
            <a:off x="2691125" y="2545401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PHẠM DUYÊN 20 - 9Slide.vn">
            <a:extLst>
              <a:ext uri="{FF2B5EF4-FFF2-40B4-BE49-F238E27FC236}">
                <a16:creationId xmlns:a16="http://schemas.microsoft.com/office/drawing/2014/main" id="{C9FA0C4B-3994-42E3-B877-28CEDAF54397}"/>
              </a:ext>
            </a:extLst>
          </p:cNvPr>
          <p:cNvSpPr/>
          <p:nvPr/>
        </p:nvSpPr>
        <p:spPr>
          <a:xfrm>
            <a:off x="2726489" y="2584169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3" name="PHẠM DUYÊN 19 - 9Slide.vn">
            <a:extLst>
              <a:ext uri="{FF2B5EF4-FFF2-40B4-BE49-F238E27FC236}">
                <a16:creationId xmlns:a16="http://schemas.microsoft.com/office/drawing/2014/main" id="{2F78620F-51A7-49E2-AABC-64D9324D1600}"/>
              </a:ext>
            </a:extLst>
          </p:cNvPr>
          <p:cNvSpPr/>
          <p:nvPr/>
        </p:nvSpPr>
        <p:spPr>
          <a:xfrm>
            <a:off x="2691125" y="3465390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PHẠM DUYÊN 20 - 9Slide.vn">
            <a:extLst>
              <a:ext uri="{FF2B5EF4-FFF2-40B4-BE49-F238E27FC236}">
                <a16:creationId xmlns:a16="http://schemas.microsoft.com/office/drawing/2014/main" id="{9C1C7EB7-3BC7-4925-9BB8-2564BA0CC696}"/>
              </a:ext>
            </a:extLst>
          </p:cNvPr>
          <p:cNvSpPr/>
          <p:nvPr/>
        </p:nvSpPr>
        <p:spPr>
          <a:xfrm>
            <a:off x="2726489" y="3504158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9" name="PHẠM DUYÊN 17 - 9Slide.vn">
            <a:extLst>
              <a:ext uri="{FF2B5EF4-FFF2-40B4-BE49-F238E27FC236}">
                <a16:creationId xmlns:a16="http://schemas.microsoft.com/office/drawing/2014/main" id="{47C05BAB-1F0E-4590-BDC3-F6242DCA23AB}"/>
              </a:ext>
            </a:extLst>
          </p:cNvPr>
          <p:cNvSpPr txBox="1"/>
          <p:nvPr/>
        </p:nvSpPr>
        <p:spPr>
          <a:xfrm>
            <a:off x="6096000" y="1652573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b)</a:t>
            </a:r>
          </a:p>
        </p:txBody>
      </p:sp>
      <p:sp>
        <p:nvSpPr>
          <p:cNvPr id="110" name="PHẠM DUYÊN 19 - 9Slide.vn">
            <a:extLst>
              <a:ext uri="{FF2B5EF4-FFF2-40B4-BE49-F238E27FC236}">
                <a16:creationId xmlns:a16="http://schemas.microsoft.com/office/drawing/2014/main" id="{BEB9B7D8-E1C2-42CF-8C6F-20FEF3932DA9}"/>
              </a:ext>
            </a:extLst>
          </p:cNvPr>
          <p:cNvSpPr/>
          <p:nvPr/>
        </p:nvSpPr>
        <p:spPr>
          <a:xfrm>
            <a:off x="9894143" y="1631001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HẠM DUYÊN 20 - 9Slide.vn">
            <a:extLst>
              <a:ext uri="{FF2B5EF4-FFF2-40B4-BE49-F238E27FC236}">
                <a16:creationId xmlns:a16="http://schemas.microsoft.com/office/drawing/2014/main" id="{7125DBCA-9D3E-421D-A2C9-B628E913D45D}"/>
              </a:ext>
            </a:extLst>
          </p:cNvPr>
          <p:cNvSpPr/>
          <p:nvPr/>
        </p:nvSpPr>
        <p:spPr>
          <a:xfrm>
            <a:off x="9929507" y="1669769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6" name="PHẠM DUYÊN 19 - 9Slide.vn">
            <a:extLst>
              <a:ext uri="{FF2B5EF4-FFF2-40B4-BE49-F238E27FC236}">
                <a16:creationId xmlns:a16="http://schemas.microsoft.com/office/drawing/2014/main" id="{3B588FD0-5ED9-461D-BBE9-1CC78E13A7BE}"/>
              </a:ext>
            </a:extLst>
          </p:cNvPr>
          <p:cNvSpPr/>
          <p:nvPr/>
        </p:nvSpPr>
        <p:spPr>
          <a:xfrm>
            <a:off x="8025125" y="2545401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HẠM DUYÊN 20 - 9Slide.vn">
            <a:extLst>
              <a:ext uri="{FF2B5EF4-FFF2-40B4-BE49-F238E27FC236}">
                <a16:creationId xmlns:a16="http://schemas.microsoft.com/office/drawing/2014/main" id="{3AF0D2E9-4BF2-4602-9B40-785D9991FF9E}"/>
              </a:ext>
            </a:extLst>
          </p:cNvPr>
          <p:cNvSpPr/>
          <p:nvPr/>
        </p:nvSpPr>
        <p:spPr>
          <a:xfrm>
            <a:off x="8060489" y="2584169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2" name="PHẠM DUYÊN 19 - 9Slide.vn">
            <a:extLst>
              <a:ext uri="{FF2B5EF4-FFF2-40B4-BE49-F238E27FC236}">
                <a16:creationId xmlns:a16="http://schemas.microsoft.com/office/drawing/2014/main" id="{B03472D5-2F81-4DF1-A4FC-0268BA3A0B98}"/>
              </a:ext>
            </a:extLst>
          </p:cNvPr>
          <p:cNvSpPr/>
          <p:nvPr/>
        </p:nvSpPr>
        <p:spPr>
          <a:xfrm>
            <a:off x="8510478" y="3465390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PHẠM DUYÊN 20 - 9Slide.vn">
            <a:extLst>
              <a:ext uri="{FF2B5EF4-FFF2-40B4-BE49-F238E27FC236}">
                <a16:creationId xmlns:a16="http://schemas.microsoft.com/office/drawing/2014/main" id="{C22D6A38-D9E7-4A2E-A628-27FAB29BF163}"/>
              </a:ext>
            </a:extLst>
          </p:cNvPr>
          <p:cNvSpPr/>
          <p:nvPr/>
        </p:nvSpPr>
        <p:spPr>
          <a:xfrm>
            <a:off x="8545842" y="3504158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5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animBg="1"/>
      <p:bldP spid="88" grpId="0" animBg="1"/>
      <p:bldP spid="88" grpId="1" animBg="1"/>
      <p:bldP spid="97" grpId="0" animBg="1"/>
      <p:bldP spid="98" grpId="0" animBg="1"/>
      <p:bldP spid="98" grpId="1" animBg="1"/>
      <p:bldP spid="103" grpId="0" animBg="1"/>
      <p:bldP spid="104" grpId="0" animBg="1"/>
      <p:bldP spid="104" grpId="1" animBg="1"/>
      <p:bldP spid="109" grpId="0"/>
      <p:bldP spid="110" grpId="0" animBg="1"/>
      <p:bldP spid="111" grpId="0" animBg="1"/>
      <p:bldP spid="111" grpId="1" animBg="1"/>
      <p:bldP spid="116" grpId="0" animBg="1"/>
      <p:bldP spid="117" grpId="0" animBg="1"/>
      <p:bldP spid="117" grpId="1" animBg="1"/>
      <p:bldP spid="122" grpId="0" animBg="1"/>
      <p:bldP spid="123" grpId="0" animBg="1"/>
      <p:bldP spid="1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HẠM DUYÊN 2 - 9Slide.vn">
            <a:extLst>
              <a:ext uri="{FF2B5EF4-FFF2-40B4-BE49-F238E27FC236}">
                <a16:creationId xmlns:a16="http://schemas.microsoft.com/office/drawing/2014/main" id="{8B7F97CC-C9CA-4D41-BA92-E5E809225DBC}"/>
              </a:ext>
            </a:extLst>
          </p:cNvPr>
          <p:cNvGrpSpPr/>
          <p:nvPr/>
        </p:nvGrpSpPr>
        <p:grpSpPr>
          <a:xfrm>
            <a:off x="161925" y="248969"/>
            <a:ext cx="1354884" cy="1024482"/>
            <a:chOff x="281210" y="219888"/>
            <a:chExt cx="1354884" cy="1024482"/>
          </a:xfrm>
        </p:grpSpPr>
        <p:pic>
          <p:nvPicPr>
            <p:cNvPr id="5" name="2">
              <a:extLst>
                <a:ext uri="{FF2B5EF4-FFF2-40B4-BE49-F238E27FC236}">
                  <a16:creationId xmlns:a16="http://schemas.microsoft.com/office/drawing/2014/main" id="{3CAB2DD6-FABC-416D-AC92-AC6FA39B8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6" name="91">
              <a:extLst>
                <a:ext uri="{FF2B5EF4-FFF2-40B4-BE49-F238E27FC236}">
                  <a16:creationId xmlns:a16="http://schemas.microsoft.com/office/drawing/2014/main" id="{CBCF2C34-1FB4-4651-BC39-D31453E31113}"/>
                </a:ext>
              </a:extLst>
            </p:cNvPr>
            <p:cNvSpPr txBox="1"/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3CE999E-0D7F-41FE-80EA-FA2AF1B51D55}"/>
              </a:ext>
            </a:extLst>
          </p:cNvPr>
          <p:cNvGrpSpPr/>
          <p:nvPr/>
        </p:nvGrpSpPr>
        <p:grpSpPr>
          <a:xfrm>
            <a:off x="1575034" y="403665"/>
            <a:ext cx="1244366" cy="715089"/>
            <a:chOff x="2173948" y="266415"/>
            <a:chExt cx="1244366" cy="715089"/>
          </a:xfrm>
        </p:grpSpPr>
        <p:sp>
          <p:nvSpPr>
            <p:cNvPr id="84" name="PHẠM DUYÊN 3 - 9Slide.vn">
              <a:extLst>
                <a:ext uri="{FF2B5EF4-FFF2-40B4-BE49-F238E27FC236}">
                  <a16:creationId xmlns:a16="http://schemas.microsoft.com/office/drawing/2014/main" id="{5B2B4556-0F64-43D2-9678-43CFDD35A113}"/>
                </a:ext>
              </a:extLst>
            </p:cNvPr>
            <p:cNvSpPr txBox="1"/>
            <p:nvPr/>
          </p:nvSpPr>
          <p:spPr>
            <a:xfrm>
              <a:off x="2173948" y="266415"/>
              <a:ext cx="777402" cy="715089"/>
            </a:xfrm>
            <a:prstGeom prst="roundRect">
              <a:avLst/>
            </a:prstGeom>
            <a:solidFill>
              <a:srgbClr val="FFDAB7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Số</a:t>
              </a:r>
            </a:p>
          </p:txBody>
        </p:sp>
        <p:sp>
          <p:nvSpPr>
            <p:cNvPr id="85" name="PHẠM DUYÊN 3 - 9Slide.vn">
              <a:extLst>
                <a:ext uri="{FF2B5EF4-FFF2-40B4-BE49-F238E27FC236}">
                  <a16:creationId xmlns:a16="http://schemas.microsoft.com/office/drawing/2014/main" id="{3C3FF8D9-131E-41C2-90AE-5CF431EE3AC1}"/>
                </a:ext>
              </a:extLst>
            </p:cNvPr>
            <p:cNvSpPr txBox="1"/>
            <p:nvPr/>
          </p:nvSpPr>
          <p:spPr>
            <a:xfrm>
              <a:off x="2965708" y="284522"/>
              <a:ext cx="452606" cy="6900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875C95-D36E-47CC-8828-0079F0A37A6B}"/>
              </a:ext>
            </a:extLst>
          </p:cNvPr>
          <p:cNvGrpSpPr/>
          <p:nvPr/>
        </p:nvGrpSpPr>
        <p:grpSpPr>
          <a:xfrm>
            <a:off x="457200" y="1600200"/>
            <a:ext cx="10652731" cy="1295400"/>
            <a:chOff x="732134" y="1219200"/>
            <a:chExt cx="10652731" cy="12954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F0E20D7-EE5B-462A-9F06-8965A93B7784}"/>
                </a:ext>
              </a:extLst>
            </p:cNvPr>
            <p:cNvSpPr txBox="1"/>
            <p:nvPr/>
          </p:nvSpPr>
          <p:spPr>
            <a:xfrm>
              <a:off x="732134" y="1715869"/>
              <a:ext cx="5966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a)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20FBDF3-4BF4-4546-9D54-52E3F33D664A}"/>
                </a:ext>
              </a:extLst>
            </p:cNvPr>
            <p:cNvSpPr/>
            <p:nvPr/>
          </p:nvSpPr>
          <p:spPr>
            <a:xfrm>
              <a:off x="1443887" y="1600702"/>
              <a:ext cx="9940978" cy="609097"/>
            </a:xfrm>
            <a:custGeom>
              <a:avLst/>
              <a:gdLst>
                <a:gd name="connsiteX0" fmla="*/ 0 w 8401050"/>
                <a:gd name="connsiteY0" fmla="*/ 439660 h 513478"/>
                <a:gd name="connsiteX1" fmla="*/ 771525 w 8401050"/>
                <a:gd name="connsiteY1" fmla="*/ 182485 h 513478"/>
                <a:gd name="connsiteX2" fmla="*/ 1419225 w 8401050"/>
                <a:gd name="connsiteY2" fmla="*/ 68185 h 513478"/>
                <a:gd name="connsiteX3" fmla="*/ 1933575 w 8401050"/>
                <a:gd name="connsiteY3" fmla="*/ 30085 h 513478"/>
                <a:gd name="connsiteX4" fmla="*/ 2790825 w 8401050"/>
                <a:gd name="connsiteY4" fmla="*/ 1510 h 513478"/>
                <a:gd name="connsiteX5" fmla="*/ 3581400 w 8401050"/>
                <a:gd name="connsiteY5" fmla="*/ 77710 h 513478"/>
                <a:gd name="connsiteX6" fmla="*/ 4248150 w 8401050"/>
                <a:gd name="connsiteY6" fmla="*/ 211060 h 513478"/>
                <a:gd name="connsiteX7" fmla="*/ 4895850 w 8401050"/>
                <a:gd name="connsiteY7" fmla="*/ 344410 h 513478"/>
                <a:gd name="connsiteX8" fmla="*/ 5705475 w 8401050"/>
                <a:gd name="connsiteY8" fmla="*/ 449185 h 513478"/>
                <a:gd name="connsiteX9" fmla="*/ 6477000 w 8401050"/>
                <a:gd name="connsiteY9" fmla="*/ 506335 h 513478"/>
                <a:gd name="connsiteX10" fmla="*/ 7181850 w 8401050"/>
                <a:gd name="connsiteY10" fmla="*/ 506335 h 513478"/>
                <a:gd name="connsiteX11" fmla="*/ 7648575 w 8401050"/>
                <a:gd name="connsiteY11" fmla="*/ 449185 h 513478"/>
                <a:gd name="connsiteX12" fmla="*/ 8134350 w 8401050"/>
                <a:gd name="connsiteY12" fmla="*/ 353935 h 513478"/>
                <a:gd name="connsiteX13" fmla="*/ 8401050 w 8401050"/>
                <a:gd name="connsiteY13" fmla="*/ 258685 h 513478"/>
                <a:gd name="connsiteX0" fmla="*/ 0 w 8401050"/>
                <a:gd name="connsiteY0" fmla="*/ 441106 h 514924"/>
                <a:gd name="connsiteX1" fmla="*/ 771525 w 8401050"/>
                <a:gd name="connsiteY1" fmla="*/ 183931 h 514924"/>
                <a:gd name="connsiteX2" fmla="*/ 1419225 w 8401050"/>
                <a:gd name="connsiteY2" fmla="*/ 69631 h 514924"/>
                <a:gd name="connsiteX3" fmla="*/ 1933575 w 8401050"/>
                <a:gd name="connsiteY3" fmla="*/ 20799 h 514924"/>
                <a:gd name="connsiteX4" fmla="*/ 2790825 w 8401050"/>
                <a:gd name="connsiteY4" fmla="*/ 2956 h 514924"/>
                <a:gd name="connsiteX5" fmla="*/ 3581400 w 8401050"/>
                <a:gd name="connsiteY5" fmla="*/ 79156 h 514924"/>
                <a:gd name="connsiteX6" fmla="*/ 4248150 w 8401050"/>
                <a:gd name="connsiteY6" fmla="*/ 212506 h 514924"/>
                <a:gd name="connsiteX7" fmla="*/ 4895850 w 8401050"/>
                <a:gd name="connsiteY7" fmla="*/ 345856 h 514924"/>
                <a:gd name="connsiteX8" fmla="*/ 5705475 w 8401050"/>
                <a:gd name="connsiteY8" fmla="*/ 450631 h 514924"/>
                <a:gd name="connsiteX9" fmla="*/ 6477000 w 8401050"/>
                <a:gd name="connsiteY9" fmla="*/ 507781 h 514924"/>
                <a:gd name="connsiteX10" fmla="*/ 7181850 w 8401050"/>
                <a:gd name="connsiteY10" fmla="*/ 507781 h 514924"/>
                <a:gd name="connsiteX11" fmla="*/ 7648575 w 8401050"/>
                <a:gd name="connsiteY11" fmla="*/ 450631 h 514924"/>
                <a:gd name="connsiteX12" fmla="*/ 8134350 w 8401050"/>
                <a:gd name="connsiteY12" fmla="*/ 355381 h 514924"/>
                <a:gd name="connsiteX13" fmla="*/ 8401050 w 8401050"/>
                <a:gd name="connsiteY13" fmla="*/ 260131 h 514924"/>
                <a:gd name="connsiteX0" fmla="*/ 0 w 8401050"/>
                <a:gd name="connsiteY0" fmla="*/ 440925 h 514743"/>
                <a:gd name="connsiteX1" fmla="*/ 771525 w 8401050"/>
                <a:gd name="connsiteY1" fmla="*/ 183750 h 514743"/>
                <a:gd name="connsiteX2" fmla="*/ 1413859 w 8401050"/>
                <a:gd name="connsiteY2" fmla="*/ 58718 h 514743"/>
                <a:gd name="connsiteX3" fmla="*/ 1933575 w 8401050"/>
                <a:gd name="connsiteY3" fmla="*/ 20618 h 514743"/>
                <a:gd name="connsiteX4" fmla="*/ 2790825 w 8401050"/>
                <a:gd name="connsiteY4" fmla="*/ 2775 h 514743"/>
                <a:gd name="connsiteX5" fmla="*/ 3581400 w 8401050"/>
                <a:gd name="connsiteY5" fmla="*/ 78975 h 514743"/>
                <a:gd name="connsiteX6" fmla="*/ 4248150 w 8401050"/>
                <a:gd name="connsiteY6" fmla="*/ 212325 h 514743"/>
                <a:gd name="connsiteX7" fmla="*/ 4895850 w 8401050"/>
                <a:gd name="connsiteY7" fmla="*/ 345675 h 514743"/>
                <a:gd name="connsiteX8" fmla="*/ 5705475 w 8401050"/>
                <a:gd name="connsiteY8" fmla="*/ 450450 h 514743"/>
                <a:gd name="connsiteX9" fmla="*/ 6477000 w 8401050"/>
                <a:gd name="connsiteY9" fmla="*/ 507600 h 514743"/>
                <a:gd name="connsiteX10" fmla="*/ 7181850 w 8401050"/>
                <a:gd name="connsiteY10" fmla="*/ 507600 h 514743"/>
                <a:gd name="connsiteX11" fmla="*/ 7648575 w 8401050"/>
                <a:gd name="connsiteY11" fmla="*/ 450450 h 514743"/>
                <a:gd name="connsiteX12" fmla="*/ 8134350 w 8401050"/>
                <a:gd name="connsiteY12" fmla="*/ 355200 h 514743"/>
                <a:gd name="connsiteX13" fmla="*/ 8401050 w 8401050"/>
                <a:gd name="connsiteY13" fmla="*/ 259950 h 51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01050" h="514743">
                  <a:moveTo>
                    <a:pt x="0" y="440925"/>
                  </a:moveTo>
                  <a:cubicBezTo>
                    <a:pt x="267494" y="343293"/>
                    <a:pt x="535882" y="247451"/>
                    <a:pt x="771525" y="183750"/>
                  </a:cubicBezTo>
                  <a:cubicBezTo>
                    <a:pt x="1007168" y="120049"/>
                    <a:pt x="1220184" y="85907"/>
                    <a:pt x="1413859" y="58718"/>
                  </a:cubicBezTo>
                  <a:cubicBezTo>
                    <a:pt x="1607534" y="31529"/>
                    <a:pt x="1704081" y="29942"/>
                    <a:pt x="1933575" y="20618"/>
                  </a:cubicBezTo>
                  <a:cubicBezTo>
                    <a:pt x="2163069" y="11294"/>
                    <a:pt x="2516188" y="-6951"/>
                    <a:pt x="2790825" y="2775"/>
                  </a:cubicBezTo>
                  <a:cubicBezTo>
                    <a:pt x="3065462" y="12501"/>
                    <a:pt x="3338513" y="44050"/>
                    <a:pt x="3581400" y="78975"/>
                  </a:cubicBezTo>
                  <a:cubicBezTo>
                    <a:pt x="3824287" y="113900"/>
                    <a:pt x="4248150" y="212325"/>
                    <a:pt x="4248150" y="212325"/>
                  </a:cubicBezTo>
                  <a:cubicBezTo>
                    <a:pt x="4467225" y="256775"/>
                    <a:pt x="4652963" y="305987"/>
                    <a:pt x="4895850" y="345675"/>
                  </a:cubicBezTo>
                  <a:cubicBezTo>
                    <a:pt x="5138738" y="385362"/>
                    <a:pt x="5441950" y="423463"/>
                    <a:pt x="5705475" y="450450"/>
                  </a:cubicBezTo>
                  <a:cubicBezTo>
                    <a:pt x="5969000" y="477437"/>
                    <a:pt x="6230938" y="498075"/>
                    <a:pt x="6477000" y="507600"/>
                  </a:cubicBezTo>
                  <a:cubicBezTo>
                    <a:pt x="6723062" y="517125"/>
                    <a:pt x="6986587" y="517125"/>
                    <a:pt x="7181850" y="507600"/>
                  </a:cubicBezTo>
                  <a:cubicBezTo>
                    <a:pt x="7377113" y="498075"/>
                    <a:pt x="7489825" y="475850"/>
                    <a:pt x="7648575" y="450450"/>
                  </a:cubicBezTo>
                  <a:cubicBezTo>
                    <a:pt x="7807325" y="425050"/>
                    <a:pt x="8008938" y="386950"/>
                    <a:pt x="8134350" y="355200"/>
                  </a:cubicBezTo>
                  <a:cubicBezTo>
                    <a:pt x="8259762" y="323450"/>
                    <a:pt x="8330406" y="291700"/>
                    <a:pt x="8401050" y="25995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FBCC99E-9338-4396-AA92-82241C2280D9}"/>
                </a:ext>
              </a:extLst>
            </p:cNvPr>
            <p:cNvSpPr/>
            <p:nvPr/>
          </p:nvSpPr>
          <p:spPr>
            <a:xfrm>
              <a:off x="1764708" y="1418866"/>
              <a:ext cx="772098" cy="772098"/>
            </a:xfrm>
            <a:prstGeom prst="ellipse">
              <a:avLst/>
            </a:prstGeom>
            <a:solidFill>
              <a:srgbClr val="FFD78F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24E8FE-D18A-4A62-93A7-D844288F896F}"/>
                </a:ext>
              </a:extLst>
            </p:cNvPr>
            <p:cNvSpPr txBox="1"/>
            <p:nvPr/>
          </p:nvSpPr>
          <p:spPr>
            <a:xfrm>
              <a:off x="1764152" y="1511268"/>
              <a:ext cx="773213" cy="587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/>
                <a:t>310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56D420C-F0BB-41C6-8901-C01565A5BFCE}"/>
                </a:ext>
              </a:extLst>
            </p:cNvPr>
            <p:cNvSpPr/>
            <p:nvPr/>
          </p:nvSpPr>
          <p:spPr>
            <a:xfrm>
              <a:off x="2695139" y="1219200"/>
              <a:ext cx="772098" cy="772098"/>
            </a:xfrm>
            <a:prstGeom prst="ellipse">
              <a:avLst/>
            </a:prstGeom>
            <a:solidFill>
              <a:srgbClr val="FFD78F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CBDBAE3-2E18-4099-B073-8AF4E5B8CCD7}"/>
                </a:ext>
              </a:extLst>
            </p:cNvPr>
            <p:cNvSpPr txBox="1"/>
            <p:nvPr/>
          </p:nvSpPr>
          <p:spPr>
            <a:xfrm>
              <a:off x="2737184" y="1297473"/>
              <a:ext cx="68800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/>
                <a:t>311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7541843-9C78-403A-8971-5CFA27C7CA69}"/>
                </a:ext>
              </a:extLst>
            </p:cNvPr>
            <p:cNvSpPr/>
            <p:nvPr/>
          </p:nvSpPr>
          <p:spPr>
            <a:xfrm>
              <a:off x="3654715" y="1219200"/>
              <a:ext cx="772098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56E3026-5A00-497D-A9CA-2019761239F9}"/>
                </a:ext>
              </a:extLst>
            </p:cNvPr>
            <p:cNvSpPr/>
            <p:nvPr/>
          </p:nvSpPr>
          <p:spPr>
            <a:xfrm>
              <a:off x="4597497" y="1219200"/>
              <a:ext cx="772098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6096B4C-30A9-4665-B4FB-7F7EEF62E1B8}"/>
                </a:ext>
              </a:extLst>
            </p:cNvPr>
            <p:cNvSpPr/>
            <p:nvPr/>
          </p:nvSpPr>
          <p:spPr>
            <a:xfrm>
              <a:off x="5541759" y="1371600"/>
              <a:ext cx="772097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749FE1F-DA5E-4709-B412-E0106F028E2C}"/>
                </a:ext>
              </a:extLst>
            </p:cNvPr>
            <p:cNvSpPr/>
            <p:nvPr/>
          </p:nvSpPr>
          <p:spPr>
            <a:xfrm>
              <a:off x="6486024" y="1513902"/>
              <a:ext cx="772098" cy="772098"/>
            </a:xfrm>
            <a:prstGeom prst="ellipse">
              <a:avLst/>
            </a:prstGeom>
            <a:solidFill>
              <a:srgbClr val="FFD78F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92267A-3BFF-422E-8824-E83F08C5538A}"/>
                </a:ext>
              </a:extLst>
            </p:cNvPr>
            <p:cNvSpPr txBox="1"/>
            <p:nvPr/>
          </p:nvSpPr>
          <p:spPr>
            <a:xfrm>
              <a:off x="6485468" y="1606304"/>
              <a:ext cx="79220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/>
                <a:t>315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50AA60-A054-41C2-9BCE-8D7AA39F4386}"/>
                </a:ext>
              </a:extLst>
            </p:cNvPr>
            <p:cNvSpPr/>
            <p:nvPr/>
          </p:nvSpPr>
          <p:spPr>
            <a:xfrm>
              <a:off x="7430285" y="1666302"/>
              <a:ext cx="772097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C51E51A-2F51-4680-9EE1-A503620BB049}"/>
                </a:ext>
              </a:extLst>
            </p:cNvPr>
            <p:cNvSpPr/>
            <p:nvPr/>
          </p:nvSpPr>
          <p:spPr>
            <a:xfrm>
              <a:off x="8374548" y="1742502"/>
              <a:ext cx="772097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0C105CC-0ACA-4D02-9AB5-98DB1CF453A7}"/>
                </a:ext>
              </a:extLst>
            </p:cNvPr>
            <p:cNvSpPr/>
            <p:nvPr/>
          </p:nvSpPr>
          <p:spPr>
            <a:xfrm>
              <a:off x="9318813" y="1742502"/>
              <a:ext cx="772098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552AF97-8563-4DA5-ABA6-54F00B464614}"/>
                </a:ext>
              </a:extLst>
            </p:cNvPr>
            <p:cNvSpPr/>
            <p:nvPr/>
          </p:nvSpPr>
          <p:spPr>
            <a:xfrm>
              <a:off x="10263069" y="1666302"/>
              <a:ext cx="772097" cy="772098"/>
            </a:xfrm>
            <a:prstGeom prst="ellipse">
              <a:avLst/>
            </a:prstGeom>
            <a:solidFill>
              <a:srgbClr val="FFD78F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81D6F63-ACE7-48E6-864A-BAA9A4A1E163}"/>
                </a:ext>
              </a:extLst>
            </p:cNvPr>
            <p:cNvSpPr txBox="1"/>
            <p:nvPr/>
          </p:nvSpPr>
          <p:spPr>
            <a:xfrm>
              <a:off x="10219651" y="1758704"/>
              <a:ext cx="87716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/>
                <a:t>329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06EE25-C8D6-43B3-B849-2B572905A568}"/>
              </a:ext>
            </a:extLst>
          </p:cNvPr>
          <p:cNvGrpSpPr/>
          <p:nvPr/>
        </p:nvGrpSpPr>
        <p:grpSpPr>
          <a:xfrm>
            <a:off x="3381919" y="1626331"/>
            <a:ext cx="777777" cy="706126"/>
            <a:chOff x="3308328" y="2286871"/>
            <a:chExt cx="777777" cy="706126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894CAC6-E9B6-447A-8CDF-8B54C0933E49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1A06465-0A18-48A3-BF4A-E964D740E3EE}"/>
                </a:ext>
              </a:extLst>
            </p:cNvPr>
            <p:cNvSpPr txBox="1"/>
            <p:nvPr/>
          </p:nvSpPr>
          <p:spPr>
            <a:xfrm>
              <a:off x="3308328" y="2332158"/>
              <a:ext cx="7777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312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628AD57-C69F-461C-9608-C097683BE663}"/>
              </a:ext>
            </a:extLst>
          </p:cNvPr>
          <p:cNvGrpSpPr/>
          <p:nvPr/>
        </p:nvGrpSpPr>
        <p:grpSpPr>
          <a:xfrm>
            <a:off x="4307216" y="1633186"/>
            <a:ext cx="777777" cy="706126"/>
            <a:chOff x="3308328" y="2286871"/>
            <a:chExt cx="777777" cy="706126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A74A55-E96D-4089-8297-D7105BBBFA3A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A4CD8FF-13E8-4766-AD3F-929D5E8DA45D}"/>
                </a:ext>
              </a:extLst>
            </p:cNvPr>
            <p:cNvSpPr txBox="1"/>
            <p:nvPr/>
          </p:nvSpPr>
          <p:spPr>
            <a:xfrm>
              <a:off x="3308328" y="2332158"/>
              <a:ext cx="7777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313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A34C59-B919-491C-B3DC-3C5E1359C623}"/>
              </a:ext>
            </a:extLst>
          </p:cNvPr>
          <p:cNvGrpSpPr/>
          <p:nvPr/>
        </p:nvGrpSpPr>
        <p:grpSpPr>
          <a:xfrm>
            <a:off x="5264479" y="1785586"/>
            <a:ext cx="792205" cy="706126"/>
            <a:chOff x="3308328" y="2286871"/>
            <a:chExt cx="792205" cy="706126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5541FE2-4D42-4871-96E9-43FDC3498098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B7C1795-E257-4525-A4C4-1886519C1A10}"/>
                </a:ext>
              </a:extLst>
            </p:cNvPr>
            <p:cNvSpPr txBox="1"/>
            <p:nvPr/>
          </p:nvSpPr>
          <p:spPr>
            <a:xfrm>
              <a:off x="3308328" y="2332158"/>
              <a:ext cx="7922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81B2BC6-C0CA-4753-B386-E14A0790E93C}"/>
              </a:ext>
            </a:extLst>
          </p:cNvPr>
          <p:cNvGrpSpPr/>
          <p:nvPr/>
        </p:nvGrpSpPr>
        <p:grpSpPr>
          <a:xfrm>
            <a:off x="7156508" y="2079970"/>
            <a:ext cx="792205" cy="706126"/>
            <a:chOff x="3308328" y="2286871"/>
            <a:chExt cx="792205" cy="706126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2F075D9-A306-4B1C-BA02-D19CB9C65E5C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ACAEF08-496D-4A31-B2C2-1397F92F3A97}"/>
                </a:ext>
              </a:extLst>
            </p:cNvPr>
            <p:cNvSpPr txBox="1"/>
            <p:nvPr/>
          </p:nvSpPr>
          <p:spPr>
            <a:xfrm>
              <a:off x="3308328" y="2332158"/>
              <a:ext cx="7922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316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57F2E64-4E41-4D51-BEF7-08AC536F8418}"/>
              </a:ext>
            </a:extLst>
          </p:cNvPr>
          <p:cNvGrpSpPr/>
          <p:nvPr/>
        </p:nvGrpSpPr>
        <p:grpSpPr>
          <a:xfrm>
            <a:off x="8087041" y="2156866"/>
            <a:ext cx="792205" cy="706126"/>
            <a:chOff x="3308328" y="2286871"/>
            <a:chExt cx="792205" cy="706126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1779402-5CE8-46AA-B8C4-49BF427B1C4A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8D3CB8B-6D10-463D-8BEE-5C739D8A92B4}"/>
                </a:ext>
              </a:extLst>
            </p:cNvPr>
            <p:cNvSpPr txBox="1"/>
            <p:nvPr/>
          </p:nvSpPr>
          <p:spPr>
            <a:xfrm>
              <a:off x="3308328" y="2332158"/>
              <a:ext cx="7922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317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FF26C32-C05C-432A-80D7-7D7A7FEBD150}"/>
              </a:ext>
            </a:extLst>
          </p:cNvPr>
          <p:cNvGrpSpPr/>
          <p:nvPr/>
        </p:nvGrpSpPr>
        <p:grpSpPr>
          <a:xfrm>
            <a:off x="9030147" y="2171635"/>
            <a:ext cx="792205" cy="706126"/>
            <a:chOff x="3308328" y="2286871"/>
            <a:chExt cx="792205" cy="706126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7BA366F-F1CA-40DB-B3AB-E029320B7252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BE734D8-AC41-4E2A-BCD0-401DC8C25942}"/>
                </a:ext>
              </a:extLst>
            </p:cNvPr>
            <p:cNvSpPr txBox="1"/>
            <p:nvPr/>
          </p:nvSpPr>
          <p:spPr>
            <a:xfrm>
              <a:off x="3308328" y="2332158"/>
              <a:ext cx="7922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3A175D-7476-4537-A448-6D4F9EF5730C}"/>
              </a:ext>
            </a:extLst>
          </p:cNvPr>
          <p:cNvGrpSpPr/>
          <p:nvPr/>
        </p:nvGrpSpPr>
        <p:grpSpPr>
          <a:xfrm>
            <a:off x="490531" y="4033838"/>
            <a:ext cx="11168069" cy="1044990"/>
            <a:chOff x="600103" y="4033838"/>
            <a:chExt cx="11168069" cy="104499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DD6F31-3405-475A-B5C0-FC939BB62A3B}"/>
                </a:ext>
              </a:extLst>
            </p:cNvPr>
            <p:cNvSpPr txBox="1"/>
            <p:nvPr/>
          </p:nvSpPr>
          <p:spPr>
            <a:xfrm>
              <a:off x="600103" y="4154269"/>
              <a:ext cx="598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b)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C2B142-C91D-45BD-AC35-534FB80752E7}"/>
                </a:ext>
              </a:extLst>
            </p:cNvPr>
            <p:cNvGrpSpPr/>
            <p:nvPr/>
          </p:nvGrpSpPr>
          <p:grpSpPr>
            <a:xfrm>
              <a:off x="1209675" y="4038600"/>
              <a:ext cx="1282065" cy="1035466"/>
              <a:chOff x="1628841" y="3725582"/>
              <a:chExt cx="1181100" cy="1035466"/>
            </a:xfrm>
          </p:grpSpPr>
          <p:sp>
            <p:nvSpPr>
              <p:cNvPr id="140" name="Diamond 139">
                <a:extLst>
                  <a:ext uri="{FF2B5EF4-FFF2-40B4-BE49-F238E27FC236}">
                    <a16:creationId xmlns:a16="http://schemas.microsoft.com/office/drawing/2014/main" id="{CBBAB951-7E9D-425F-9EF7-CA724133D500}"/>
                  </a:ext>
                </a:extLst>
              </p:cNvPr>
              <p:cNvSpPr/>
              <p:nvPr/>
            </p:nvSpPr>
            <p:spPr>
              <a:xfrm>
                <a:off x="1690549" y="3725582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2"/>
                </a:solidFill>
              </a:ln>
              <a:effectLst>
                <a:outerShdw blurRad="101600" dist="38100" dir="1800000" sx="102000" sy="102000" algn="ctr" rotWithShape="0">
                  <a:srgbClr val="7F128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E052C9F-894E-4AD4-92BB-73DF1367B037}"/>
                  </a:ext>
                </a:extLst>
              </p:cNvPr>
              <p:cNvSpPr txBox="1"/>
              <p:nvPr/>
            </p:nvSpPr>
            <p:spPr>
              <a:xfrm>
                <a:off x="1628841" y="3940301"/>
                <a:ext cx="1181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/>
                  <a:t>1000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1B1CD4-4F21-4BD9-BCED-BAD546699A13}"/>
                </a:ext>
              </a:extLst>
            </p:cNvPr>
            <p:cNvGrpSpPr/>
            <p:nvPr/>
          </p:nvGrpSpPr>
          <p:grpSpPr>
            <a:xfrm>
              <a:off x="2412584" y="4038600"/>
              <a:ext cx="1035466" cy="1035466"/>
              <a:chOff x="2593319" y="3525916"/>
              <a:chExt cx="1035466" cy="1035466"/>
            </a:xfrm>
          </p:grpSpPr>
          <p:sp>
            <p:nvSpPr>
              <p:cNvPr id="142" name="Diamond 141">
                <a:extLst>
                  <a:ext uri="{FF2B5EF4-FFF2-40B4-BE49-F238E27FC236}">
                    <a16:creationId xmlns:a16="http://schemas.microsoft.com/office/drawing/2014/main" id="{50550231-3470-4A76-BAA9-C0F1907F6301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2"/>
                </a:solidFill>
              </a:ln>
              <a:effectLst>
                <a:outerShdw blurRad="101600" dist="38100" dir="1800000" sx="102000" sy="102000" algn="ctr" rotWithShape="0">
                  <a:srgbClr val="7F128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75477E7-C050-4364-B583-65B497C441EA}"/>
                  </a:ext>
                </a:extLst>
              </p:cNvPr>
              <p:cNvSpPr txBox="1"/>
              <p:nvPr/>
            </p:nvSpPr>
            <p:spPr>
              <a:xfrm>
                <a:off x="2649705" y="3735873"/>
                <a:ext cx="92269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999</a:t>
                </a:r>
              </a:p>
            </p:txBody>
          </p:sp>
        </p:grpSp>
        <p:sp>
          <p:nvSpPr>
            <p:cNvPr id="144" name="Diamond 143">
              <a:extLst>
                <a:ext uri="{FF2B5EF4-FFF2-40B4-BE49-F238E27FC236}">
                  <a16:creationId xmlns:a16="http://schemas.microsoft.com/office/drawing/2014/main" id="{116FA00B-372C-4011-9871-4B3DD4147528}"/>
                </a:ext>
              </a:extLst>
            </p:cNvPr>
            <p:cNvSpPr/>
            <p:nvPr/>
          </p:nvSpPr>
          <p:spPr>
            <a:xfrm>
              <a:off x="3446047" y="4033838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145" name="Diamond 144">
              <a:extLst>
                <a:ext uri="{FF2B5EF4-FFF2-40B4-BE49-F238E27FC236}">
                  <a16:creationId xmlns:a16="http://schemas.microsoft.com/office/drawing/2014/main" id="{8A427566-9A86-4693-BE7D-33E1E6BD7DA1}"/>
                </a:ext>
              </a:extLst>
            </p:cNvPr>
            <p:cNvSpPr/>
            <p:nvPr/>
          </p:nvSpPr>
          <p:spPr>
            <a:xfrm>
              <a:off x="4476683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146" name="Diamond 145">
              <a:extLst>
                <a:ext uri="{FF2B5EF4-FFF2-40B4-BE49-F238E27FC236}">
                  <a16:creationId xmlns:a16="http://schemas.microsoft.com/office/drawing/2014/main" id="{0D6ECCA3-410C-43DC-B17E-08D88937471C}"/>
                </a:ext>
              </a:extLst>
            </p:cNvPr>
            <p:cNvSpPr/>
            <p:nvPr/>
          </p:nvSpPr>
          <p:spPr>
            <a:xfrm>
              <a:off x="5508038" y="4043362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72505A-BE43-4C1B-895C-34A36B5B1DC2}"/>
                </a:ext>
              </a:extLst>
            </p:cNvPr>
            <p:cNvGrpSpPr/>
            <p:nvPr/>
          </p:nvGrpSpPr>
          <p:grpSpPr>
            <a:xfrm>
              <a:off x="6520343" y="4038600"/>
              <a:ext cx="1062434" cy="1035466"/>
              <a:chOff x="6350354" y="3820618"/>
              <a:chExt cx="1062434" cy="1035466"/>
            </a:xfrm>
          </p:grpSpPr>
          <p:sp>
            <p:nvSpPr>
              <p:cNvPr id="147" name="Diamond 146">
                <a:extLst>
                  <a:ext uri="{FF2B5EF4-FFF2-40B4-BE49-F238E27FC236}">
                    <a16:creationId xmlns:a16="http://schemas.microsoft.com/office/drawing/2014/main" id="{AABCA70F-7E94-436A-B870-BAF807163FC5}"/>
                  </a:ext>
                </a:extLst>
              </p:cNvPr>
              <p:cNvSpPr/>
              <p:nvPr/>
            </p:nvSpPr>
            <p:spPr>
              <a:xfrm>
                <a:off x="6363838" y="3820618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2"/>
                </a:solidFill>
              </a:ln>
              <a:effectLst>
                <a:outerShdw blurRad="101600" dist="38100" dir="1800000" sx="102000" sy="102000" algn="ctr" rotWithShape="0">
                  <a:srgbClr val="7F128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09C8783-44BD-460B-9D1C-A21577017CB9}"/>
                  </a:ext>
                </a:extLst>
              </p:cNvPr>
              <p:cNvSpPr txBox="1"/>
              <p:nvPr/>
            </p:nvSpPr>
            <p:spPr>
              <a:xfrm>
                <a:off x="6350354" y="4030575"/>
                <a:ext cx="106243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995</a:t>
                </a:r>
              </a:p>
            </p:txBody>
          </p:sp>
        </p:grpSp>
        <p:sp>
          <p:nvSpPr>
            <p:cNvPr id="149" name="Diamond 148">
              <a:extLst>
                <a:ext uri="{FF2B5EF4-FFF2-40B4-BE49-F238E27FC236}">
                  <a16:creationId xmlns:a16="http://schemas.microsoft.com/office/drawing/2014/main" id="{DDC40FDD-0161-4EA9-96AE-EE4047B0BC38}"/>
                </a:ext>
              </a:extLst>
            </p:cNvPr>
            <p:cNvSpPr/>
            <p:nvPr/>
          </p:nvSpPr>
          <p:spPr>
            <a:xfrm>
              <a:off x="7569141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150" name="Diamond 149">
              <a:extLst>
                <a:ext uri="{FF2B5EF4-FFF2-40B4-BE49-F238E27FC236}">
                  <a16:creationId xmlns:a16="http://schemas.microsoft.com/office/drawing/2014/main" id="{EC1355C8-AE96-4144-BFC3-5A7D222B943F}"/>
                </a:ext>
              </a:extLst>
            </p:cNvPr>
            <p:cNvSpPr/>
            <p:nvPr/>
          </p:nvSpPr>
          <p:spPr>
            <a:xfrm>
              <a:off x="8590971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151" name="Diamond 150">
              <a:extLst>
                <a:ext uri="{FF2B5EF4-FFF2-40B4-BE49-F238E27FC236}">
                  <a16:creationId xmlns:a16="http://schemas.microsoft.com/office/drawing/2014/main" id="{0C2990BF-1D28-46CB-BD27-0491746CED2D}"/>
                </a:ext>
              </a:extLst>
            </p:cNvPr>
            <p:cNvSpPr/>
            <p:nvPr/>
          </p:nvSpPr>
          <p:spPr>
            <a:xfrm>
              <a:off x="9612801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2C5D8D-8239-455B-B38E-A6F32856FB68}"/>
                </a:ext>
              </a:extLst>
            </p:cNvPr>
            <p:cNvGrpSpPr/>
            <p:nvPr/>
          </p:nvGrpSpPr>
          <p:grpSpPr>
            <a:xfrm>
              <a:off x="10591800" y="4038600"/>
              <a:ext cx="1176372" cy="1035466"/>
              <a:chOff x="10070047" y="3973018"/>
              <a:chExt cx="1176372" cy="1035466"/>
            </a:xfrm>
          </p:grpSpPr>
          <p:sp>
            <p:nvSpPr>
              <p:cNvPr id="152" name="Diamond 151">
                <a:extLst>
                  <a:ext uri="{FF2B5EF4-FFF2-40B4-BE49-F238E27FC236}">
                    <a16:creationId xmlns:a16="http://schemas.microsoft.com/office/drawing/2014/main" id="{37A2926B-E50F-4AC6-9CCC-3FE0BB47A31F}"/>
                  </a:ext>
                </a:extLst>
              </p:cNvPr>
              <p:cNvSpPr/>
              <p:nvPr/>
            </p:nvSpPr>
            <p:spPr>
              <a:xfrm>
                <a:off x="10140500" y="3973018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2"/>
                </a:solidFill>
              </a:ln>
              <a:effectLst>
                <a:outerShdw blurRad="101600" dist="38100" dir="1800000" sx="102000" sy="102000" algn="ctr" rotWithShape="0">
                  <a:srgbClr val="7F128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0A1DBF75-019B-4BA2-8A32-089F59D61DF3}"/>
                  </a:ext>
                </a:extLst>
              </p:cNvPr>
              <p:cNvSpPr txBox="1"/>
              <p:nvPr/>
            </p:nvSpPr>
            <p:spPr>
              <a:xfrm>
                <a:off x="10070047" y="4182975"/>
                <a:ext cx="117637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991</a:t>
                </a:r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14B6CBE-4AB8-4679-934F-ADEF20FBFCA0}"/>
              </a:ext>
            </a:extLst>
          </p:cNvPr>
          <p:cNvGrpSpPr/>
          <p:nvPr/>
        </p:nvGrpSpPr>
        <p:grpSpPr>
          <a:xfrm>
            <a:off x="3387426" y="4094986"/>
            <a:ext cx="922694" cy="922694"/>
            <a:chOff x="2649705" y="3582302"/>
            <a:chExt cx="922694" cy="922694"/>
          </a:xfrm>
        </p:grpSpPr>
        <p:sp>
          <p:nvSpPr>
            <p:cNvPr id="155" name="Diamond 154">
              <a:extLst>
                <a:ext uri="{FF2B5EF4-FFF2-40B4-BE49-F238E27FC236}">
                  <a16:creationId xmlns:a16="http://schemas.microsoft.com/office/drawing/2014/main" id="{1F349768-A14C-4574-BE7F-AF020D558232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00D3085-C60A-4FD7-9137-1E8890412D57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998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492220E-3944-4DD5-BF78-D8279B8CF9EE}"/>
              </a:ext>
            </a:extLst>
          </p:cNvPr>
          <p:cNvGrpSpPr/>
          <p:nvPr/>
        </p:nvGrpSpPr>
        <p:grpSpPr>
          <a:xfrm>
            <a:off x="4391082" y="4094986"/>
            <a:ext cx="922694" cy="922694"/>
            <a:chOff x="2649705" y="3582302"/>
            <a:chExt cx="922694" cy="922694"/>
          </a:xfrm>
        </p:grpSpPr>
        <p:sp>
          <p:nvSpPr>
            <p:cNvPr id="158" name="Diamond 157">
              <a:extLst>
                <a:ext uri="{FF2B5EF4-FFF2-40B4-BE49-F238E27FC236}">
                  <a16:creationId xmlns:a16="http://schemas.microsoft.com/office/drawing/2014/main" id="{6B99F307-6FBB-425F-950E-40F5C872FA25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4994633-D390-4D2B-93A2-85C97E769365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997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56A0373-5D04-4BF3-8D9A-4367A4445A08}"/>
              </a:ext>
            </a:extLst>
          </p:cNvPr>
          <p:cNvGrpSpPr/>
          <p:nvPr/>
        </p:nvGrpSpPr>
        <p:grpSpPr>
          <a:xfrm>
            <a:off x="5440415" y="4094986"/>
            <a:ext cx="922694" cy="922694"/>
            <a:chOff x="2649705" y="3582302"/>
            <a:chExt cx="922694" cy="922694"/>
          </a:xfrm>
        </p:grpSpPr>
        <p:sp>
          <p:nvSpPr>
            <p:cNvPr id="161" name="Diamond 160">
              <a:extLst>
                <a:ext uri="{FF2B5EF4-FFF2-40B4-BE49-F238E27FC236}">
                  <a16:creationId xmlns:a16="http://schemas.microsoft.com/office/drawing/2014/main" id="{D1192DC6-472F-4A6D-B590-2434D6D5A9F3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0577535-ACCC-4665-88D6-85464373FEA2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996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A58B085-F5D8-4F6B-AB31-FA5C295FA9DF}"/>
              </a:ext>
            </a:extLst>
          </p:cNvPr>
          <p:cNvGrpSpPr/>
          <p:nvPr/>
        </p:nvGrpSpPr>
        <p:grpSpPr>
          <a:xfrm>
            <a:off x="7522388" y="4094986"/>
            <a:ext cx="922694" cy="922694"/>
            <a:chOff x="2649705" y="3582302"/>
            <a:chExt cx="922694" cy="922694"/>
          </a:xfrm>
        </p:grpSpPr>
        <p:sp>
          <p:nvSpPr>
            <p:cNvPr id="164" name="Diamond 163">
              <a:extLst>
                <a:ext uri="{FF2B5EF4-FFF2-40B4-BE49-F238E27FC236}">
                  <a16:creationId xmlns:a16="http://schemas.microsoft.com/office/drawing/2014/main" id="{25A1C719-CC69-4DAA-87BB-3F90D424C243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A626710-B168-4C71-B23F-17B56FC932A2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994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A4E69D6-736F-470C-9DE3-711AC92E4744}"/>
              </a:ext>
            </a:extLst>
          </p:cNvPr>
          <p:cNvGrpSpPr/>
          <p:nvPr/>
        </p:nvGrpSpPr>
        <p:grpSpPr>
          <a:xfrm>
            <a:off x="8537785" y="4094986"/>
            <a:ext cx="922694" cy="922694"/>
            <a:chOff x="2649705" y="3582302"/>
            <a:chExt cx="922694" cy="922694"/>
          </a:xfrm>
        </p:grpSpPr>
        <p:sp>
          <p:nvSpPr>
            <p:cNvPr id="167" name="Diamond 166">
              <a:extLst>
                <a:ext uri="{FF2B5EF4-FFF2-40B4-BE49-F238E27FC236}">
                  <a16:creationId xmlns:a16="http://schemas.microsoft.com/office/drawing/2014/main" id="{2D7E6953-760D-4943-A8C9-9ECF2383077C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31998F1-8FC0-4569-940C-13B9460B1119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993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5781F32-DEFA-43BE-8E3C-D169B1891BD3}"/>
              </a:ext>
            </a:extLst>
          </p:cNvPr>
          <p:cNvGrpSpPr/>
          <p:nvPr/>
        </p:nvGrpSpPr>
        <p:grpSpPr>
          <a:xfrm>
            <a:off x="9559534" y="4094986"/>
            <a:ext cx="922694" cy="922694"/>
            <a:chOff x="2649705" y="3582302"/>
            <a:chExt cx="922694" cy="922694"/>
          </a:xfrm>
        </p:grpSpPr>
        <p:sp>
          <p:nvSpPr>
            <p:cNvPr id="170" name="Diamond 169">
              <a:extLst>
                <a:ext uri="{FF2B5EF4-FFF2-40B4-BE49-F238E27FC236}">
                  <a16:creationId xmlns:a16="http://schemas.microsoft.com/office/drawing/2014/main" id="{A513D838-A4B7-4A4C-89C5-AF6F84AC6882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DADD71D-BBEC-44D9-A1B3-85BB563122F1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0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1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1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1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1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5" dur="1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0" dur="1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5" dur="1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PHẠM DUYÊN 2 - 9Slide.vn">
            <a:extLst>
              <a:ext uri="{FF2B5EF4-FFF2-40B4-BE49-F238E27FC236}">
                <a16:creationId xmlns:a16="http://schemas.microsoft.com/office/drawing/2014/main" id="{D7D942CA-FACE-47E4-88E3-C755C951D590}"/>
              </a:ext>
            </a:extLst>
          </p:cNvPr>
          <p:cNvGrpSpPr/>
          <p:nvPr/>
        </p:nvGrpSpPr>
        <p:grpSpPr>
          <a:xfrm>
            <a:off x="177356" y="222884"/>
            <a:ext cx="1354884" cy="1024482"/>
            <a:chOff x="281210" y="219888"/>
            <a:chExt cx="1354884" cy="1024482"/>
          </a:xfrm>
        </p:grpSpPr>
        <p:pic>
          <p:nvPicPr>
            <p:cNvPr id="35" name="2">
              <a:extLst>
                <a:ext uri="{FF2B5EF4-FFF2-40B4-BE49-F238E27FC236}">
                  <a16:creationId xmlns:a16="http://schemas.microsoft.com/office/drawing/2014/main" id="{CE6B8584-8036-4351-8ADB-E35D3994D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36" name="91">
              <a:extLst>
                <a:ext uri="{FF2B5EF4-FFF2-40B4-BE49-F238E27FC236}">
                  <a16:creationId xmlns:a16="http://schemas.microsoft.com/office/drawing/2014/main" id="{12B3FADE-7A4C-49E4-BC59-A7CE8330C04C}"/>
                </a:ext>
              </a:extLst>
            </p:cNvPr>
            <p:cNvSpPr txBox="1"/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38" name="PHẠM DUYÊN 3 - 9Slide.vn">
            <a:extLst>
              <a:ext uri="{FF2B5EF4-FFF2-40B4-BE49-F238E27FC236}">
                <a16:creationId xmlns:a16="http://schemas.microsoft.com/office/drawing/2014/main" id="{B47EB880-36D5-4732-A52E-1576C9829D26}"/>
              </a:ext>
            </a:extLst>
          </p:cNvPr>
          <p:cNvSpPr txBox="1"/>
          <p:nvPr/>
        </p:nvSpPr>
        <p:spPr>
          <a:xfrm>
            <a:off x="1387031" y="1295400"/>
            <a:ext cx="4023169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</a:rPr>
              <a:t>a) Từ bé đến lớn.</a:t>
            </a:r>
          </a:p>
        </p:txBody>
      </p:sp>
      <p:sp>
        <p:nvSpPr>
          <p:cNvPr id="39" name="PHẠM DUYÊN 3 - 9Slide.vn">
            <a:extLst>
              <a:ext uri="{FF2B5EF4-FFF2-40B4-BE49-F238E27FC236}">
                <a16:creationId xmlns:a16="http://schemas.microsoft.com/office/drawing/2014/main" id="{F6FE0DEE-7FB3-48B4-AEB5-145973895495}"/>
              </a:ext>
            </a:extLst>
          </p:cNvPr>
          <p:cNvSpPr txBox="1"/>
          <p:nvPr/>
        </p:nvSpPr>
        <p:spPr>
          <a:xfrm>
            <a:off x="1387031" y="2010093"/>
            <a:ext cx="4023169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</a:rPr>
              <a:t>b) Từ lớn đến bé.</a:t>
            </a:r>
          </a:p>
        </p:txBody>
      </p:sp>
      <p:sp>
        <p:nvSpPr>
          <p:cNvPr id="40" name="PHẠM DUYÊN 3 - 9Slide.vn">
            <a:extLst>
              <a:ext uri="{FF2B5EF4-FFF2-40B4-BE49-F238E27FC236}">
                <a16:creationId xmlns:a16="http://schemas.microsoft.com/office/drawing/2014/main" id="{DA5777D6-C299-4DB5-BC5C-46066BED4364}"/>
              </a:ext>
            </a:extLst>
          </p:cNvPr>
          <p:cNvSpPr txBox="1"/>
          <p:nvPr/>
        </p:nvSpPr>
        <p:spPr>
          <a:xfrm>
            <a:off x="1463231" y="444500"/>
            <a:ext cx="10576369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  <a:latin typeface="+mj-lt"/>
              </a:rPr>
              <a:t>Sắp xếp các số </a:t>
            </a:r>
            <a:r>
              <a:rPr lang="en-US" sz="4000" spc="20">
                <a:solidFill>
                  <a:schemeClr val="accent6"/>
                </a:solidFill>
                <a:latin typeface="+mj-lt"/>
              </a:rPr>
              <a:t>531, 513, 315, 351</a:t>
            </a:r>
            <a:r>
              <a:rPr lang="en-US" sz="3600" spc="20">
                <a:solidFill>
                  <a:srgbClr val="210064"/>
                </a:solidFill>
                <a:latin typeface="+mj-lt"/>
              </a:rPr>
              <a:t> theo thứ tự:</a:t>
            </a:r>
          </a:p>
        </p:txBody>
      </p:sp>
    </p:spTree>
    <p:extLst>
      <p:ext uri="{BB962C8B-B14F-4D97-AF65-F5344CB8AC3E}">
        <p14:creationId xmlns:p14="http://schemas.microsoft.com/office/powerpoint/2010/main" val="19798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4040E4-B0FA-4E06-A868-5AE552D8D93A}"/>
              </a:ext>
            </a:extLst>
          </p:cNvPr>
          <p:cNvSpPr/>
          <p:nvPr/>
        </p:nvSpPr>
        <p:spPr>
          <a:xfrm>
            <a:off x="4819650" y="501650"/>
            <a:ext cx="311150" cy="586355"/>
          </a:xfrm>
          <a:prstGeom prst="roundRect">
            <a:avLst/>
          </a:prstGeom>
          <a:solidFill>
            <a:schemeClr val="bg2">
              <a:lumMod val="9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8963619-896D-485B-BB52-D7EF5E6F4C57}"/>
              </a:ext>
            </a:extLst>
          </p:cNvPr>
          <p:cNvSpPr/>
          <p:nvPr/>
        </p:nvSpPr>
        <p:spPr>
          <a:xfrm>
            <a:off x="5842000" y="501650"/>
            <a:ext cx="311150" cy="586355"/>
          </a:xfrm>
          <a:prstGeom prst="roundRect">
            <a:avLst/>
          </a:prstGeom>
          <a:solidFill>
            <a:schemeClr val="bg2">
              <a:lumMod val="9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6722E28-4018-4C3A-BED7-568F6E69CD40}"/>
              </a:ext>
            </a:extLst>
          </p:cNvPr>
          <p:cNvSpPr/>
          <p:nvPr/>
        </p:nvSpPr>
        <p:spPr>
          <a:xfrm>
            <a:off x="6838950" y="501650"/>
            <a:ext cx="311150" cy="58635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678531F-7EFA-4707-9BC2-9E9A0F81C773}"/>
              </a:ext>
            </a:extLst>
          </p:cNvPr>
          <p:cNvSpPr/>
          <p:nvPr/>
        </p:nvSpPr>
        <p:spPr>
          <a:xfrm>
            <a:off x="7854950" y="501650"/>
            <a:ext cx="311150" cy="58635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PHẠM DUYÊN 2 - 9Slide.vn">
            <a:extLst>
              <a:ext uri="{FF2B5EF4-FFF2-40B4-BE49-F238E27FC236}">
                <a16:creationId xmlns:a16="http://schemas.microsoft.com/office/drawing/2014/main" id="{D7D942CA-FACE-47E4-88E3-C755C951D590}"/>
              </a:ext>
            </a:extLst>
          </p:cNvPr>
          <p:cNvGrpSpPr/>
          <p:nvPr/>
        </p:nvGrpSpPr>
        <p:grpSpPr>
          <a:xfrm>
            <a:off x="177356" y="222884"/>
            <a:ext cx="1354884" cy="1024482"/>
            <a:chOff x="281210" y="219888"/>
            <a:chExt cx="1354884" cy="1024482"/>
          </a:xfrm>
        </p:grpSpPr>
        <p:pic>
          <p:nvPicPr>
            <p:cNvPr id="35" name="2">
              <a:extLst>
                <a:ext uri="{FF2B5EF4-FFF2-40B4-BE49-F238E27FC236}">
                  <a16:creationId xmlns:a16="http://schemas.microsoft.com/office/drawing/2014/main" id="{CE6B8584-8036-4351-8ADB-E35D3994D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36" name="91">
              <a:extLst>
                <a:ext uri="{FF2B5EF4-FFF2-40B4-BE49-F238E27FC236}">
                  <a16:creationId xmlns:a16="http://schemas.microsoft.com/office/drawing/2014/main" id="{12B3FADE-7A4C-49E4-BC59-A7CE8330C04C}"/>
                </a:ext>
              </a:extLst>
            </p:cNvPr>
            <p:cNvSpPr txBox="1"/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38" name="PHẠM DUYÊN 3 - 9Slide.vn">
            <a:extLst>
              <a:ext uri="{FF2B5EF4-FFF2-40B4-BE49-F238E27FC236}">
                <a16:creationId xmlns:a16="http://schemas.microsoft.com/office/drawing/2014/main" id="{B47EB880-36D5-4732-A52E-1576C9829D26}"/>
              </a:ext>
            </a:extLst>
          </p:cNvPr>
          <p:cNvSpPr txBox="1"/>
          <p:nvPr/>
        </p:nvSpPr>
        <p:spPr>
          <a:xfrm>
            <a:off x="1387031" y="1295400"/>
            <a:ext cx="4023169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</a:rPr>
              <a:t>a) Từ bé đến lớn.</a:t>
            </a:r>
          </a:p>
        </p:txBody>
      </p:sp>
      <p:sp>
        <p:nvSpPr>
          <p:cNvPr id="39" name="PHẠM DUYÊN 3 - 9Slide.vn">
            <a:extLst>
              <a:ext uri="{FF2B5EF4-FFF2-40B4-BE49-F238E27FC236}">
                <a16:creationId xmlns:a16="http://schemas.microsoft.com/office/drawing/2014/main" id="{F6FE0DEE-7FB3-48B4-AEB5-145973895495}"/>
              </a:ext>
            </a:extLst>
          </p:cNvPr>
          <p:cNvSpPr txBox="1"/>
          <p:nvPr/>
        </p:nvSpPr>
        <p:spPr>
          <a:xfrm>
            <a:off x="1387031" y="3537204"/>
            <a:ext cx="4023169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</a:rPr>
              <a:t>b) Từ lớn đến bé.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D02620-6F3E-40C5-B29B-D18CF4DD0B2B}"/>
              </a:ext>
            </a:extLst>
          </p:cNvPr>
          <p:cNvSpPr/>
          <p:nvPr/>
        </p:nvSpPr>
        <p:spPr>
          <a:xfrm>
            <a:off x="3536950" y="2330098"/>
            <a:ext cx="5118100" cy="717902"/>
          </a:xfrm>
          <a:prstGeom prst="roundRect">
            <a:avLst>
              <a:gd name="adj" fmla="val 35141"/>
            </a:avLst>
          </a:prstGeom>
          <a:noFill/>
          <a:ln w="12700">
            <a:solidFill>
              <a:srgbClr val="FFD9B8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E42DF-0179-400F-91F2-67196357BE0C}"/>
              </a:ext>
            </a:extLst>
          </p:cNvPr>
          <p:cNvSpPr txBox="1"/>
          <p:nvPr/>
        </p:nvSpPr>
        <p:spPr>
          <a:xfrm>
            <a:off x="3956952" y="2335106"/>
            <a:ext cx="101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315,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0B3C5-BFBC-4380-8965-398A849D7B5A}"/>
              </a:ext>
            </a:extLst>
          </p:cNvPr>
          <p:cNvSpPr txBox="1"/>
          <p:nvPr/>
        </p:nvSpPr>
        <p:spPr>
          <a:xfrm>
            <a:off x="5070018" y="2335106"/>
            <a:ext cx="101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351,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1AF607-DB01-4DA9-A131-2442C6C3BB7D}"/>
              </a:ext>
            </a:extLst>
          </p:cNvPr>
          <p:cNvSpPr txBox="1"/>
          <p:nvPr/>
        </p:nvSpPr>
        <p:spPr>
          <a:xfrm>
            <a:off x="6183084" y="2335106"/>
            <a:ext cx="101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513,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E10D5-A062-407E-BBB2-EC0AF14F0417}"/>
              </a:ext>
            </a:extLst>
          </p:cNvPr>
          <p:cNvSpPr txBox="1"/>
          <p:nvPr/>
        </p:nvSpPr>
        <p:spPr>
          <a:xfrm>
            <a:off x="7296149" y="2335106"/>
            <a:ext cx="899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531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0261024-6D83-4EFA-85CE-DB698612D61F}"/>
              </a:ext>
            </a:extLst>
          </p:cNvPr>
          <p:cNvSpPr/>
          <p:nvPr/>
        </p:nvSpPr>
        <p:spPr>
          <a:xfrm>
            <a:off x="3536950" y="4566992"/>
            <a:ext cx="5118100" cy="717902"/>
          </a:xfrm>
          <a:prstGeom prst="roundRect">
            <a:avLst>
              <a:gd name="adj" fmla="val 35141"/>
            </a:avLst>
          </a:prstGeom>
          <a:noFill/>
          <a:ln w="12700">
            <a:solidFill>
              <a:srgbClr val="FFD9B8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88769E-31A2-4158-BD60-350F6F890B24}"/>
              </a:ext>
            </a:extLst>
          </p:cNvPr>
          <p:cNvSpPr txBox="1"/>
          <p:nvPr/>
        </p:nvSpPr>
        <p:spPr>
          <a:xfrm>
            <a:off x="3956952" y="457200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531,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EB6C2F-4151-476F-A22F-A760BF867B3C}"/>
              </a:ext>
            </a:extLst>
          </p:cNvPr>
          <p:cNvSpPr txBox="1"/>
          <p:nvPr/>
        </p:nvSpPr>
        <p:spPr>
          <a:xfrm>
            <a:off x="5070018" y="457200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513,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B6C43-C05E-4A76-BFE8-08168FEDC257}"/>
              </a:ext>
            </a:extLst>
          </p:cNvPr>
          <p:cNvSpPr txBox="1"/>
          <p:nvPr/>
        </p:nvSpPr>
        <p:spPr>
          <a:xfrm>
            <a:off x="6183084" y="457200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351,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D1645-9A42-4D20-8F1F-B42E0F612E6D}"/>
              </a:ext>
            </a:extLst>
          </p:cNvPr>
          <p:cNvSpPr txBox="1"/>
          <p:nvPr/>
        </p:nvSpPr>
        <p:spPr>
          <a:xfrm>
            <a:off x="7296149" y="4572000"/>
            <a:ext cx="90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315</a:t>
            </a:r>
          </a:p>
        </p:txBody>
      </p:sp>
      <p:sp>
        <p:nvSpPr>
          <p:cNvPr id="37" name="PHẠM DUYÊN 3 - 9Slide.vn">
            <a:extLst>
              <a:ext uri="{FF2B5EF4-FFF2-40B4-BE49-F238E27FC236}">
                <a16:creationId xmlns:a16="http://schemas.microsoft.com/office/drawing/2014/main" id="{5ABB85C6-F68E-482E-A095-9075732C13CE}"/>
              </a:ext>
            </a:extLst>
          </p:cNvPr>
          <p:cNvSpPr txBox="1"/>
          <p:nvPr/>
        </p:nvSpPr>
        <p:spPr>
          <a:xfrm>
            <a:off x="1463231" y="444500"/>
            <a:ext cx="10576369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  <a:latin typeface="+mj-lt"/>
              </a:rPr>
              <a:t>Sắp xếp các số </a:t>
            </a:r>
            <a:r>
              <a:rPr lang="en-US" sz="4000" spc="20">
                <a:solidFill>
                  <a:schemeClr val="accent6"/>
                </a:solidFill>
                <a:latin typeface="+mj-lt"/>
              </a:rPr>
              <a:t>531, 513, 315, 351</a:t>
            </a:r>
            <a:r>
              <a:rPr lang="en-US" sz="3600" spc="20">
                <a:solidFill>
                  <a:srgbClr val="210064"/>
                </a:solidFill>
                <a:latin typeface="+mj-lt"/>
              </a:rPr>
              <a:t> theo thứ tự:</a:t>
            </a:r>
          </a:p>
        </p:txBody>
      </p:sp>
    </p:spTree>
    <p:extLst>
      <p:ext uri="{BB962C8B-B14F-4D97-AF65-F5344CB8AC3E}">
        <p14:creationId xmlns:p14="http://schemas.microsoft.com/office/powerpoint/2010/main" val="657928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10" grpId="0" animBg="1"/>
      <p:bldP spid="11" grpId="0"/>
      <p:bldP spid="15" grpId="0"/>
      <p:bldP spid="16" grpId="0"/>
      <p:bldP spid="17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C9C64-ED0D-45B4-B8F1-1B55F7EDA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07" y="4467508"/>
            <a:ext cx="4765457" cy="221729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C30FA4E-1E4C-42C0-8FEC-770842F3B3CC}"/>
              </a:ext>
            </a:extLst>
          </p:cNvPr>
          <p:cNvSpPr/>
          <p:nvPr/>
        </p:nvSpPr>
        <p:spPr>
          <a:xfrm>
            <a:off x="1419458" y="1658660"/>
            <a:ext cx="3945643" cy="50488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8A23BE7-B7A4-4835-A4E5-85F0849F7799}"/>
              </a:ext>
            </a:extLst>
          </p:cNvPr>
          <p:cNvSpPr/>
          <p:nvPr/>
        </p:nvSpPr>
        <p:spPr>
          <a:xfrm>
            <a:off x="5943600" y="1642999"/>
            <a:ext cx="5402424" cy="50488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7C5A0FC-D378-4C9B-9A84-668ABEA8D13A}"/>
              </a:ext>
            </a:extLst>
          </p:cNvPr>
          <p:cNvGrpSpPr/>
          <p:nvPr/>
        </p:nvGrpSpPr>
        <p:grpSpPr>
          <a:xfrm>
            <a:off x="598714" y="3204641"/>
            <a:ext cx="6785066" cy="719650"/>
            <a:chOff x="674914" y="2284807"/>
            <a:chExt cx="6785066" cy="71965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A0A99C-A3D0-4F32-91FB-96AECE14EB16}"/>
                </a:ext>
              </a:extLst>
            </p:cNvPr>
            <p:cNvSpPr txBox="1"/>
            <p:nvPr/>
          </p:nvSpPr>
          <p:spPr>
            <a:xfrm>
              <a:off x="5831841" y="235812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99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355092-1A26-4371-A7F6-9B7A2A4EECC3}"/>
                </a:ext>
              </a:extLst>
            </p:cNvPr>
            <p:cNvSpPr txBox="1"/>
            <p:nvPr/>
          </p:nvSpPr>
          <p:spPr>
            <a:xfrm>
              <a:off x="674914" y="2358126"/>
              <a:ext cx="5091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• Con lợn đen cân nặng   </a:t>
              </a:r>
            </a:p>
          </p:txBody>
        </p:sp>
        <p:sp>
          <p:nvSpPr>
            <p:cNvPr id="54" name="PHẠM DUYÊN 23 - 9Slide.vn">
              <a:extLst>
                <a:ext uri="{FF2B5EF4-FFF2-40B4-BE49-F238E27FC236}">
                  <a16:creationId xmlns:a16="http://schemas.microsoft.com/office/drawing/2014/main" id="{92A26CFC-3F5B-409F-BF19-611E405871EC}"/>
                </a:ext>
              </a:extLst>
            </p:cNvPr>
            <p:cNvSpPr/>
            <p:nvPr/>
          </p:nvSpPr>
          <p:spPr>
            <a:xfrm>
              <a:off x="5791200" y="2284807"/>
              <a:ext cx="751205" cy="708790"/>
            </a:xfrm>
            <a:prstGeom prst="roundRect">
              <a:avLst>
                <a:gd name="adj" fmla="val 6061"/>
              </a:avLst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F635C6-148B-4D5F-9298-A5EDE7F439A9}"/>
                </a:ext>
              </a:extLst>
            </p:cNvPr>
            <p:cNvSpPr txBox="1"/>
            <p:nvPr/>
          </p:nvSpPr>
          <p:spPr>
            <a:xfrm>
              <a:off x="6629400" y="2358126"/>
              <a:ext cx="830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kg.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61B4633-33B2-4381-979B-CF31C17CE0BB}"/>
              </a:ext>
            </a:extLst>
          </p:cNvPr>
          <p:cNvGrpSpPr/>
          <p:nvPr/>
        </p:nvGrpSpPr>
        <p:grpSpPr>
          <a:xfrm>
            <a:off x="598714" y="4143650"/>
            <a:ext cx="7623266" cy="719650"/>
            <a:chOff x="674914" y="2284807"/>
            <a:chExt cx="7623266" cy="71965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117B7D2-841E-4C2A-BEB2-AF37172D5F7D}"/>
                </a:ext>
              </a:extLst>
            </p:cNvPr>
            <p:cNvSpPr txBox="1"/>
            <p:nvPr/>
          </p:nvSpPr>
          <p:spPr>
            <a:xfrm>
              <a:off x="674914" y="2358126"/>
              <a:ext cx="5878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• Con lợn khoang cân nặng 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B8DA64-B1C1-42CB-B5A0-967356731F6D}"/>
                </a:ext>
              </a:extLst>
            </p:cNvPr>
            <p:cNvSpPr txBox="1"/>
            <p:nvPr/>
          </p:nvSpPr>
          <p:spPr>
            <a:xfrm>
              <a:off x="6629400" y="235812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101</a:t>
              </a:r>
            </a:p>
          </p:txBody>
        </p:sp>
        <p:sp>
          <p:nvSpPr>
            <p:cNvPr id="60" name="PHẠM DUYÊN 23 - 9Slide.vn">
              <a:extLst>
                <a:ext uri="{FF2B5EF4-FFF2-40B4-BE49-F238E27FC236}">
                  <a16:creationId xmlns:a16="http://schemas.microsoft.com/office/drawing/2014/main" id="{3C205130-4D53-47E8-95C8-2C5E87ABDBC9}"/>
                </a:ext>
              </a:extLst>
            </p:cNvPr>
            <p:cNvSpPr/>
            <p:nvPr/>
          </p:nvSpPr>
          <p:spPr>
            <a:xfrm>
              <a:off x="6640195" y="2284807"/>
              <a:ext cx="751205" cy="708790"/>
            </a:xfrm>
            <a:prstGeom prst="roundRect">
              <a:avLst>
                <a:gd name="adj" fmla="val 6061"/>
              </a:avLst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B15F5A-FADC-4BAC-8D05-480ED436ABE8}"/>
                </a:ext>
              </a:extLst>
            </p:cNvPr>
            <p:cNvSpPr txBox="1"/>
            <p:nvPr/>
          </p:nvSpPr>
          <p:spPr>
            <a:xfrm>
              <a:off x="7467600" y="2358126"/>
              <a:ext cx="830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kg.</a:t>
              </a:r>
            </a:p>
          </p:txBody>
        </p:sp>
      </p:grpSp>
      <p:sp>
        <p:nvSpPr>
          <p:cNvPr id="56" name="PHẠM DUYÊN 26 - 9Slide.vn">
            <a:extLst>
              <a:ext uri="{FF2B5EF4-FFF2-40B4-BE49-F238E27FC236}">
                <a16:creationId xmlns:a16="http://schemas.microsoft.com/office/drawing/2014/main" id="{C500D521-B0CF-43BD-BDB0-79C7EF34D0B7}"/>
              </a:ext>
            </a:extLst>
          </p:cNvPr>
          <p:cNvSpPr/>
          <p:nvPr/>
        </p:nvSpPr>
        <p:spPr>
          <a:xfrm>
            <a:off x="5781175" y="3288320"/>
            <a:ext cx="629150" cy="562622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2" name="PHẠM DUYÊN 26 - 9Slide.vn">
            <a:extLst>
              <a:ext uri="{FF2B5EF4-FFF2-40B4-BE49-F238E27FC236}">
                <a16:creationId xmlns:a16="http://schemas.microsoft.com/office/drawing/2014/main" id="{6131EB36-DACC-4D34-A7C7-0112B5C4BB1B}"/>
              </a:ext>
            </a:extLst>
          </p:cNvPr>
          <p:cNvSpPr/>
          <p:nvPr/>
        </p:nvSpPr>
        <p:spPr>
          <a:xfrm>
            <a:off x="6621757" y="4218662"/>
            <a:ext cx="629150" cy="562622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2" name="PHẠM DUYÊN 2 - 9Slide.vn">
            <a:extLst>
              <a:ext uri="{FF2B5EF4-FFF2-40B4-BE49-F238E27FC236}">
                <a16:creationId xmlns:a16="http://schemas.microsoft.com/office/drawing/2014/main" id="{F31D4A8D-CB92-46B5-927C-14AB90F9664C}"/>
              </a:ext>
            </a:extLst>
          </p:cNvPr>
          <p:cNvGrpSpPr/>
          <p:nvPr/>
        </p:nvGrpSpPr>
        <p:grpSpPr>
          <a:xfrm>
            <a:off x="161925" y="152400"/>
            <a:ext cx="1354884" cy="1024482"/>
            <a:chOff x="281210" y="219888"/>
            <a:chExt cx="1354884" cy="1024482"/>
          </a:xfrm>
        </p:grpSpPr>
        <p:pic>
          <p:nvPicPr>
            <p:cNvPr id="33" name="2">
              <a:extLst>
                <a:ext uri="{FF2B5EF4-FFF2-40B4-BE49-F238E27FC236}">
                  <a16:creationId xmlns:a16="http://schemas.microsoft.com/office/drawing/2014/main" id="{CB2F14DB-ECA5-4AA3-BAF0-65757B454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34" name="91">
              <a:extLst>
                <a:ext uri="{FF2B5EF4-FFF2-40B4-BE49-F238E27FC236}">
                  <a16:creationId xmlns:a16="http://schemas.microsoft.com/office/drawing/2014/main" id="{9923EDD7-8C4E-44FA-8ACD-FAABE9DE553F}"/>
                </a:ext>
              </a:extLst>
            </p:cNvPr>
            <p:cNvSpPr txBox="1"/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94CAE3-A4D8-4891-AFAE-1B01ED8743F1}"/>
              </a:ext>
            </a:extLst>
          </p:cNvPr>
          <p:cNvGrpSpPr/>
          <p:nvPr/>
        </p:nvGrpSpPr>
        <p:grpSpPr>
          <a:xfrm>
            <a:off x="1575034" y="307096"/>
            <a:ext cx="1244366" cy="715089"/>
            <a:chOff x="2173948" y="266415"/>
            <a:chExt cx="1244366" cy="715089"/>
          </a:xfrm>
        </p:grpSpPr>
        <p:sp>
          <p:nvSpPr>
            <p:cNvPr id="36" name="PHẠM DUYÊN 3 - 9Slide.vn">
              <a:extLst>
                <a:ext uri="{FF2B5EF4-FFF2-40B4-BE49-F238E27FC236}">
                  <a16:creationId xmlns:a16="http://schemas.microsoft.com/office/drawing/2014/main" id="{20F7D344-E1B9-47C0-91FE-5C8A3A4C0363}"/>
                </a:ext>
              </a:extLst>
            </p:cNvPr>
            <p:cNvSpPr txBox="1"/>
            <p:nvPr/>
          </p:nvSpPr>
          <p:spPr>
            <a:xfrm>
              <a:off x="2173948" y="266415"/>
              <a:ext cx="777402" cy="715089"/>
            </a:xfrm>
            <a:prstGeom prst="roundRect">
              <a:avLst/>
            </a:prstGeom>
            <a:solidFill>
              <a:srgbClr val="FFDAB7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Số</a:t>
              </a:r>
            </a:p>
          </p:txBody>
        </p:sp>
        <p:sp>
          <p:nvSpPr>
            <p:cNvPr id="37" name="PHẠM DUYÊN 3 - 9Slide.vn">
              <a:extLst>
                <a:ext uri="{FF2B5EF4-FFF2-40B4-BE49-F238E27FC236}">
                  <a16:creationId xmlns:a16="http://schemas.microsoft.com/office/drawing/2014/main" id="{FC333878-5534-456B-BFDC-871C5EEA7EBB}"/>
                </a:ext>
              </a:extLst>
            </p:cNvPr>
            <p:cNvSpPr txBox="1"/>
            <p:nvPr/>
          </p:nvSpPr>
          <p:spPr>
            <a:xfrm>
              <a:off x="2965708" y="284522"/>
              <a:ext cx="452606" cy="6900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F4B0AD-D0E2-4AA7-A686-EDB4C5CCEDD0}"/>
              </a:ext>
            </a:extLst>
          </p:cNvPr>
          <p:cNvGrpSpPr/>
          <p:nvPr/>
        </p:nvGrpSpPr>
        <p:grpSpPr>
          <a:xfrm>
            <a:off x="598714" y="2265631"/>
            <a:ext cx="7021286" cy="719650"/>
            <a:chOff x="674914" y="2284807"/>
            <a:chExt cx="7021286" cy="7196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0F0BEA-DCE0-41CA-803A-B380F075985E}"/>
                </a:ext>
              </a:extLst>
            </p:cNvPr>
            <p:cNvSpPr txBox="1"/>
            <p:nvPr/>
          </p:nvSpPr>
          <p:spPr>
            <a:xfrm>
              <a:off x="6096000" y="235812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110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72AAA7-C366-4F11-9A23-3E31D58F467F}"/>
                </a:ext>
              </a:extLst>
            </p:cNvPr>
            <p:cNvSpPr txBox="1"/>
            <p:nvPr/>
          </p:nvSpPr>
          <p:spPr>
            <a:xfrm>
              <a:off x="674914" y="2358126"/>
              <a:ext cx="5573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• Con lợn trắng cân nặng   </a:t>
              </a:r>
            </a:p>
          </p:txBody>
        </p:sp>
        <p:sp>
          <p:nvSpPr>
            <p:cNvPr id="40" name="PHẠM DUYÊN 23 - 9Slide.vn">
              <a:extLst>
                <a:ext uri="{FF2B5EF4-FFF2-40B4-BE49-F238E27FC236}">
                  <a16:creationId xmlns:a16="http://schemas.microsoft.com/office/drawing/2014/main" id="{75430044-AAA7-4E8C-85EB-34939ECC4284}"/>
                </a:ext>
              </a:extLst>
            </p:cNvPr>
            <p:cNvSpPr/>
            <p:nvPr/>
          </p:nvSpPr>
          <p:spPr>
            <a:xfrm>
              <a:off x="6083934" y="2284807"/>
              <a:ext cx="751205" cy="708790"/>
            </a:xfrm>
            <a:prstGeom prst="roundRect">
              <a:avLst>
                <a:gd name="adj" fmla="val 6061"/>
              </a:avLst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648965-4906-4471-868C-EF96EF100E62}"/>
                </a:ext>
              </a:extLst>
            </p:cNvPr>
            <p:cNvSpPr txBox="1"/>
            <p:nvPr/>
          </p:nvSpPr>
          <p:spPr>
            <a:xfrm>
              <a:off x="6865620" y="2358126"/>
              <a:ext cx="830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kg.</a:t>
              </a:r>
            </a:p>
          </p:txBody>
        </p:sp>
      </p:grpSp>
      <p:sp>
        <p:nvSpPr>
          <p:cNvPr id="41" name="PHẠM DUYÊN 26 - 9Slide.vn">
            <a:extLst>
              <a:ext uri="{FF2B5EF4-FFF2-40B4-BE49-F238E27FC236}">
                <a16:creationId xmlns:a16="http://schemas.microsoft.com/office/drawing/2014/main" id="{879A9EE4-E8FB-46EE-A26F-10773F246177}"/>
              </a:ext>
            </a:extLst>
          </p:cNvPr>
          <p:cNvSpPr/>
          <p:nvPr/>
        </p:nvSpPr>
        <p:spPr>
          <a:xfrm>
            <a:off x="6074069" y="2347787"/>
            <a:ext cx="629150" cy="562622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PHẠM DUYÊN 3 - 9Slide.vn">
            <a:extLst>
              <a:ext uri="{FF2B5EF4-FFF2-40B4-BE49-F238E27FC236}">
                <a16:creationId xmlns:a16="http://schemas.microsoft.com/office/drawing/2014/main" id="{37DE070C-5EF0-46EB-B3A4-A041946F57A3}"/>
              </a:ext>
            </a:extLst>
          </p:cNvPr>
          <p:cNvSpPr txBox="1"/>
          <p:nvPr/>
        </p:nvSpPr>
        <p:spPr>
          <a:xfrm>
            <a:off x="519724" y="964645"/>
            <a:ext cx="11291276" cy="132135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3600" spc="-120">
                <a:solidFill>
                  <a:srgbClr val="210064"/>
                </a:solidFill>
              </a:rPr>
              <a:t>Ba con lợn có cân nặng lần lượt là </a:t>
            </a:r>
            <a:r>
              <a:rPr lang="en-US" sz="3600" spc="-120">
                <a:solidFill>
                  <a:srgbClr val="210064"/>
                </a:solidFill>
                <a:latin typeface="+mj-lt"/>
              </a:rPr>
              <a:t>99 kg, 110 kg </a:t>
            </a:r>
            <a:r>
              <a:rPr lang="en-US" sz="3600" spc="-120">
                <a:solidFill>
                  <a:srgbClr val="210064"/>
                </a:solidFill>
              </a:rPr>
              <a:t>và</a:t>
            </a:r>
            <a:r>
              <a:rPr lang="en-US" sz="3600" spc="-120">
                <a:solidFill>
                  <a:srgbClr val="210064"/>
                </a:solidFill>
                <a:latin typeface="+mj-lt"/>
              </a:rPr>
              <a:t> 101 kg</a:t>
            </a:r>
            <a:r>
              <a:rPr lang="en-US" sz="3600" spc="-120">
                <a:solidFill>
                  <a:srgbClr val="210064"/>
                </a:solidFill>
              </a:rPr>
              <a:t>.</a:t>
            </a:r>
            <a:br>
              <a:rPr lang="en-US" sz="3600" spc="-120">
                <a:solidFill>
                  <a:srgbClr val="210064"/>
                </a:solidFill>
              </a:rPr>
            </a:br>
            <a:r>
              <a:rPr lang="en-US" sz="3600" spc="-120">
                <a:solidFill>
                  <a:srgbClr val="210064"/>
                </a:solidFill>
              </a:rPr>
              <a:t>Biết lợn trắng nặng nhất và lợn đen nhẹ hơn lợn khoang. </a:t>
            </a:r>
          </a:p>
        </p:txBody>
      </p:sp>
    </p:spTree>
    <p:extLst>
      <p:ext uri="{BB962C8B-B14F-4D97-AF65-F5344CB8AC3E}">
        <p14:creationId xmlns:p14="http://schemas.microsoft.com/office/powerpoint/2010/main" val="29545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56" grpId="0" animBg="1"/>
      <p:bldP spid="56" grpId="1" animBg="1"/>
      <p:bldP spid="62" grpId="0" animBg="1"/>
      <p:bldP spid="62" grpId="1" animBg="1"/>
      <p:bldP spid="41" grpId="0" animBg="1"/>
      <p:bldP spid="41" grpId="1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942F26-F203-466F-A316-37D2031AA01C}"/>
              </a:ext>
            </a:extLst>
          </p:cNvPr>
          <p:cNvSpPr txBox="1"/>
          <p:nvPr/>
        </p:nvSpPr>
        <p:spPr>
          <a:xfrm>
            <a:off x="3886200" y="914400"/>
            <a:ext cx="419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 CẦU CẦN ĐẠT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75245-CE4D-4701-9F5B-098830186AD6}"/>
              </a:ext>
            </a:extLst>
          </p:cNvPr>
          <p:cNvSpPr txBox="1"/>
          <p:nvPr/>
        </p:nvSpPr>
        <p:spPr>
          <a:xfrm flipH="1">
            <a:off x="533400" y="2133600"/>
            <a:ext cx="11125200" cy="325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- So </a:t>
            </a:r>
            <a:r>
              <a:rPr lang="en-US" sz="2800" b="1" dirty="0" err="1">
                <a:latin typeface="UTM Avo" panose="02040603050506020204" pitchFamily="18" charset="0"/>
              </a:rPr>
              <a:t>sánh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viết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được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thứ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tự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từ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bé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đến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lớn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ngược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phạm</a:t>
            </a:r>
            <a:r>
              <a:rPr lang="en-US" sz="2800" b="1" dirty="0">
                <a:latin typeface="UTM Avo" panose="02040603050506020204" pitchFamily="18" charset="0"/>
              </a:rPr>
              <a:t> vi 1000.</a:t>
            </a:r>
            <a:endParaRPr lang="vi-VN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- </a:t>
            </a:r>
            <a:r>
              <a:rPr lang="en-US" sz="2800" b="1" dirty="0" err="1">
                <a:latin typeface="UTM Avo" panose="02040603050506020204" pitchFamily="18" charset="0"/>
              </a:rPr>
              <a:t>Dựa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liên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tiếp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tìm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  <a:endParaRPr lang="vi-VN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-  </a:t>
            </a:r>
            <a:r>
              <a:rPr lang="en-US" sz="2800" b="1" dirty="0" err="1">
                <a:latin typeface="UTM Avo" panose="02040603050506020204" pitchFamily="18" charset="0"/>
              </a:rPr>
              <a:t>Biết</a:t>
            </a:r>
            <a:r>
              <a:rPr lang="en-US" sz="2800" b="1" dirty="0">
                <a:latin typeface="UTM Avo" panose="02040603050506020204" pitchFamily="18" charset="0"/>
              </a:rPr>
              <a:t> so </a:t>
            </a:r>
            <a:r>
              <a:rPr lang="en-US" sz="2800" b="1" dirty="0" err="1">
                <a:latin typeface="UTM Avo" panose="02040603050506020204" pitchFamily="18" charset="0"/>
              </a:rPr>
              <a:t>sánh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đối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vận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dụng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thực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tế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tập</a:t>
            </a:r>
            <a:r>
              <a:rPr lang="en-US" sz="2800" b="1" dirty="0">
                <a:latin typeface="UTM Avo" panose="02040603050506020204" pitchFamily="18" charset="0"/>
              </a:rPr>
              <a:t>.</a:t>
            </a:r>
            <a:endParaRPr lang="vi-VN" sz="2800" b="1" dirty="0"/>
          </a:p>
          <a:p>
            <a:pPr>
              <a:lnSpc>
                <a:spcPct val="150000"/>
              </a:lnSpc>
            </a:pP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1452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331</TotalTime>
  <Words>340</Words>
  <Application>Microsoft Office PowerPoint</Application>
  <PresentationFormat>Widescreen</PresentationFormat>
  <Paragraphs>108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#9Slide01 Tieu de ngan</vt:lpstr>
      <vt:lpstr>#9Slide03 HelveBold</vt:lpstr>
      <vt:lpstr>#9Slide02 Tieu de dai</vt:lpstr>
      <vt:lpstr>Arial</vt:lpstr>
      <vt:lpstr>#9Slide03 Sofia Pro Soft</vt:lpstr>
      <vt:lpstr>#9Slide01 Noi dung ngan</vt:lpstr>
      <vt:lpstr>微软雅黑 Light</vt:lpstr>
      <vt:lpstr>#9Slide03 Sofia Pro Soft Bold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Hoài Tú</cp:lastModifiedBy>
  <cp:revision>215</cp:revision>
  <dcterms:created xsi:type="dcterms:W3CDTF">2022-02-22T13:22:10Z</dcterms:created>
  <dcterms:modified xsi:type="dcterms:W3CDTF">2023-09-04T02:59:44Z</dcterms:modified>
  <cp:category>9Slide.vn</cp:category>
</cp:coreProperties>
</file>