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1"/>
  </p:notesMasterIdLst>
  <p:sldIdLst>
    <p:sldId id="257" r:id="rId2"/>
    <p:sldId id="285" r:id="rId3"/>
    <p:sldId id="256" r:id="rId4"/>
    <p:sldId id="284" r:id="rId5"/>
    <p:sldId id="289" r:id="rId6"/>
    <p:sldId id="347" r:id="rId7"/>
    <p:sldId id="293" r:id="rId8"/>
    <p:sldId id="358" r:id="rId9"/>
    <p:sldId id="343" r:id="rId10"/>
    <p:sldId id="299" r:id="rId11"/>
    <p:sldId id="359" r:id="rId12"/>
    <p:sldId id="362" r:id="rId13"/>
    <p:sldId id="296" r:id="rId14"/>
    <p:sldId id="322" r:id="rId15"/>
    <p:sldId id="366" r:id="rId16"/>
    <p:sldId id="330" r:id="rId17"/>
    <p:sldId id="367" r:id="rId18"/>
    <p:sldId id="368" r:id="rId19"/>
    <p:sldId id="283" r:id="rId20"/>
  </p:sldIdLst>
  <p:sldSz cx="18288000" cy="10287000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84"/>
            <p14:sldId id="289"/>
            <p14:sldId id="347"/>
            <p14:sldId id="293"/>
            <p14:sldId id="358"/>
            <p14:sldId id="343"/>
            <p14:sldId id="299"/>
            <p14:sldId id="359"/>
            <p14:sldId id="362"/>
            <p14:sldId id="296"/>
            <p14:sldId id="322"/>
            <p14:sldId id="366"/>
            <p14:sldId id="330"/>
            <p14:sldId id="367"/>
            <p14:sldId id="368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FF9966"/>
    <a:srgbClr val="D9DDC3"/>
    <a:srgbClr val="F8DC6E"/>
    <a:srgbClr val="F8C2D9"/>
    <a:srgbClr val="FFFF66"/>
    <a:srgbClr val="FFFF99"/>
    <a:srgbClr val="CCFF99"/>
    <a:srgbClr val="FAC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22" autoAdjust="0"/>
  </p:normalViewPr>
  <p:slideViewPr>
    <p:cSldViewPr>
      <p:cViewPr varScale="1">
        <p:scale>
          <a:sx n="48" d="100"/>
          <a:sy n="48" d="100"/>
        </p:scale>
        <p:origin x="4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34.svg"/><Relationship Id="rId1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microsoft.com/office/2007/relationships/hdphoto" Target="../media/hdphoto11.wdp"/><Relationship Id="rId3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microsoft.com/office/2007/relationships/hdphoto" Target="../media/hdphoto10.wdp"/><Relationship Id="rId10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0.png"/><Relationship Id="rId3" Type="http://schemas.openxmlformats.org/officeDocument/2006/relationships/image" Target="../media/image17.png"/><Relationship Id="rId50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18.png"/><Relationship Id="rId52" Type="http://schemas.microsoft.com/office/2007/relationships/hdphoto" Target="../media/hdphoto4.wdp"/><Relationship Id="rId48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6.png"/><Relationship Id="rId10" Type="http://schemas.microsoft.com/office/2007/relationships/hdphoto" Target="../media/hdphoto7.wdp"/><Relationship Id="rId9" Type="http://schemas.openxmlformats.org/officeDocument/2006/relationships/image" Target="../media/image25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443490">
            <a:off x="16321677" y="28298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190500"/>
            <a:ext cx="11428128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 ta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9128" y="1335415"/>
            <a:ext cx="1596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3103" y="1490065"/>
            <a:ext cx="3852587" cy="3852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8325" y="3390900"/>
            <a:ext cx="8396275" cy="601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5760" y="3628350"/>
            <a:ext cx="4112222" cy="567961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61673" y="5913972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thư mục lưu tệp;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3435" y="4168036"/>
            <a:ext cx="6018238" cy="1996655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425676" y="9216802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Save.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39400" y="7048500"/>
            <a:ext cx="765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93075" y="7200900"/>
            <a:ext cx="2779125" cy="42625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72200" y="7402443"/>
            <a:ext cx="4267200" cy="2467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78339" y="8797703"/>
            <a:ext cx="1285421" cy="45720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8941374" y="8304455"/>
            <a:ext cx="533400" cy="2358096"/>
          </a:xfrm>
          <a:prstGeom prst="bentConnector2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6473" y="9542502"/>
            <a:ext cx="6549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13.3.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en-US" sz="3000" i="1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en-US" sz="3000" i="1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2" grpId="0"/>
      <p:bldP spid="24" grpId="0"/>
      <p:bldP spid="26" grpId="0"/>
      <p:bldP spid="27" grpId="0" animBg="1"/>
      <p:bldP spid="3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889941" y="6424487"/>
            <a:ext cx="2420136" cy="37256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76400" y="1714500"/>
            <a:ext cx="14554199" cy="4876800"/>
            <a:chOff x="1676400" y="1714500"/>
            <a:chExt cx="14554199" cy="4876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1714500"/>
              <a:ext cx="14554199" cy="4876800"/>
              <a:chOff x="2188788" y="2308916"/>
              <a:chExt cx="14554199" cy="4876800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2188788" y="2308916"/>
                <a:ext cx="14554199" cy="4876800"/>
              </a:xfrm>
              <a:prstGeom prst="wedgeRoundRectCallout">
                <a:avLst>
                  <a:gd name="adj1" fmla="val 31311"/>
                  <a:gd name="adj2" fmla="val 6857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5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22188" y="2781300"/>
                <a:ext cx="13487400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vi-VN" sz="5400" dirty="0">
                    <a:solidFill>
                      <a:srgbClr val="0000CC"/>
                    </a:solidFill>
                  </a:rPr>
                  <a:t>Sau khi lưu và đặt tên cho tệp, em có thể lưu những thay đổi trong quá trình soạn </a:t>
                </a:r>
                <a:r>
                  <a:rPr lang="vi-VN" sz="5400" dirty="0" smtClean="0">
                    <a:solidFill>
                      <a:srgbClr val="0000CC"/>
                    </a:solidFill>
                  </a:rPr>
                  <a:t>thảo</a:t>
                </a:r>
                <a:r>
                  <a:rPr lang="en-US" sz="5400" dirty="0" smtClean="0">
                    <a:solidFill>
                      <a:srgbClr val="0000CC"/>
                    </a:solidFill>
                  </a:rPr>
                  <a:t> </a:t>
                </a:r>
                <a:r>
                  <a:rPr lang="vi-VN" sz="5400" dirty="0" smtClean="0">
                    <a:solidFill>
                      <a:srgbClr val="0000CC"/>
                    </a:solidFill>
                  </a:rPr>
                  <a:t>bằng </a:t>
                </a:r>
                <a:r>
                  <a:rPr lang="vi-VN" sz="5400" dirty="0">
                    <a:solidFill>
                      <a:srgbClr val="0000CC"/>
                    </a:solidFill>
                  </a:rPr>
                  <a:t>cách nháy chuột vào lệnh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48620" y="4567863"/>
              <a:ext cx="1257980" cy="130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1797" y="1044181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90899" y="2897317"/>
            <a:ext cx="11506200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Word</a:t>
            </a:r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/>
              <a:t>Nếu em chưa lưu thay đổi trên tệp soạn thảo, hộp thoại xuất hiện như hình 13.4. Em chọn </a:t>
            </a:r>
            <a:r>
              <a:rPr lang="vi-VN" b="1" dirty="0"/>
              <a:t>Save </a:t>
            </a:r>
            <a:r>
              <a:rPr lang="vi-VN" dirty="0"/>
              <a:t>để lưu lại những thay đổi trên tệp hoặc chọn </a:t>
            </a:r>
            <a:r>
              <a:rPr lang="vi-VN" b="1" dirty="0"/>
              <a:t>Don't Save </a:t>
            </a:r>
            <a:r>
              <a:rPr lang="vi-VN" dirty="0"/>
              <a:t>để không lưu lại</a:t>
            </a:r>
          </a:p>
          <a:p>
            <a:r>
              <a:rPr lang="vi-VN" dirty="0"/>
              <a:t>những thay đổi trên tệp </a:t>
            </a:r>
            <a:br>
              <a:rPr lang="vi-VN" dirty="0"/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78992" y="8221780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52729" y="8049358"/>
            <a:ext cx="1490734" cy="22501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876300"/>
            <a:ext cx="16190988" cy="1832587"/>
            <a:chOff x="1271153" y="1927673"/>
            <a:chExt cx="16190988" cy="1832587"/>
          </a:xfrm>
        </p:grpSpPr>
        <p:sp>
          <p:nvSpPr>
            <p:cNvPr id="3" name="Rectangle 2"/>
            <p:cNvSpPr/>
            <p:nvPr/>
          </p:nvSpPr>
          <p:spPr>
            <a:xfrm>
              <a:off x="1271153" y="1927673"/>
              <a:ext cx="16190988" cy="176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0900" indent="-850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4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352" y="2830301"/>
              <a:ext cx="984840" cy="92995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43000" y="3085193"/>
            <a:ext cx="16044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thay đổi trên tệp soạn thảo, hộp thoại xuất hiện như hình 13.4.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lưu lại những thay đổi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Save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không lưu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trên tệp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47202" y="5448300"/>
            <a:ext cx="11244831" cy="4242375"/>
            <a:chOff x="4047202" y="5448300"/>
            <a:chExt cx="11244831" cy="42423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7202" y="5448300"/>
              <a:ext cx="11244831" cy="367581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23402" y="9105900"/>
              <a:ext cx="108879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13.4.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8559" y="961375"/>
              <a:ext cx="3330328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274" y="2608994"/>
            <a:ext cx="15110159" cy="601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/>
              <a:t>  </a:t>
            </a:r>
            <a:r>
              <a:rPr lang="vi-VN" sz="4400" b="1" dirty="0" smtClean="0"/>
              <a:t>Em </a:t>
            </a:r>
            <a:r>
              <a:rPr lang="vi-VN" sz="4400" b="1" dirty="0"/>
              <a:t>cùng bạn thảo luận và thực hiện: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a. Nêu cách kích hoạt và thực hiện kích 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b. Gọi tên các thành phần cơ bản trên cửa sổ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c. Thoát khỏi phần mềm soạn thảo văn bản </a:t>
            </a:r>
            <a:r>
              <a:rPr lang="vi-VN" sz="4400" b="1" dirty="0"/>
              <a:t>Word </a:t>
            </a:r>
            <a:r>
              <a:rPr lang="vi-VN" sz="4400" dirty="0"/>
              <a:t>(không lưu tệp).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7907" y="961375"/>
              <a:ext cx="3691641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608994"/>
            <a:ext cx="16154400" cy="613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/>
              <a:t>  </a:t>
            </a:r>
            <a:r>
              <a:rPr lang="vi-VN" sz="4400" b="1" dirty="0" smtClean="0"/>
              <a:t>Em </a:t>
            </a:r>
            <a:r>
              <a:rPr lang="vi-VN" sz="4400" b="1" dirty="0"/>
              <a:t>cùng bạn thảo luận và thực hiện: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 smtClean="0"/>
              <a:t>a</a:t>
            </a:r>
            <a:r>
              <a:rPr lang="vi-VN" sz="4400" dirty="0"/>
              <a:t>. </a:t>
            </a:r>
            <a:r>
              <a:rPr lang="en-US" sz="4400" dirty="0" smtClean="0"/>
              <a:t> </a:t>
            </a:r>
            <a:r>
              <a:rPr lang="vi-VN" sz="4400" dirty="0" smtClean="0"/>
              <a:t>Kích </a:t>
            </a:r>
            <a:r>
              <a:rPr lang="vi-VN" sz="4400" dirty="0"/>
              <a:t>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b. </a:t>
            </a:r>
            <a:r>
              <a:rPr lang="vi-VN" sz="4400" dirty="0" smtClean="0"/>
              <a:t>Soạn </a:t>
            </a:r>
            <a:r>
              <a:rPr lang="vi-VN" sz="4400" dirty="0"/>
              <a:t>thảo nội dung sau: Chúc các bạn chăm ngoan, học giỏi (em có thể gõ không dấu).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c. Lưu tệp vào thư mục của em trong thư mục </a:t>
            </a:r>
            <a:r>
              <a:rPr lang="vi-VN" sz="4400" b="1" dirty="0"/>
              <a:t>Lop 4A </a:t>
            </a:r>
            <a:r>
              <a:rPr lang="vi-VN" sz="4400" dirty="0"/>
              <a:t>ở ổ đĩa </a:t>
            </a:r>
            <a:r>
              <a:rPr lang="vi-VN" sz="4400" b="1" dirty="0"/>
              <a:t>D: </a:t>
            </a:r>
            <a:r>
              <a:rPr lang="vi-VN" sz="4400" dirty="0"/>
              <a:t>(</a:t>
            </a:r>
            <a:r>
              <a:rPr lang="vi-VN" sz="4400" b="1" dirty="0"/>
              <a:t>D:\Lop 4A</a:t>
            </a:r>
            <a:r>
              <a:rPr lang="vi-VN" sz="4400" dirty="0"/>
              <a:t>), với tên là </a:t>
            </a:r>
            <a:r>
              <a:rPr lang="vi-VN" sz="4400" b="1" dirty="0"/>
              <a:t>Thuc hanh soan </a:t>
            </a:r>
            <a:r>
              <a:rPr lang="vi-VN" sz="4400" b="1" dirty="0" smtClean="0"/>
              <a:t>thao</a:t>
            </a:r>
            <a:r>
              <a:rPr lang="vi-VN" sz="4400" dirty="0" smtClean="0"/>
              <a:t>.</a:t>
            </a:r>
            <a:endParaRPr lang="en-US" sz="4400" dirty="0" smtClean="0"/>
          </a:p>
          <a:p>
            <a:pPr marL="1431925" indent="-623888" algn="just">
              <a:lnSpc>
                <a:spcPct val="120000"/>
              </a:lnSpc>
              <a:spcAft>
                <a:spcPts val="800"/>
              </a:spcAft>
            </a:pPr>
            <a:r>
              <a:rPr lang="en-US" sz="4400" dirty="0" smtClean="0"/>
              <a:t>d. </a:t>
            </a:r>
            <a:r>
              <a:rPr lang="vi-VN" sz="4400" dirty="0" smtClean="0"/>
              <a:t>Thoát </a:t>
            </a:r>
            <a:r>
              <a:rPr lang="vi-VN" sz="4400" dirty="0"/>
              <a:t>khỏi phần mềm soạn thảo văn bản </a:t>
            </a:r>
            <a:r>
              <a:rPr lang="vi-VN" sz="4400" b="1" dirty="0"/>
              <a:t>Word</a:t>
            </a:r>
            <a:r>
              <a:rPr lang="vi-VN" sz="4400" dirty="0" smtClean="0"/>
              <a:t>.</a:t>
            </a:r>
            <a:r>
              <a:rPr lang="en-US" sz="4400" dirty="0"/>
              <a:t>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621" y="571500"/>
            <a:ext cx="16984579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810195" y="3988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898620" y="8331321"/>
            <a:ext cx="1103180" cy="1665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3240" y="408776"/>
            <a:ext cx="3533340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8300" y="2317011"/>
            <a:ext cx="15011399" cy="6234944"/>
            <a:chOff x="2693050" y="2513337"/>
            <a:chExt cx="13145362" cy="432140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693050" y="2513337"/>
              <a:ext cx="13145362" cy="4114800"/>
            </a:xfrm>
            <a:prstGeom prst="wedgeRoundRectCallout">
              <a:avLst>
                <a:gd name="adj1" fmla="val -20833"/>
                <a:gd name="adj2" fmla="val 5915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8991" y="2648455"/>
              <a:ext cx="12343610" cy="4186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Kích hoạt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đúp chuột vào 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Lưu tệp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 </a:t>
              </a:r>
              <a:r>
                <a:rPr lang="vi-VN" sz="4400" i="1" dirty="0">
                  <a:solidFill>
                    <a:srgbClr val="0000CC"/>
                  </a:solidFill>
                </a:rPr>
                <a:t>tương tự như lưu tệp trên phần mềm trình chiếu </a:t>
              </a:r>
              <a:r>
                <a:rPr lang="vi-VN" sz="4400" b="1" i="1" dirty="0">
                  <a:solidFill>
                    <a:srgbClr val="0000CC"/>
                  </a:solidFill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</a:rPr>
                <a:t>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Thoát khỏi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chuột vào .</a:t>
              </a:r>
              <a:r>
                <a:rPr lang="vi-VN" sz="4400" dirty="0">
                  <a:solidFill>
                    <a:srgbClr val="0000CC"/>
                  </a:solidFill>
                </a:rPr>
                <a:t> </a:t>
              </a:r>
              <a:endParaRPr lang="en-US" sz="4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838738" y="7962410"/>
            <a:ext cx="1933518" cy="20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647700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204" y="783495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590800" y="2781096"/>
            <a:ext cx="13722927" cy="4587797"/>
          </a:xfrm>
          <a:prstGeom prst="cloud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PowerPoint,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Notepad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2549191" y="6367380"/>
            <a:ext cx="718895" cy="90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2556" y="5892527"/>
            <a:ext cx="3774341" cy="43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1800" y="2242976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SOẠN 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89287" y="3162300"/>
            <a:ext cx="12947803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Microsoft Word (Word)</a:t>
            </a:r>
            <a:r>
              <a:rPr lang="en-US" sz="6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092" y="723900"/>
            <a:ext cx="16292857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indent="-1084263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800" b="1" dirty="0" smtClean="0">
                <a:solidFill>
                  <a:srgbClr val="0000CC"/>
                </a:solidFill>
              </a:rPr>
              <a:t>Em </a:t>
            </a:r>
            <a:r>
              <a:rPr lang="vi-VN" sz="4800" b="1" dirty="0">
                <a:solidFill>
                  <a:srgbClr val="0000CC"/>
                </a:solidFill>
              </a:rPr>
              <a:t>cùng bạn thực hiện các bước sau để kích hoạt phần mềm soạn thảo văn bản </a:t>
            </a:r>
            <a:r>
              <a:rPr lang="vi-VN" sz="4800" b="1" dirty="0">
                <a:solidFill>
                  <a:srgbClr val="FF0000"/>
                </a:solidFill>
              </a:rPr>
              <a:t>Word</a:t>
            </a:r>
            <a:r>
              <a:rPr lang="vi-VN" sz="4800" b="1" dirty="0">
                <a:solidFill>
                  <a:srgbClr val="0000CC"/>
                </a:solidFill>
              </a:rPr>
              <a:t>:</a:t>
            </a: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[1] </a:t>
            </a:r>
            <a:r>
              <a:rPr lang="vi-VN" sz="4800" dirty="0">
                <a:solidFill>
                  <a:srgbClr val="0000CC"/>
                </a:solidFill>
              </a:rPr>
              <a:t>Nháy đúp chuột vào biểu </a:t>
            </a:r>
            <a:r>
              <a:rPr lang="vi-VN" sz="4800" dirty="0" smtClean="0">
                <a:solidFill>
                  <a:srgbClr val="0000CC"/>
                </a:solidFill>
              </a:rPr>
              <a:t>tượng</a:t>
            </a:r>
            <a:r>
              <a:rPr lang="en-US" sz="4800" dirty="0" smtClean="0">
                <a:solidFill>
                  <a:srgbClr val="0000CC"/>
                </a:solidFill>
              </a:rPr>
              <a:t>  </a:t>
            </a:r>
            <a:r>
              <a:rPr lang="vi-VN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smtClean="0">
                <a:solidFill>
                  <a:srgbClr val="0000CC"/>
                </a:solidFill>
              </a:rPr>
              <a:t>         </a:t>
            </a:r>
            <a:r>
              <a:rPr lang="vi-VN" sz="4800" dirty="0" smtClean="0">
                <a:solidFill>
                  <a:srgbClr val="0000CC"/>
                </a:solidFill>
              </a:rPr>
              <a:t>;</a:t>
            </a:r>
            <a:endParaRPr lang="vi-VN" sz="4800" dirty="0">
              <a:solidFill>
                <a:srgbClr val="0000CC"/>
              </a:solidFill>
            </a:endParaRP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[2] </a:t>
            </a:r>
            <a:r>
              <a:rPr lang="vi-VN" sz="4800" dirty="0">
                <a:solidFill>
                  <a:srgbClr val="0000CC"/>
                </a:solidFill>
              </a:rPr>
              <a:t>Nháy chuột chọn </a:t>
            </a:r>
            <a:r>
              <a:rPr lang="vi-VN" sz="4800" b="1" dirty="0">
                <a:solidFill>
                  <a:srgbClr val="FF0000"/>
                </a:solidFill>
              </a:rPr>
              <a:t>Blank document </a:t>
            </a:r>
            <a:r>
              <a:rPr lang="vi-VN" sz="4800" dirty="0">
                <a:solidFill>
                  <a:srgbClr val="0000CC"/>
                </a:solidFill>
              </a:rPr>
              <a:t>(Hình 13.1). </a:t>
            </a:r>
            <a:endParaRPr lang="en-US" sz="4800" dirty="0">
              <a:solidFill>
                <a:srgbClr val="0000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966" y="8031587"/>
            <a:ext cx="1987194" cy="214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2536225"/>
            <a:ext cx="1398541" cy="1248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9" y="4618820"/>
            <a:ext cx="6988192" cy="5325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10345">
            <a:off x="16043357" y="504726"/>
            <a:ext cx="2667000" cy="1209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6347323" y="8257049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42900"/>
            <a:ext cx="17449800" cy="962258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39192">
            <a:off x="16687610" y="8521221"/>
            <a:ext cx="1205203" cy="181917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121411" y="8432758"/>
            <a:ext cx="1467444" cy="1803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0294" y="450338"/>
            <a:ext cx="1510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13.2.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9"/>
          <a:stretch/>
        </p:blipFill>
        <p:spPr>
          <a:xfrm>
            <a:off x="1207493" y="1243150"/>
            <a:ext cx="15761241" cy="72132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21375" y="8510366"/>
            <a:ext cx="13343164" cy="1291596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/>
              <a:t>Quan sát hình 13.2 và gọi tên các thành phần cơ bản của cửa sổ phần mềm soạn thảo văn bản </a:t>
            </a:r>
            <a:r>
              <a:rPr lang="vi-VN" sz="4000" b="1" dirty="0"/>
              <a:t>Word</a:t>
            </a:r>
            <a:r>
              <a:rPr lang="vi-VN" sz="4000" dirty="0"/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11" l="4297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035263" y="8494966"/>
            <a:ext cx="1061303" cy="132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307380" y="-59117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5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94816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843897">
            <a:off x="579490" y="272565"/>
            <a:ext cx="1335595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3561" y="1492340"/>
            <a:ext cx="1546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00999" y="6479980"/>
            <a:ext cx="3810000" cy="3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3610" y="419100"/>
            <a:ext cx="16984579" cy="942605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266700"/>
            <a:ext cx="1981633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53471" y="1438353"/>
            <a:ext cx="14829090" cy="7684373"/>
          </a:xfrm>
          <a:prstGeom prst="wedgeRoundRectCallout">
            <a:avLst>
              <a:gd name="adj1" fmla="val -19235"/>
              <a:gd name="adj2" fmla="val 54198"/>
              <a:gd name="adj3" fmla="val 16667"/>
            </a:avLst>
          </a:prstGeom>
          <a:noFill/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974" y="7864726"/>
            <a:ext cx="2004033" cy="1980432"/>
          </a:xfrm>
          <a:prstGeom prst="rect">
            <a:avLst/>
          </a:prstGeom>
        </p:spPr>
      </p:pic>
      <p:pic>
        <p:nvPicPr>
          <p:cNvPr id="11" name="Picture 4" descr="https://lh6.googleusercontent.com/K-0bMIAxM5FrDXcW_RcLSp5SvRA0KKzFoOnMx8tu6gztATzRGEfEsxksr-OgBNDwSExpSAMtcyEtBuAhLWk3Ivt3h2m7qoYXXcgmDNJ4MqeMWKJpLtf54yZZoImQP0i91UvEw4_cFbeUILrqyrL7v5vU9yvewH0NQ_IABmd7oMJ_02Sdex0rrDTeFOe15hV-x6ok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7" y="7864725"/>
            <a:ext cx="1573155" cy="22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19600" y="1487233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32773" y="3764035"/>
            <a:ext cx="14602458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6800" b="1" dirty="0">
                <a:solidFill>
                  <a:srgbClr val="0000CC"/>
                </a:solidFill>
              </a:rPr>
              <a:t>Lưu tệp soạn thảo văn bản Word</a:t>
            </a:r>
            <a:r>
              <a:rPr lang="vi-VN" sz="68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744</Words>
  <Application>Microsoft Office PowerPoint</Application>
  <PresentationFormat>Custom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宋体</vt:lpstr>
      <vt:lpstr>Calibri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Admin</cp:lastModifiedBy>
  <cp:revision>228</cp:revision>
  <dcterms:created xsi:type="dcterms:W3CDTF">2006-08-16T00:00:00Z</dcterms:created>
  <dcterms:modified xsi:type="dcterms:W3CDTF">2023-03-27T16:23:43Z</dcterms:modified>
  <dc:identifier>DAFKql8qNNg</dc:identifier>
</cp:coreProperties>
</file>