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4" r:id="rId3"/>
    <p:sldId id="278" r:id="rId4"/>
    <p:sldId id="263" r:id="rId5"/>
    <p:sldId id="266" r:id="rId6"/>
    <p:sldId id="267" r:id="rId7"/>
    <p:sldId id="265" r:id="rId8"/>
    <p:sldId id="279" r:id="rId9"/>
    <p:sldId id="271" r:id="rId10"/>
    <p:sldId id="269" r:id="rId11"/>
    <p:sldId id="268" r:id="rId12"/>
    <p:sldId id="272" r:id="rId13"/>
    <p:sldId id="273" r:id="rId14"/>
    <p:sldId id="277" r:id="rId15"/>
    <p:sldId id="274" r:id="rId16"/>
    <p:sldId id="258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A24"/>
    <a:srgbClr val="A5076D"/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25" autoAdjust="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6B8C3C6-4BFE-41B6-B1F0-E25488D2FFBC}" type="datetimeFigureOut">
              <a:rPr lang="fr-FR" altLang="en-US"/>
              <a:pPr/>
              <a:t>28/01/2021</a:t>
            </a:fld>
            <a:endParaRPr lang="fr-FR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68BD43A-3893-4614-B3A6-ACB96D0E1FA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85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C06E551-5B05-4F75-B1AC-F5EAC0CD16BF}" type="slidenum">
              <a:rPr lang="fr-FR" altLang="en-US"/>
              <a:pPr/>
              <a:t>1</a:t>
            </a:fld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C976D-0747-4CED-B68A-B84CF7E33ED5}" type="datetimeFigureOut">
              <a:rPr lang="fr-FR" altLang="en-US" smtClean="0"/>
              <a:pPr/>
              <a:t>28/01/2021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34B6-4188-4060-B81A-B70BCF2725CC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7271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FF8B2-4E45-4FF3-9F4D-37086FA2ED0A}" type="datetimeFigureOut">
              <a:rPr lang="fr-FR" altLang="en-US" smtClean="0"/>
              <a:pPr/>
              <a:t>28/01/2021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EEDBB-8F03-47D4-8E3A-4A17E15A747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8269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FB3CC-5FE6-4C04-916E-645F73FC9A74}" type="datetimeFigureOut">
              <a:rPr lang="fr-FR" altLang="en-US" smtClean="0"/>
              <a:pPr/>
              <a:t>28/01/2021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D88F4-2E82-4380-B166-AF6F136F0F2E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790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0A90C3-0B32-413D-8085-09B48C660233}" type="datetimeFigureOut">
              <a:rPr lang="fr-FR" altLang="en-US" smtClean="0"/>
              <a:pPr/>
              <a:t>28/01/2021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D7F64-BECD-4CE4-85FC-DB47D9A54C02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8561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FA530-C18B-4C78-AA24-9F3D32971AC0}" type="datetimeFigureOut">
              <a:rPr lang="fr-FR" altLang="en-US" smtClean="0"/>
              <a:pPr/>
              <a:t>28/01/2021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A4CB5-8305-4647-95B6-4F248E21B0C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4414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72B583-0EEE-4A0E-852A-FA7BB1F779B8}" type="datetimeFigureOut">
              <a:rPr lang="fr-FR" altLang="en-US" smtClean="0"/>
              <a:pPr/>
              <a:t>28/01/2021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E1F00-E289-4F24-B8DE-742F150ADBA0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182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4806D-43E3-46B7-962B-8D80DC0D25A3}" type="datetimeFigureOut">
              <a:rPr lang="fr-FR" altLang="en-US" smtClean="0"/>
              <a:pPr/>
              <a:t>28/01/2021</a:t>
            </a:fld>
            <a:endParaRPr lang="fr-FR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3F2C3-FDF4-45D7-A0BB-69B1A643451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74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A7764-3666-4722-A613-4D2281B03222}" type="datetimeFigureOut">
              <a:rPr lang="fr-FR" altLang="en-US" smtClean="0"/>
              <a:pPr/>
              <a:t>28/01/2021</a:t>
            </a:fld>
            <a:endParaRPr lang="fr-FR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7C3E8-6CFE-424A-87A0-D59011B1A9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3087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9DE2A-88FA-44F7-B2F1-760C6C878C60}" type="datetimeFigureOut">
              <a:rPr lang="fr-FR" altLang="en-US" smtClean="0"/>
              <a:pPr/>
              <a:t>28/01/2021</a:t>
            </a:fld>
            <a:endParaRPr lang="fr-FR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17F5A-A405-44A3-A498-E21344F183F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5123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47AA9-0F41-4D6E-A17C-6CC086EAFDB9}" type="datetimeFigureOut">
              <a:rPr lang="fr-FR" altLang="en-US" smtClean="0"/>
              <a:pPr/>
              <a:t>28/01/2021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4F3E6-6389-4471-98EB-D36873F660AD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4049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BC906-7FCD-42F5-8FD2-1B2D71E3EC85}" type="datetimeFigureOut">
              <a:rPr lang="fr-FR" altLang="en-US" smtClean="0"/>
              <a:pPr/>
              <a:t>28/01/2021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8EC9-7D0B-4F3F-8B6E-3EC6B9185E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1497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0EACDC5-E317-412A-984B-70B3AD8709E8}" type="datetimeFigureOut">
              <a:rPr lang="fr-FR" altLang="en-US" smtClean="0"/>
              <a:pPr/>
              <a:t>28/01/2021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295400" y="188640"/>
            <a:ext cx="7239000" cy="1143000"/>
          </a:xfrm>
        </p:spPr>
        <p:txBody>
          <a:bodyPr/>
          <a:lstStyle/>
          <a:p>
            <a:pPr algn="l"/>
            <a:r>
              <a:rPr lang="fr-CA" altLang="en-US" sz="4000" b="1" dirty="0" smtClean="0">
                <a:solidFill>
                  <a:srgbClr val="002060"/>
                </a:solidFill>
              </a:rPr>
              <a:t>TRƯỜNG </a:t>
            </a:r>
            <a:r>
              <a:rPr lang="fr-CA" altLang="en-US" sz="4000" b="1" dirty="0" smtClean="0">
                <a:solidFill>
                  <a:srgbClr val="002060"/>
                </a:solidFill>
              </a:rPr>
              <a:t>TIỂU HỌC </a:t>
            </a:r>
            <a:r>
              <a:rPr lang="fr-CA" altLang="en-US" sz="4000" b="1" dirty="0" smtClean="0">
                <a:solidFill>
                  <a:srgbClr val="002060"/>
                </a:solidFill>
              </a:rPr>
              <a:t>PHÚC LỢI</a:t>
            </a:r>
            <a:endParaRPr lang="fr-FR" altLang="en-US" sz="4000" b="1" dirty="0" smtClean="0">
              <a:solidFill>
                <a:srgbClr val="002060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592117" y="2348880"/>
            <a:ext cx="8201298" cy="1447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 5</a:t>
            </a:r>
          </a:p>
          <a:p>
            <a:endParaRPr lang="en-US" alt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MOVIE MAKER 2.6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altLang="en-US" sz="40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100694"/>
            <a:ext cx="1219200" cy="13275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4348" y="3643314"/>
            <a:ext cx="79296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UTM Beautiful Caps" panose="02040603050506020204" pitchFamily="18" charset="0"/>
              <a:cs typeface="Yuongblood-designed" panose="020B05060304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psdfgture.PNG"/>
          <p:cNvPicPr>
            <a:picLocks noChangeAspect="1"/>
          </p:cNvPicPr>
          <p:nvPr/>
        </p:nvPicPr>
        <p:blipFill>
          <a:blip r:embed="rId2"/>
          <a:srcRect b="50981"/>
          <a:stretch>
            <a:fillRect/>
          </a:stretch>
        </p:blipFill>
        <p:spPr>
          <a:xfrm>
            <a:off x="0" y="1988840"/>
            <a:ext cx="9144000" cy="3302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850" y="476672"/>
            <a:ext cx="8702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chỉnh</a:t>
            </a:r>
            <a:r>
              <a:rPr lang="en-US" sz="2800" dirty="0" smtClean="0"/>
              <a:t> </a:t>
            </a:r>
            <a:r>
              <a:rPr lang="en-US" sz="2800" dirty="0" err="1" smtClean="0"/>
              <a:t>sửa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từng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,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nháy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Collections</a:t>
            </a:r>
            <a:r>
              <a:rPr lang="en-US" sz="2800" dirty="0" smtClean="0"/>
              <a:t>,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Video Effects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3066374" y="2386992"/>
            <a:ext cx="3071834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qƯAESRTYUUntitled.png"/>
          <p:cNvPicPr>
            <a:picLocks noChangeAspect="1"/>
          </p:cNvPicPr>
          <p:nvPr/>
        </p:nvPicPr>
        <p:blipFill>
          <a:blip r:embed="rId4"/>
          <a:srcRect b="28921"/>
          <a:stretch>
            <a:fillRect/>
          </a:stretch>
        </p:blipFill>
        <p:spPr>
          <a:xfrm>
            <a:off x="0" y="2005662"/>
            <a:ext cx="9144000" cy="39670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57422" y="2481588"/>
            <a:ext cx="192882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194" y="476672"/>
            <a:ext cx="8702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Cửa</a:t>
            </a:r>
            <a:r>
              <a:rPr lang="en-US" sz="2800" dirty="0" smtClean="0"/>
              <a:t> </a:t>
            </a:r>
            <a:r>
              <a:rPr lang="en-US" sz="2800" dirty="0" err="1" smtClean="0"/>
              <a:t>sổ</a:t>
            </a:r>
            <a:r>
              <a:rPr lang="en-US" sz="2800" dirty="0" smtClean="0"/>
              <a:t> Video Effects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,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nháy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bất</a:t>
            </a:r>
            <a:r>
              <a:rPr lang="en-US" sz="2800" dirty="0" smtClean="0"/>
              <a:t> </a:t>
            </a:r>
            <a:r>
              <a:rPr lang="en-US" sz="2800" dirty="0" err="1" smtClean="0"/>
              <a:t>kì</a:t>
            </a:r>
            <a:r>
              <a:rPr lang="en-US" sz="2800" dirty="0" smtClean="0"/>
              <a:t>, </a:t>
            </a:r>
            <a:r>
              <a:rPr lang="en-US" sz="2800" dirty="0" err="1" smtClean="0"/>
              <a:t>kéo</a:t>
            </a:r>
            <a:r>
              <a:rPr lang="en-US" sz="2800" dirty="0" smtClean="0"/>
              <a:t> </a:t>
            </a:r>
            <a:r>
              <a:rPr lang="en-US" sz="2800" dirty="0" err="1" smtClean="0"/>
              <a:t>giữ</a:t>
            </a:r>
            <a:r>
              <a:rPr lang="en-US" sz="2800" dirty="0" smtClean="0"/>
              <a:t> </a:t>
            </a:r>
            <a:r>
              <a:rPr lang="en-US" sz="2800" dirty="0" err="1" smtClean="0"/>
              <a:t>chuột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thả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cần</a:t>
            </a:r>
            <a:r>
              <a:rPr lang="en-US" sz="2800" dirty="0" smtClean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ứng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6" name="Picture 5" descr="GHJ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9144000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8512" y="708174"/>
            <a:ext cx="8702644" cy="954107"/>
            <a:chOff x="298512" y="1472878"/>
            <a:chExt cx="8702644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298512" y="1472878"/>
              <a:ext cx="87026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no Pro Caption" pitchFamily="18" charset="0"/>
                <a:buChar char="∆"/>
              </a:pPr>
              <a:r>
                <a:rPr lang="en-US" sz="2800" smtClean="0"/>
                <a:t> Để thêm hiệu ứng chuyển cảnh (biểu tượng         ) giữa các hình ảnh, em chọn </a:t>
              </a:r>
              <a:r>
                <a:rPr lang="en-US" sz="2800" smtClean="0">
                  <a:solidFill>
                    <a:srgbClr val="FF0000"/>
                  </a:solidFill>
                </a:rPr>
                <a:t>Video Transitions</a:t>
              </a:r>
              <a:r>
                <a:rPr lang="en-US" sz="2800" smtClean="0"/>
                <a:t>.</a:t>
              </a:r>
              <a:endParaRPr lang="en-US" sz="2800"/>
            </a:p>
          </p:txBody>
        </p:sp>
        <p:pic>
          <p:nvPicPr>
            <p:cNvPr id="4" name="Picture 3" descr="Cádftyguhjkapture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16920" y="1557211"/>
              <a:ext cx="571504" cy="476253"/>
            </a:xfrm>
            <a:prstGeom prst="rect">
              <a:avLst/>
            </a:prstGeom>
          </p:spPr>
        </p:pic>
      </p:grpSp>
      <p:pic>
        <p:nvPicPr>
          <p:cNvPr id="6" name="Picture 5" descr="Untưer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0758"/>
            <a:ext cx="9144000" cy="45005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5984" y="2166510"/>
            <a:ext cx="2000264" cy="571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ádfghj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44016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0678" y="542253"/>
            <a:ext cx="8702644" cy="1384995"/>
            <a:chOff x="298512" y="1472878"/>
            <a:chExt cx="8702644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298512" y="1472878"/>
              <a:ext cx="87026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/>
                <a:t>Cửa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sổ</a:t>
              </a:r>
              <a:r>
                <a:rPr lang="en-US" sz="2800" dirty="0" smtClean="0"/>
                <a:t> </a:t>
              </a:r>
              <a:r>
                <a:rPr lang="en-US" sz="2800" dirty="0" smtClean="0">
                  <a:solidFill>
                    <a:srgbClr val="FF0000"/>
                  </a:solidFill>
                </a:rPr>
                <a:t>Video Transitions </a:t>
              </a:r>
              <a:r>
                <a:rPr lang="en-US" sz="2800" dirty="0" err="1" smtClean="0"/>
                <a:t>hiện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ra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nháy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hiệu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ứng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kì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kéo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giữ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chuột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                                                                  </a:t>
              </a:r>
            </a:p>
            <a:p>
              <a:pPr algn="just"/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thêm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hiệu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ứng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pic>
          <p:nvPicPr>
            <p:cNvPr id="4" name="Picture 3" descr="Cádftyguhjkapture.P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18186" y="1983361"/>
              <a:ext cx="571504" cy="476253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 rot="10800000" flipV="1">
            <a:off x="1785918" y="3714752"/>
            <a:ext cx="4071966" cy="2286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4959" y="518771"/>
            <a:ext cx="8774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nhạc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 </a:t>
            </a:r>
            <a:r>
              <a:rPr lang="en-US" sz="2800" dirty="0" err="1" smtClean="0"/>
              <a:t>chiếu</a:t>
            </a:r>
            <a:r>
              <a:rPr lang="en-US" sz="2800" dirty="0" smtClean="0"/>
              <a:t>,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bước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357158" y="1859166"/>
            <a:ext cx="8429684" cy="1645924"/>
            <a:chOff x="1292225" y="3124200"/>
            <a:chExt cx="2822575" cy="1357322"/>
          </a:xfrm>
        </p:grpSpPr>
        <p:sp>
          <p:nvSpPr>
            <p:cNvPr id="13" name="Rectangle 12"/>
            <p:cNvSpPr/>
            <p:nvPr/>
          </p:nvSpPr>
          <p:spPr>
            <a:xfrm>
              <a:off x="1292225" y="3124200"/>
              <a:ext cx="2822575" cy="1357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Sau khi hoàn thành sản phẩm, em nháy vào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Finish Movie</a:t>
              </a:r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chọn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Save to my computer</a:t>
              </a:r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để đặt tên và lưu. </a:t>
              </a:r>
              <a:endPara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92225" y="3143248"/>
              <a:ext cx="2822575" cy="38100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Bước 3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292225" y="3568700"/>
              <a:ext cx="2822575" cy="0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ádfghj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91"/>
            <a:ext cx="9144000" cy="6660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214554"/>
            <a:ext cx="1643042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ádfghu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14"/>
            <a:ext cx="9144000" cy="67865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571744"/>
            <a:ext cx="1357290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1142984"/>
            <a:ext cx="75759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8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endParaRPr lang="en-US" sz="8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83;p39"/>
          <p:cNvGrpSpPr/>
          <p:nvPr/>
        </p:nvGrpSpPr>
        <p:grpSpPr>
          <a:xfrm>
            <a:off x="285720" y="285726"/>
            <a:ext cx="8501122" cy="6167611"/>
            <a:chOff x="2583100" y="2973775"/>
            <a:chExt cx="461550" cy="433859"/>
          </a:xfrm>
        </p:grpSpPr>
        <p:sp>
          <p:nvSpPr>
            <p:cNvPr id="3" name="Google Shape;484;p39"/>
            <p:cNvSpPr/>
            <p:nvPr/>
          </p:nvSpPr>
          <p:spPr>
            <a:xfrm>
              <a:off x="2701225" y="3312634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85;p39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43108" y="1484784"/>
            <a:ext cx="4780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HỌC VÀ CHƠI CÙNG MÁY TÍNH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2056288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WINDOWS MOVIE MAKER 2.6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35" y="4342946"/>
            <a:ext cx="600663" cy="654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8" y="4393286"/>
            <a:ext cx="571504" cy="622304"/>
          </a:xfrm>
          <a:prstGeom prst="rect">
            <a:avLst/>
          </a:prstGeom>
        </p:spPr>
      </p:pic>
      <p:pic>
        <p:nvPicPr>
          <p:cNvPr id="11" name="Picture 10" descr="Captqưer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924944"/>
            <a:ext cx="1285884" cy="1249831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7337830" y="5973574"/>
            <a:ext cx="1717682" cy="735013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4245" y="5874942"/>
            <a:ext cx="1813111" cy="839780"/>
          </a:xfrm>
          <a:custGeom>
            <a:avLst/>
            <a:gdLst>
              <a:gd name="connsiteX0" fmla="*/ 257175 w 2320925"/>
              <a:gd name="connsiteY0" fmla="*/ 1203325 h 1203325"/>
              <a:gd name="connsiteX1" fmla="*/ 2070100 w 2320925"/>
              <a:gd name="connsiteY1" fmla="*/ 1203325 h 1203325"/>
              <a:gd name="connsiteX2" fmla="*/ 2320925 w 2320925"/>
              <a:gd name="connsiteY2" fmla="*/ 508000 h 1203325"/>
              <a:gd name="connsiteX3" fmla="*/ 2089150 w 2320925"/>
              <a:gd name="connsiteY3" fmla="*/ 349250 h 1203325"/>
              <a:gd name="connsiteX4" fmla="*/ 1863725 w 2320925"/>
              <a:gd name="connsiteY4" fmla="*/ 123825 h 1203325"/>
              <a:gd name="connsiteX5" fmla="*/ 1435100 w 2320925"/>
              <a:gd name="connsiteY5" fmla="*/ 0 h 1203325"/>
              <a:gd name="connsiteX6" fmla="*/ 936625 w 2320925"/>
              <a:gd name="connsiteY6" fmla="*/ 31750 h 1203325"/>
              <a:gd name="connsiteX7" fmla="*/ 650875 w 2320925"/>
              <a:gd name="connsiteY7" fmla="*/ 177800 h 1203325"/>
              <a:gd name="connsiteX8" fmla="*/ 0 w 2320925"/>
              <a:gd name="connsiteY8" fmla="*/ 415925 h 1203325"/>
              <a:gd name="connsiteX9" fmla="*/ 82550 w 2320925"/>
              <a:gd name="connsiteY9" fmla="*/ 1111250 h 1203325"/>
              <a:gd name="connsiteX10" fmla="*/ 257175 w 2320925"/>
              <a:gd name="connsiteY10" fmla="*/ 1203325 h 1203325"/>
              <a:gd name="connsiteX0" fmla="*/ 366911 w 2430661"/>
              <a:gd name="connsiteY0" fmla="*/ 1203325 h 1203325"/>
              <a:gd name="connsiteX1" fmla="*/ 2179836 w 2430661"/>
              <a:gd name="connsiteY1" fmla="*/ 1203325 h 1203325"/>
              <a:gd name="connsiteX2" fmla="*/ 2430661 w 2430661"/>
              <a:gd name="connsiteY2" fmla="*/ 508000 h 1203325"/>
              <a:gd name="connsiteX3" fmla="*/ 2198886 w 2430661"/>
              <a:gd name="connsiteY3" fmla="*/ 349250 h 1203325"/>
              <a:gd name="connsiteX4" fmla="*/ 1973461 w 2430661"/>
              <a:gd name="connsiteY4" fmla="*/ 123825 h 1203325"/>
              <a:gd name="connsiteX5" fmla="*/ 1544836 w 2430661"/>
              <a:gd name="connsiteY5" fmla="*/ 0 h 1203325"/>
              <a:gd name="connsiteX6" fmla="*/ 1046361 w 2430661"/>
              <a:gd name="connsiteY6" fmla="*/ 31750 h 1203325"/>
              <a:gd name="connsiteX7" fmla="*/ 760611 w 2430661"/>
              <a:gd name="connsiteY7" fmla="*/ 177800 h 1203325"/>
              <a:gd name="connsiteX8" fmla="*/ 109736 w 2430661"/>
              <a:gd name="connsiteY8" fmla="*/ 415925 h 1203325"/>
              <a:gd name="connsiteX9" fmla="*/ 192286 w 2430661"/>
              <a:gd name="connsiteY9" fmla="*/ 1111250 h 1203325"/>
              <a:gd name="connsiteX10" fmla="*/ 366911 w 2430661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23825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10965 h 1210965"/>
              <a:gd name="connsiteX1" fmla="*/ 2236737 w 2487562"/>
              <a:gd name="connsiteY1" fmla="*/ 1210965 h 1210965"/>
              <a:gd name="connsiteX2" fmla="*/ 2487562 w 2487562"/>
              <a:gd name="connsiteY2" fmla="*/ 515640 h 1210965"/>
              <a:gd name="connsiteX3" fmla="*/ 2255787 w 2487562"/>
              <a:gd name="connsiteY3" fmla="*/ 356890 h 1210965"/>
              <a:gd name="connsiteX4" fmla="*/ 2030362 w 2487562"/>
              <a:gd name="connsiteY4" fmla="*/ 131465 h 1210965"/>
              <a:gd name="connsiteX5" fmla="*/ 1601737 w 2487562"/>
              <a:gd name="connsiteY5" fmla="*/ 7640 h 1210965"/>
              <a:gd name="connsiteX6" fmla="*/ 1103262 w 2487562"/>
              <a:gd name="connsiteY6" fmla="*/ 39390 h 1210965"/>
              <a:gd name="connsiteX7" fmla="*/ 817512 w 2487562"/>
              <a:gd name="connsiteY7" fmla="*/ 131465 h 1210965"/>
              <a:gd name="connsiteX8" fmla="*/ 166637 w 2487562"/>
              <a:gd name="connsiteY8" fmla="*/ 423565 h 1210965"/>
              <a:gd name="connsiteX9" fmla="*/ 249187 w 2487562"/>
              <a:gd name="connsiteY9" fmla="*/ 1118890 h 1210965"/>
              <a:gd name="connsiteX10" fmla="*/ 423812 w 2487562"/>
              <a:gd name="connsiteY10" fmla="*/ 1210965 h 1210965"/>
              <a:gd name="connsiteX0" fmla="*/ 423812 w 2487562"/>
              <a:gd name="connsiteY0" fmla="*/ 1224763 h 1224763"/>
              <a:gd name="connsiteX1" fmla="*/ 2236737 w 2487562"/>
              <a:gd name="connsiteY1" fmla="*/ 1224763 h 1224763"/>
              <a:gd name="connsiteX2" fmla="*/ 2487562 w 2487562"/>
              <a:gd name="connsiteY2" fmla="*/ 529438 h 1224763"/>
              <a:gd name="connsiteX3" fmla="*/ 2255787 w 2487562"/>
              <a:gd name="connsiteY3" fmla="*/ 370688 h 1224763"/>
              <a:gd name="connsiteX4" fmla="*/ 2030362 w 2487562"/>
              <a:gd name="connsiteY4" fmla="*/ 145263 h 1224763"/>
              <a:gd name="connsiteX5" fmla="*/ 1601737 w 2487562"/>
              <a:gd name="connsiteY5" fmla="*/ 21438 h 1224763"/>
              <a:gd name="connsiteX6" fmla="*/ 1112787 w 2487562"/>
              <a:gd name="connsiteY6" fmla="*/ 30963 h 1224763"/>
              <a:gd name="connsiteX7" fmla="*/ 817512 w 2487562"/>
              <a:gd name="connsiteY7" fmla="*/ 145263 h 1224763"/>
              <a:gd name="connsiteX8" fmla="*/ 166637 w 2487562"/>
              <a:gd name="connsiteY8" fmla="*/ 437363 h 1224763"/>
              <a:gd name="connsiteX9" fmla="*/ 249187 w 2487562"/>
              <a:gd name="connsiteY9" fmla="*/ 1132688 h 1224763"/>
              <a:gd name="connsiteX10" fmla="*/ 423812 w 2487562"/>
              <a:gd name="connsiteY10" fmla="*/ 1224763 h 1224763"/>
              <a:gd name="connsiteX0" fmla="*/ 423812 w 2487562"/>
              <a:gd name="connsiteY0" fmla="*/ 1276040 h 1276040"/>
              <a:gd name="connsiteX1" fmla="*/ 2236737 w 2487562"/>
              <a:gd name="connsiteY1" fmla="*/ 1276040 h 1276040"/>
              <a:gd name="connsiteX2" fmla="*/ 2487562 w 2487562"/>
              <a:gd name="connsiteY2" fmla="*/ 580715 h 1276040"/>
              <a:gd name="connsiteX3" fmla="*/ 2255787 w 2487562"/>
              <a:gd name="connsiteY3" fmla="*/ 421965 h 1276040"/>
              <a:gd name="connsiteX4" fmla="*/ 2030362 w 2487562"/>
              <a:gd name="connsiteY4" fmla="*/ 196540 h 1276040"/>
              <a:gd name="connsiteX5" fmla="*/ 1601737 w 2487562"/>
              <a:gd name="connsiteY5" fmla="*/ 72715 h 1276040"/>
              <a:gd name="connsiteX6" fmla="*/ 1112787 w 2487562"/>
              <a:gd name="connsiteY6" fmla="*/ 82240 h 1276040"/>
              <a:gd name="connsiteX7" fmla="*/ 817512 w 2487562"/>
              <a:gd name="connsiteY7" fmla="*/ 196540 h 1276040"/>
              <a:gd name="connsiteX8" fmla="*/ 166637 w 2487562"/>
              <a:gd name="connsiteY8" fmla="*/ 488640 h 1276040"/>
              <a:gd name="connsiteX9" fmla="*/ 249187 w 2487562"/>
              <a:gd name="connsiteY9" fmla="*/ 1183965 h 1276040"/>
              <a:gd name="connsiteX10" fmla="*/ 423812 w 2487562"/>
              <a:gd name="connsiteY10" fmla="*/ 1276040 h 1276040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8256"/>
              <a:gd name="connsiteY0" fmla="*/ 1359584 h 1359584"/>
              <a:gd name="connsiteX1" fmla="*/ 2236737 w 2488256"/>
              <a:gd name="connsiteY1" fmla="*/ 1359584 h 1359584"/>
              <a:gd name="connsiteX2" fmla="*/ 2487562 w 2488256"/>
              <a:gd name="connsiteY2" fmla="*/ 664259 h 1359584"/>
              <a:gd name="connsiteX3" fmla="*/ 2255787 w 2488256"/>
              <a:gd name="connsiteY3" fmla="*/ 505509 h 1359584"/>
              <a:gd name="connsiteX4" fmla="*/ 2030362 w 2488256"/>
              <a:gd name="connsiteY4" fmla="*/ 280084 h 1359584"/>
              <a:gd name="connsiteX5" fmla="*/ 1601737 w 2488256"/>
              <a:gd name="connsiteY5" fmla="*/ 156259 h 1359584"/>
              <a:gd name="connsiteX6" fmla="*/ 1112787 w 2488256"/>
              <a:gd name="connsiteY6" fmla="*/ 165784 h 1359584"/>
              <a:gd name="connsiteX7" fmla="*/ 817512 w 2488256"/>
              <a:gd name="connsiteY7" fmla="*/ 280084 h 1359584"/>
              <a:gd name="connsiteX8" fmla="*/ 166637 w 2488256"/>
              <a:gd name="connsiteY8" fmla="*/ 572184 h 1359584"/>
              <a:gd name="connsiteX9" fmla="*/ 249187 w 2488256"/>
              <a:gd name="connsiteY9" fmla="*/ 1267509 h 1359584"/>
              <a:gd name="connsiteX10" fmla="*/ 423812 w 2488256"/>
              <a:gd name="connsiteY10" fmla="*/ 1359584 h 1359584"/>
              <a:gd name="connsiteX0" fmla="*/ 423812 w 2613718"/>
              <a:gd name="connsiteY0" fmla="*/ 1359584 h 1359584"/>
              <a:gd name="connsiteX1" fmla="*/ 2236737 w 2613718"/>
              <a:gd name="connsiteY1" fmla="*/ 1359584 h 1359584"/>
              <a:gd name="connsiteX2" fmla="*/ 2487562 w 2613718"/>
              <a:gd name="connsiteY2" fmla="*/ 664259 h 1359584"/>
              <a:gd name="connsiteX3" fmla="*/ 2255787 w 2613718"/>
              <a:gd name="connsiteY3" fmla="*/ 505509 h 1359584"/>
              <a:gd name="connsiteX4" fmla="*/ 2030362 w 2613718"/>
              <a:gd name="connsiteY4" fmla="*/ 280084 h 1359584"/>
              <a:gd name="connsiteX5" fmla="*/ 1601737 w 2613718"/>
              <a:gd name="connsiteY5" fmla="*/ 156259 h 1359584"/>
              <a:gd name="connsiteX6" fmla="*/ 1112787 w 2613718"/>
              <a:gd name="connsiteY6" fmla="*/ 165784 h 1359584"/>
              <a:gd name="connsiteX7" fmla="*/ 817512 w 2613718"/>
              <a:gd name="connsiteY7" fmla="*/ 280084 h 1359584"/>
              <a:gd name="connsiteX8" fmla="*/ 166637 w 2613718"/>
              <a:gd name="connsiteY8" fmla="*/ 572184 h 1359584"/>
              <a:gd name="connsiteX9" fmla="*/ 249187 w 2613718"/>
              <a:gd name="connsiteY9" fmla="*/ 1267509 h 1359584"/>
              <a:gd name="connsiteX10" fmla="*/ 423812 w 2613718"/>
              <a:gd name="connsiteY10" fmla="*/ 1359584 h 1359584"/>
              <a:gd name="connsiteX0" fmla="*/ 423812 w 2679088"/>
              <a:gd name="connsiteY0" fmla="*/ 1359584 h 1359584"/>
              <a:gd name="connsiteX1" fmla="*/ 2236737 w 2679088"/>
              <a:gd name="connsiteY1" fmla="*/ 1359584 h 1359584"/>
              <a:gd name="connsiteX2" fmla="*/ 2487562 w 2679088"/>
              <a:gd name="connsiteY2" fmla="*/ 664259 h 1359584"/>
              <a:gd name="connsiteX3" fmla="*/ 2255787 w 2679088"/>
              <a:gd name="connsiteY3" fmla="*/ 505509 h 1359584"/>
              <a:gd name="connsiteX4" fmla="*/ 2030362 w 2679088"/>
              <a:gd name="connsiteY4" fmla="*/ 280084 h 1359584"/>
              <a:gd name="connsiteX5" fmla="*/ 1601737 w 2679088"/>
              <a:gd name="connsiteY5" fmla="*/ 156259 h 1359584"/>
              <a:gd name="connsiteX6" fmla="*/ 1112787 w 2679088"/>
              <a:gd name="connsiteY6" fmla="*/ 165784 h 1359584"/>
              <a:gd name="connsiteX7" fmla="*/ 817512 w 2679088"/>
              <a:gd name="connsiteY7" fmla="*/ 280084 h 1359584"/>
              <a:gd name="connsiteX8" fmla="*/ 166637 w 2679088"/>
              <a:gd name="connsiteY8" fmla="*/ 572184 h 1359584"/>
              <a:gd name="connsiteX9" fmla="*/ 249187 w 2679088"/>
              <a:gd name="connsiteY9" fmla="*/ 1267509 h 1359584"/>
              <a:gd name="connsiteX10" fmla="*/ 423812 w 2679088"/>
              <a:gd name="connsiteY10" fmla="*/ 1359584 h 13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9088" h="1359584">
                <a:moveTo>
                  <a:pt x="423812" y="1359584"/>
                </a:moveTo>
                <a:lnTo>
                  <a:pt x="2236737" y="1359584"/>
                </a:lnTo>
                <a:cubicBezTo>
                  <a:pt x="2656895" y="1356409"/>
                  <a:pt x="2851629" y="896034"/>
                  <a:pt x="2487562" y="664259"/>
                </a:cubicBezTo>
                <a:cubicBezTo>
                  <a:pt x="2492854" y="595467"/>
                  <a:pt x="2472745" y="428251"/>
                  <a:pt x="2255787" y="505509"/>
                </a:cubicBezTo>
                <a:cubicBezTo>
                  <a:pt x="2253670" y="392267"/>
                  <a:pt x="2242029" y="279026"/>
                  <a:pt x="2030362" y="280084"/>
                </a:cubicBezTo>
                <a:cubicBezTo>
                  <a:pt x="2004962" y="137209"/>
                  <a:pt x="1795412" y="-21541"/>
                  <a:pt x="1601737" y="156259"/>
                </a:cubicBezTo>
                <a:cubicBezTo>
                  <a:pt x="1470504" y="-88216"/>
                  <a:pt x="1209095" y="-15191"/>
                  <a:pt x="1112787" y="165784"/>
                </a:cubicBezTo>
                <a:cubicBezTo>
                  <a:pt x="1008012" y="122392"/>
                  <a:pt x="865137" y="98051"/>
                  <a:pt x="817512" y="280084"/>
                </a:cubicBezTo>
                <a:cubicBezTo>
                  <a:pt x="568804" y="70534"/>
                  <a:pt x="53395" y="245159"/>
                  <a:pt x="166637" y="572184"/>
                </a:cubicBezTo>
                <a:cubicBezTo>
                  <a:pt x="-110646" y="775384"/>
                  <a:pt x="-13280" y="1102409"/>
                  <a:pt x="249187" y="1267509"/>
                </a:cubicBezTo>
                <a:cubicBezTo>
                  <a:pt x="288345" y="1352176"/>
                  <a:pt x="346554" y="1357467"/>
                  <a:pt x="423812" y="1359584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/>
          <a:stretch>
            <a:fillRect/>
          </a:stretch>
        </p:blipFill>
        <p:spPr>
          <a:xfrm>
            <a:off x="-828600" y="1124744"/>
            <a:ext cx="4192905" cy="4001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77948" y="2260927"/>
            <a:ext cx="296608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4" name="太阳形 26"/>
          <p:cNvSpPr/>
          <p:nvPr/>
        </p:nvSpPr>
        <p:spPr>
          <a:xfrm rot="20750437">
            <a:off x="2968959" y="2352187"/>
            <a:ext cx="893747" cy="893747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892754" y="2094270"/>
            <a:ext cx="506152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Biết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cách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sử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dụng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dữ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liệu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văn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bản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hình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ảnh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âm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thanh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, video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để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xây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dựng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đoạn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phim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ngắn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hoặc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làm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album </a:t>
            </a:r>
            <a:r>
              <a:rPr lang="en-US" altLang="zh-CN" sz="3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ảnh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.</a:t>
            </a:r>
            <a:endParaRPr lang="en-US" altLang="zh-CN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5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4" grpId="1" bldLvl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3525"/>
            <a:ext cx="9144000" cy="714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395567"/>
            <a:ext cx="6465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1. </a:t>
            </a:r>
            <a:r>
              <a:rPr lang="en-US" sz="3200" dirty="0" err="1" smtClean="0"/>
              <a:t>Giới</a:t>
            </a:r>
            <a:r>
              <a:rPr lang="en-US" sz="3200" dirty="0" smtClean="0"/>
              <a:t> </a:t>
            </a:r>
            <a:r>
              <a:rPr lang="en-US" sz="3200" dirty="0" err="1" smtClean="0"/>
              <a:t>thiệu</a:t>
            </a:r>
            <a:r>
              <a:rPr lang="en-US" sz="3200" dirty="0" smtClean="0"/>
              <a:t> </a:t>
            </a:r>
            <a:r>
              <a:rPr lang="en-US" sz="3200" dirty="0" err="1" smtClean="0"/>
              <a:t>phần</a:t>
            </a:r>
            <a:r>
              <a:rPr lang="en-US" sz="3200" dirty="0" smtClean="0"/>
              <a:t> </a:t>
            </a:r>
            <a:r>
              <a:rPr lang="en-US" sz="3200" dirty="0" err="1" smtClean="0"/>
              <a:t>mềm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05737" y="1316460"/>
            <a:ext cx="7826704" cy="1077218"/>
            <a:chOff x="4857753" y="1357298"/>
            <a:chExt cx="7428736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4857753" y="1357298"/>
              <a:ext cx="74287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en-US" sz="3200" dirty="0" smtClean="0"/>
                <a:t> </a:t>
              </a:r>
              <a:r>
                <a:rPr lang="en-US" sz="3200" dirty="0" err="1" smtClean="0"/>
                <a:t>Nháy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đúp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chuột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vào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biểu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tượng</a:t>
              </a:r>
              <a:r>
                <a:rPr lang="en-US" sz="3200" dirty="0" smtClean="0"/>
                <a:t>          </a:t>
              </a:r>
              <a:r>
                <a:rPr lang="en-US" sz="3200" dirty="0" err="1" smtClean="0"/>
                <a:t>để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mở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phần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mềm</a:t>
              </a:r>
              <a:r>
                <a:rPr lang="en-US" sz="3200" dirty="0" smtClean="0"/>
                <a:t>.</a:t>
              </a:r>
              <a:endParaRPr lang="en-US" sz="3200" dirty="0"/>
            </a:p>
          </p:txBody>
        </p:sp>
        <p:pic>
          <p:nvPicPr>
            <p:cNvPr id="14" name="Picture 13" descr="Captqưer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4596" y="1357298"/>
              <a:ext cx="571504" cy="55548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55576" y="2470780"/>
            <a:ext cx="838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</a:t>
            </a:r>
            <a:r>
              <a:rPr lang="en-US" sz="3200" dirty="0" err="1" smtClean="0"/>
              <a:t>Giao</a:t>
            </a:r>
            <a:r>
              <a:rPr lang="en-US" sz="3200" dirty="0" smtClean="0"/>
              <a:t> </a:t>
            </a:r>
            <a:r>
              <a:rPr lang="en-US" sz="3200" dirty="0" err="1" smtClean="0"/>
              <a:t>diện</a:t>
            </a:r>
            <a:r>
              <a:rPr lang="en-US" sz="3200" dirty="0" smtClean="0"/>
              <a:t> </a:t>
            </a:r>
            <a:r>
              <a:rPr lang="en-US" sz="3200" dirty="0" err="1" smtClean="0"/>
              <a:t>phần</a:t>
            </a:r>
            <a:r>
              <a:rPr lang="en-US" sz="3200" dirty="0" smtClean="0"/>
              <a:t> </a:t>
            </a:r>
            <a:r>
              <a:rPr lang="en-US" sz="3200" dirty="0" err="1" smtClean="0"/>
              <a:t>mềm</a:t>
            </a:r>
            <a:r>
              <a:rPr lang="en-US" sz="3200" dirty="0" smtClean="0"/>
              <a:t> </a:t>
            </a:r>
            <a:r>
              <a:rPr lang="en-US" sz="3200" dirty="0" err="1" smtClean="0"/>
              <a:t>xuất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pic>
        <p:nvPicPr>
          <p:cNvPr id="18" name="Picture 17" descr="Captdfgh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9890" y="3250882"/>
            <a:ext cx="7850582" cy="2892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216" y="404664"/>
            <a:ext cx="840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2.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dẫn</a:t>
            </a:r>
            <a:r>
              <a:rPr lang="en-US" sz="3200" dirty="0" smtClean="0"/>
              <a:t>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phần</a:t>
            </a:r>
            <a:r>
              <a:rPr lang="en-US" sz="3200" dirty="0" smtClean="0"/>
              <a:t> </a:t>
            </a:r>
            <a:r>
              <a:rPr lang="en-US" sz="3200" dirty="0" err="1" smtClean="0"/>
              <a:t>mềm</a:t>
            </a:r>
            <a:endParaRPr lang="en-US" sz="3200" dirty="0"/>
          </a:p>
        </p:txBody>
      </p:sp>
      <p:pic>
        <p:nvPicPr>
          <p:cNvPr id="8" name="Picture 7" descr="Captdfgh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60" y="1470888"/>
            <a:ext cx="8001024" cy="433437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786314" y="1666889"/>
            <a:ext cx="1571636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Thanh công cụ</a:t>
            </a:r>
            <a:endParaRPr lang="en-US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3929058" y="1809765"/>
            <a:ext cx="857256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285984" y="2175581"/>
            <a:ext cx="1285884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Chèn video</a:t>
            </a: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85984" y="2552453"/>
            <a:ext cx="1285884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Chèn hình</a:t>
            </a:r>
            <a:endParaRPr lang="en-US"/>
          </a:p>
        </p:txBody>
      </p:sp>
      <p:cxnSp>
        <p:nvCxnSpPr>
          <p:cNvPr id="19" name="Elbow Connector 18"/>
          <p:cNvCxnSpPr>
            <a:stCxn id="17" idx="1"/>
          </p:cNvCxnSpPr>
          <p:nvPr/>
        </p:nvCxnSpPr>
        <p:spPr>
          <a:xfrm rot="10800000">
            <a:off x="1428728" y="2481015"/>
            <a:ext cx="857256" cy="214314"/>
          </a:xfrm>
          <a:prstGeom prst="bentConnector3">
            <a:avLst>
              <a:gd name="adj1" fmla="val 36918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285984" y="2926895"/>
            <a:ext cx="1285884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Chèn nhạc</a:t>
            </a:r>
            <a:endParaRPr lang="en-US"/>
          </a:p>
        </p:txBody>
      </p:sp>
      <p:cxnSp>
        <p:nvCxnSpPr>
          <p:cNvPr id="22" name="Elbow Connector 21"/>
          <p:cNvCxnSpPr>
            <a:stCxn id="20" idx="1"/>
          </p:cNvCxnSpPr>
          <p:nvPr/>
        </p:nvCxnSpPr>
        <p:spPr>
          <a:xfrm rot="10800000">
            <a:off x="1571604" y="2569705"/>
            <a:ext cx="714380" cy="50006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 flipV="1">
            <a:off x="1357290" y="2309831"/>
            <a:ext cx="928694" cy="7143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14810" y="2452707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mtClean="0"/>
              <a:t>Nơi hiển thị các tệp tin được chọn</a:t>
            </a:r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214546" y="4088491"/>
            <a:ext cx="3929090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Nơi chỉnh sửa/ tạo hiệu ứng cho tệp tin</a:t>
            </a:r>
            <a:endParaRPr lang="en-US"/>
          </a:p>
        </p:txBody>
      </p:sp>
      <p:cxnSp>
        <p:nvCxnSpPr>
          <p:cNvPr id="33" name="Straight Arrow Connector 32"/>
          <p:cNvCxnSpPr>
            <a:stCxn id="31" idx="2"/>
          </p:cNvCxnSpPr>
          <p:nvPr/>
        </p:nvCxnSpPr>
        <p:spPr>
          <a:xfrm rot="16200000" flipH="1">
            <a:off x="4054074" y="4499259"/>
            <a:ext cx="285754" cy="357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85786" y="4667285"/>
            <a:ext cx="8001056" cy="8572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929190" y="3392457"/>
            <a:ext cx="157163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Màn hình xem kết quả</a:t>
            </a:r>
            <a:endParaRPr lang="en-US"/>
          </a:p>
        </p:txBody>
      </p:sp>
      <p:cxnSp>
        <p:nvCxnSpPr>
          <p:cNvPr id="39" name="Straight Arrow Connector 38"/>
          <p:cNvCxnSpPr>
            <a:stCxn id="37" idx="3"/>
          </p:cNvCxnSpPr>
          <p:nvPr/>
        </p:nvCxnSpPr>
        <p:spPr>
          <a:xfrm flipV="1">
            <a:off x="6500826" y="3167087"/>
            <a:ext cx="571504" cy="4754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7" grpId="0" animBg="1"/>
      <p:bldP spid="20" grpId="0" animBg="1"/>
      <p:bldP spid="30" grpId="0"/>
      <p:bldP spid="31" grpId="0" animBg="1"/>
      <p:bldP spid="34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2117" y="1696814"/>
            <a:ext cx="8318728" cy="2452266"/>
            <a:chOff x="1292225" y="1295400"/>
            <a:chExt cx="2822575" cy="1788280"/>
          </a:xfrm>
        </p:grpSpPr>
        <p:sp>
          <p:nvSpPr>
            <p:cNvPr id="3" name="Rectangle 2"/>
            <p:cNvSpPr/>
            <p:nvPr/>
          </p:nvSpPr>
          <p:spPr>
            <a:xfrm>
              <a:off x="1292225" y="1295400"/>
              <a:ext cx="2822575" cy="178828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 vào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picture </a:t>
              </a:r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 chèn tranh ảnh. Trên màn hình xuất hiện cửa sổ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file</a:t>
              </a:r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Nhấn giữ phím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Ctrl</a:t>
              </a:r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và nháy chọn vào các ảnh cần chèn. Sau đó nháy vào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</a:t>
              </a:r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Bước 1</a:t>
              </a:r>
              <a:endPara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720" y="462487"/>
            <a:ext cx="8714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nhạc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 </a:t>
            </a:r>
            <a:r>
              <a:rPr lang="en-US" sz="2800" dirty="0" err="1" smtClean="0"/>
              <a:t>chiếu</a:t>
            </a:r>
            <a:r>
              <a:rPr lang="en-US" sz="2800" dirty="0" smtClean="0"/>
              <a:t>,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bước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dfgh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456032"/>
            <a:ext cx="85722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pety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071546"/>
            <a:ext cx="4648849" cy="382005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86446" y="3929066"/>
            <a:ext cx="714380" cy="285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2117" y="1696814"/>
            <a:ext cx="8318728" cy="2452266"/>
            <a:chOff x="1292225" y="1295400"/>
            <a:chExt cx="2822575" cy="1788280"/>
          </a:xfrm>
        </p:grpSpPr>
        <p:sp>
          <p:nvSpPr>
            <p:cNvPr id="3" name="Rectangle 2"/>
            <p:cNvSpPr/>
            <p:nvPr/>
          </p:nvSpPr>
          <p:spPr>
            <a:xfrm>
              <a:off x="1292225" y="1295400"/>
              <a:ext cx="2822575" cy="178828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 vào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picture </a:t>
              </a:r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 chèn tranh ảnh. Trên màn hình xuất hiện cửa sổ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file</a:t>
              </a:r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Nhấn giữ phím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Ctrl</a:t>
              </a:r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và nháy chọn vào các ảnh cần chèn. Sau đó nháy vào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</a:t>
              </a:r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Bước 1</a:t>
              </a:r>
              <a:endPara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720" y="462487"/>
            <a:ext cx="8714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nhạc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 </a:t>
            </a:r>
            <a:r>
              <a:rPr lang="en-US" sz="2800" dirty="0" err="1" smtClean="0"/>
              <a:t>chiếu</a:t>
            </a:r>
            <a:r>
              <a:rPr lang="en-US" sz="2800" dirty="0" smtClean="0"/>
              <a:t>,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bước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285720" y="4470300"/>
            <a:ext cx="8429684" cy="1285884"/>
            <a:chOff x="4862513" y="3124200"/>
            <a:chExt cx="2833687" cy="1498600"/>
          </a:xfrm>
        </p:grpSpPr>
        <p:sp>
          <p:nvSpPr>
            <p:cNvPr id="9" name="Rectangle 8"/>
            <p:cNvSpPr/>
            <p:nvPr/>
          </p:nvSpPr>
          <p:spPr>
            <a:xfrm>
              <a:off x="4873626" y="3124200"/>
              <a:ext cx="2822574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Kéo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thả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3626" y="3124200"/>
              <a:ext cx="2822574" cy="3810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862513" y="3568700"/>
              <a:ext cx="2822574" cy="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526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dfg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92"/>
            <a:ext cx="9144000" cy="67381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71670" y="2428869"/>
            <a:ext cx="4857784" cy="743362"/>
            <a:chOff x="2071670" y="2428869"/>
            <a:chExt cx="4857784" cy="743362"/>
          </a:xfrm>
        </p:grpSpPr>
        <p:sp>
          <p:nvSpPr>
            <p:cNvPr id="3" name="Right Brace 2"/>
            <p:cNvSpPr/>
            <p:nvPr/>
          </p:nvSpPr>
          <p:spPr>
            <a:xfrm rot="5400000">
              <a:off x="4393404" y="107135"/>
              <a:ext cx="214315" cy="4857784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09490" y="271056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</a:rPr>
                <a:t>A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93172" y="5027932"/>
            <a:ext cx="850828" cy="1643074"/>
            <a:chOff x="8293172" y="5027932"/>
            <a:chExt cx="850828" cy="1643074"/>
          </a:xfrm>
        </p:grpSpPr>
        <p:sp>
          <p:nvSpPr>
            <p:cNvPr id="7" name="TextBox 6"/>
            <p:cNvSpPr txBox="1"/>
            <p:nvPr/>
          </p:nvSpPr>
          <p:spPr>
            <a:xfrm>
              <a:off x="8736516" y="557214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</a:rPr>
                <a:t>B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8293172" y="5027932"/>
              <a:ext cx="428628" cy="1643074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288</TotalTime>
  <Words>404</Words>
  <Application>Microsoft Office PowerPoint</Application>
  <PresentationFormat>On-screen Show (4:3)</PresentationFormat>
  <Paragraphs>40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Thème Office</vt:lpstr>
      <vt:lpstr>TRƯỜNG TIỂU HỌC PHÚC LỢI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Techsi.vn</cp:lastModifiedBy>
  <cp:revision>30</cp:revision>
  <dcterms:created xsi:type="dcterms:W3CDTF">2017-11-10T09:06:55Z</dcterms:created>
  <dcterms:modified xsi:type="dcterms:W3CDTF">2021-01-28T08:18:26Z</dcterms:modified>
</cp:coreProperties>
</file>