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70" r:id="rId4"/>
    <p:sldId id="271" r:id="rId5"/>
    <p:sldId id="257" r:id="rId6"/>
    <p:sldId id="259" r:id="rId7"/>
    <p:sldId id="260" r:id="rId8"/>
    <p:sldId id="261" r:id="rId9"/>
    <p:sldId id="272" r:id="rId10"/>
    <p:sldId id="262" r:id="rId11"/>
    <p:sldId id="264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B7D0"/>
    <a:srgbClr val="6FC3CD"/>
    <a:srgbClr val="66CCFF"/>
    <a:srgbClr val="89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48" d="100"/>
          <a:sy n="48" d="100"/>
        </p:scale>
        <p:origin x="7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560B-066D-4382-9E3E-FC194B1F88B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1193-0849-417C-9E6C-121753A8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18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560B-066D-4382-9E3E-FC194B1F88B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1193-0849-417C-9E6C-121753A8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22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560B-066D-4382-9E3E-FC194B1F88B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1193-0849-417C-9E6C-121753A8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97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560B-066D-4382-9E3E-FC194B1F88B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1193-0849-417C-9E6C-121753A8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1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560B-066D-4382-9E3E-FC194B1F88B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1193-0849-417C-9E6C-121753A8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6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560B-066D-4382-9E3E-FC194B1F88B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1193-0849-417C-9E6C-121753A8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53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560B-066D-4382-9E3E-FC194B1F88B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1193-0849-417C-9E6C-121753A8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88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560B-066D-4382-9E3E-FC194B1F88B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1193-0849-417C-9E6C-121753A8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5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560B-066D-4382-9E3E-FC194B1F88B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1193-0849-417C-9E6C-121753A8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35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560B-066D-4382-9E3E-FC194B1F88B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1193-0849-417C-9E6C-121753A8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5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560B-066D-4382-9E3E-FC194B1F88B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1193-0849-417C-9E6C-121753A8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1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A560B-066D-4382-9E3E-FC194B1F88B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B1193-0849-417C-9E6C-121753A8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0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3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33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36343" y="564515"/>
            <a:ext cx="8937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55093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MĨ THUẬT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4516" y="3080901"/>
            <a:ext cx="9099520" cy="165148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ĐẠI DƯƠNG MÊNH MÔNG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355" y="4732387"/>
            <a:ext cx="10699667" cy="153920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97269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0701" y="1258785"/>
            <a:ext cx="8312728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8145" y="4037610"/>
            <a:ext cx="8847117" cy="14157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215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GB" sz="215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GB" sz="215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ý:</a:t>
            </a:r>
            <a:r>
              <a:rPr lang="en-GB" sz="215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GB" sz="2150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rong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rêu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sóng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bong </a:t>
            </a: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,…</a:t>
            </a: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15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15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GB" sz="21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15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19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CA85864-9DC1-0CA9-FED1-03F08286A55C}"/>
              </a:ext>
            </a:extLst>
          </p:cNvPr>
          <p:cNvSpPr/>
          <p:nvPr/>
        </p:nvSpPr>
        <p:spPr>
          <a:xfrm>
            <a:off x="1671639" y="1375167"/>
            <a:ext cx="10101262" cy="5263381"/>
          </a:xfrm>
          <a:prstGeom prst="roundRect">
            <a:avLst>
              <a:gd name="adj" fmla="val 12833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9405" y="219452"/>
            <a:ext cx="4619503" cy="780394"/>
            <a:chOff x="201878" y="202108"/>
            <a:chExt cx="4619503" cy="780394"/>
          </a:xfrm>
        </p:grpSpPr>
        <p:sp>
          <p:nvSpPr>
            <p:cNvPr id="6" name="Rounded Rectangle 5"/>
            <p:cNvSpPr/>
            <p:nvPr/>
          </p:nvSpPr>
          <p:spPr>
            <a:xfrm>
              <a:off x="201879" y="202108"/>
              <a:ext cx="4619502" cy="78039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1878" y="202108"/>
              <a:ext cx="461950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HĐ </a:t>
              </a:r>
              <a:r>
                <a:rPr lang="nl-NL" sz="2000" b="1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  <a:r>
                <a:rPr lang="nl-NL" sz="20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PHÂN TÍCH – ĐÁNH GIÁ</a:t>
              </a:r>
              <a:r>
                <a:rPr lang="nl-NL" sz="2000" b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nl-NL" sz="2000" b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nl-NL" sz="2400" b="1" i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Trưng bày sản phẩm và chia sẻ</a:t>
              </a:r>
              <a:endParaRPr lang="en-US" sz="2400" b="1" i="1">
                <a:solidFill>
                  <a:srgbClr val="0070C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818908" y="412842"/>
            <a:ext cx="4215741" cy="400672"/>
            <a:chOff x="5270070" y="421847"/>
            <a:chExt cx="4084221" cy="341829"/>
          </a:xfrm>
          <a:solidFill>
            <a:srgbClr val="4CB7D0"/>
          </a:solidFill>
        </p:grpSpPr>
        <p:grpSp>
          <p:nvGrpSpPr>
            <p:cNvPr id="9" name="Group 8"/>
            <p:cNvGrpSpPr/>
            <p:nvPr/>
          </p:nvGrpSpPr>
          <p:grpSpPr>
            <a:xfrm>
              <a:off x="5791942" y="421847"/>
              <a:ext cx="3562349" cy="341829"/>
              <a:chOff x="4248150" y="1745815"/>
              <a:chExt cx="3562349" cy="341829"/>
            </a:xfrm>
            <a:grpFill/>
          </p:grpSpPr>
          <p:sp>
            <p:nvSpPr>
              <p:cNvPr id="10" name="Rounded Rectangle 9"/>
              <p:cNvSpPr/>
              <p:nvPr/>
            </p:nvSpPr>
            <p:spPr>
              <a:xfrm>
                <a:off x="4248150" y="1745815"/>
                <a:ext cx="3562349" cy="341829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400550" y="1756174"/>
                <a:ext cx="3295650" cy="31509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i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Sản phẩm mĩ thuật của HS</a:t>
                </a:r>
              </a:p>
            </p:txBody>
          </p:sp>
        </p:grpSp>
        <p:cxnSp>
          <p:nvCxnSpPr>
            <p:cNvPr id="13" name="Straight Arrow Connector 12"/>
            <p:cNvCxnSpPr>
              <a:stCxn id="6" idx="3"/>
              <a:endCxn id="10" idx="1"/>
            </p:cNvCxnSpPr>
            <p:nvPr/>
          </p:nvCxnSpPr>
          <p:spPr>
            <a:xfrm>
              <a:off x="5270070" y="589751"/>
              <a:ext cx="521873" cy="3011"/>
            </a:xfrm>
            <a:prstGeom prst="straightConnector1">
              <a:avLst/>
            </a:prstGeom>
            <a:grpFill/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BC331D-3320-C111-878A-8186C0F3EBC2}"/>
              </a:ext>
            </a:extLst>
          </p:cNvPr>
          <p:cNvSpPr txBox="1"/>
          <p:nvPr/>
        </p:nvSpPr>
        <p:spPr>
          <a:xfrm>
            <a:off x="2414585" y="1800227"/>
            <a:ext cx="87868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 algn="just">
              <a:buFontTx/>
              <a:buChar char="-"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 algn="just">
              <a:buFontTx/>
              <a:buChar char="-"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 algn="just">
              <a:buFontTx/>
              <a:buChar char="-"/>
            </a:pPr>
            <a:r>
              <a:rPr lang="nl-NL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thích nhất chi tiết nào ở sản phẩm của mình/của bạn?</a:t>
            </a:r>
          </a:p>
          <a:p>
            <a:pPr marL="285750" indent="-285750" algn="just">
              <a:buFontTx/>
              <a:buChar char="-"/>
            </a:pPr>
            <a:r>
              <a:rPr lang="nl-NL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còn muốn điều chỉnh gì ở bài vẽ của mình/của bạn?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6116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36914" y="302688"/>
            <a:ext cx="4512622" cy="736270"/>
            <a:chOff x="59375" y="202108"/>
            <a:chExt cx="4762006" cy="780394"/>
          </a:xfrm>
        </p:grpSpPr>
        <p:sp>
          <p:nvSpPr>
            <p:cNvPr id="5" name="Rounded Rectangle 4"/>
            <p:cNvSpPr/>
            <p:nvPr/>
          </p:nvSpPr>
          <p:spPr>
            <a:xfrm>
              <a:off x="201879" y="202108"/>
              <a:ext cx="4619502" cy="78039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375" y="202108"/>
              <a:ext cx="461950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HĐ </a:t>
              </a:r>
              <a:r>
                <a:rPr lang="nl-NL" sz="2000" b="1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5</a:t>
              </a:r>
              <a:r>
                <a:rPr lang="nl-NL" sz="20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VẬN DỤNG – PHÁT TRIỂN</a:t>
              </a:r>
              <a:r>
                <a:rPr lang="nl-NL" sz="2000" b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nl-NL" sz="2000" b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nl-NL" sz="2400" b="1" i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Xem tranh họa sĩ</a:t>
              </a:r>
              <a:endParaRPr lang="en-US" sz="2400" b="1" i="1">
                <a:solidFill>
                  <a:srgbClr val="0070C0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40" y="1334551"/>
            <a:ext cx="7186312" cy="49949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8" name="Group 7"/>
          <p:cNvGrpSpPr/>
          <p:nvPr/>
        </p:nvGrpSpPr>
        <p:grpSpPr>
          <a:xfrm>
            <a:off x="8075221" y="834608"/>
            <a:ext cx="3123210" cy="866634"/>
            <a:chOff x="8182099" y="1342177"/>
            <a:chExt cx="3123210" cy="86663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" name="Cloud 8"/>
            <p:cNvSpPr/>
            <p:nvPr/>
          </p:nvSpPr>
          <p:spPr>
            <a:xfrm>
              <a:off x="8182099" y="1342177"/>
              <a:ext cx="3123210" cy="866634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752115" y="1546527"/>
              <a:ext cx="1983178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b="1" i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hỏi gợi ý: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635834" y="2200833"/>
            <a:ext cx="45561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GB" sz="2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 tranh của họa sĩ diễn tả các con vật nào?</a:t>
            </a:r>
            <a:endParaRPr lang="en-US" sz="22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Hình dáng các con vật có gì đặc biệt?</a:t>
            </a:r>
            <a:endParaRPr lang="en-US" sz="22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Bức tranh có những nét, chấm, màu nào? </a:t>
            </a:r>
            <a:endParaRPr lang="en-US" sz="22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825838" y="4690753"/>
            <a:ext cx="4215741" cy="1638795"/>
            <a:chOff x="7825838" y="4690753"/>
            <a:chExt cx="4215741" cy="1638795"/>
          </a:xfrm>
        </p:grpSpPr>
        <p:sp>
          <p:nvSpPr>
            <p:cNvPr id="13" name="Double Wave 12"/>
            <p:cNvSpPr/>
            <p:nvPr/>
          </p:nvSpPr>
          <p:spPr>
            <a:xfrm>
              <a:off x="7825838" y="4690753"/>
              <a:ext cx="4215741" cy="1638795"/>
            </a:xfrm>
            <a:prstGeom prst="doubleWave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908967" y="5011387"/>
              <a:ext cx="4037610" cy="1056904"/>
            </a:xfrm>
            <a:prstGeom prst="rect">
              <a:avLst/>
            </a:prstGeom>
            <a:noFill/>
          </p:spPr>
          <p:txBody>
            <a:bodyPr wrap="square" rtlCol="0">
              <a:prstTxWarp prst="textDoubleWave1">
                <a:avLst/>
              </a:prstTxWarp>
              <a:spAutoFit/>
            </a:bodyPr>
            <a:lstStyle/>
            <a:p>
              <a:pPr algn="ctr"/>
              <a:r>
                <a:rPr lang="en-GB" sz="2000" b="1" i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 nhiều cách tạo chấm, nét, màu để tạo hình và trang trí con vật sống dưới đại dương</a:t>
              </a:r>
              <a:endParaRPr 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086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9440" y="940519"/>
            <a:ext cx="7505205" cy="3013963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 TIẾT HỌC</a:t>
            </a:r>
          </a:p>
        </p:txBody>
      </p:sp>
      <p:sp>
        <p:nvSpPr>
          <p:cNvPr id="5" name="Rectangle 4"/>
          <p:cNvSpPr/>
          <p:nvPr/>
        </p:nvSpPr>
        <p:spPr>
          <a:xfrm>
            <a:off x="2161308" y="2232562"/>
            <a:ext cx="7683337" cy="1959428"/>
          </a:xfrm>
          <a:prstGeom prst="rect">
            <a:avLst/>
          </a:prstGeom>
        </p:spPr>
        <p:txBody>
          <a:bodyPr wrap="none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4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, học giỏi</a:t>
            </a:r>
          </a:p>
        </p:txBody>
      </p:sp>
    </p:spTree>
    <p:extLst>
      <p:ext uri="{BB962C8B-B14F-4D97-AF65-F5344CB8AC3E}">
        <p14:creationId xmlns:p14="http://schemas.microsoft.com/office/powerpoint/2010/main" val="2719128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9781" y="1075011"/>
            <a:ext cx="6412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755389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14568" y="128159"/>
            <a:ext cx="9191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ĐUỔI HÌNH BẮT CHỮ</a:t>
            </a:r>
          </a:p>
          <a:p>
            <a:pPr algn="ctr"/>
            <a:r>
              <a:rPr lang="en-US" sz="2800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con gì?</a:t>
            </a:r>
          </a:p>
        </p:txBody>
      </p:sp>
      <p:pic>
        <p:nvPicPr>
          <p:cNvPr id="1026" name="Picture 2" descr="Cua biển thịt loại 1 (con, khối lượng trung bình ~200g) - CoopL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75" y="1452701"/>
            <a:ext cx="2533663" cy="25336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873" y="1239113"/>
            <a:ext cx="1666875" cy="2780987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1144855" y="4020100"/>
            <a:ext cx="3292993" cy="2499987"/>
            <a:chOff x="1144855" y="4020100"/>
            <a:chExt cx="3292993" cy="249998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20932" y="4020100"/>
              <a:ext cx="3140840" cy="231532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144855" y="6150755"/>
              <a:ext cx="3292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Vua hoàng đế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6938" y="2617731"/>
            <a:ext cx="852524" cy="622343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6530872" y="1671081"/>
            <a:ext cx="5450091" cy="2176339"/>
            <a:chOff x="6530872" y="1671081"/>
            <a:chExt cx="5450091" cy="217633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30872" y="1732870"/>
              <a:ext cx="1647825" cy="211455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275863" y="1671081"/>
              <a:ext cx="2705100" cy="208597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24183" y="2583995"/>
              <a:ext cx="852524" cy="622343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7629367" y="3933363"/>
            <a:ext cx="2963424" cy="2708526"/>
            <a:chOff x="7629367" y="3933363"/>
            <a:chExt cx="2963424" cy="2708526"/>
          </a:xfrm>
        </p:grpSpPr>
        <p:pic>
          <p:nvPicPr>
            <p:cNvPr id="1028" name="Picture 4" descr="Mèo mướp (Tabby cat) - Thông tin giống Mèo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4270" y="3933363"/>
              <a:ext cx="2324873" cy="2225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7629367" y="6272557"/>
              <a:ext cx="2963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Mèo mướp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736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55666" y="94423"/>
            <a:ext cx="919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con gì?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513" y="2415621"/>
            <a:ext cx="824136" cy="6105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9795" y="1738984"/>
            <a:ext cx="2046601" cy="1923609"/>
          </a:xfrm>
          <a:prstGeom prst="rect">
            <a:avLst/>
          </a:prstGeom>
        </p:spPr>
      </p:pic>
      <p:pic>
        <p:nvPicPr>
          <p:cNvPr id="2052" name="Picture 4" descr="Gouden Vissen Op Witte Achtergrond Stock Afbeelding - Image of viskom,  huisdier: 358805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86" y="1738983"/>
            <a:ext cx="2488279" cy="18939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508030" y="3702818"/>
            <a:ext cx="2255450" cy="2638605"/>
            <a:chOff x="1555666" y="3740731"/>
            <a:chExt cx="2333141" cy="2689546"/>
          </a:xfrm>
        </p:grpSpPr>
        <p:pic>
          <p:nvPicPr>
            <p:cNvPr id="2050" name="Picture 2" descr="Seahorse 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666" y="3740731"/>
              <a:ext cx="2333141" cy="2333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335995" y="6060945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 ngựa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1416" y="1753824"/>
            <a:ext cx="2536186" cy="163875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8819" y="2415621"/>
            <a:ext cx="824136" cy="610556"/>
          </a:xfrm>
          <a:prstGeom prst="rect">
            <a:avLst/>
          </a:prstGeom>
        </p:spPr>
      </p:pic>
      <p:pic>
        <p:nvPicPr>
          <p:cNvPr id="2054" name="Picture 6" descr="Véc tơ đồ họa Ảnh Clip nghệ thuật chụp Ảnh phim Hoạt hình - trong béo phì  mỹ png tải về - Miễn phí trong suốt động Vật Có Vú png Tải về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173" y="1336023"/>
            <a:ext cx="2097077" cy="228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7796428" y="3827688"/>
            <a:ext cx="3318876" cy="2513735"/>
            <a:chOff x="7796428" y="3827688"/>
            <a:chExt cx="3318876" cy="2513735"/>
          </a:xfrm>
        </p:grpSpPr>
        <p:pic>
          <p:nvPicPr>
            <p:cNvPr id="2056" name="Picture 8" descr="Street Sharks Png - Realistic Shark Clipart, HD Png Download (#4828091),  PNG Images on PngArea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6428" y="3827688"/>
              <a:ext cx="3318876" cy="1967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8945149" y="5972091"/>
              <a:ext cx="9605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 mập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525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699165" y="727064"/>
            <a:ext cx="5035138" cy="1341912"/>
            <a:chOff x="3616037" y="501433"/>
            <a:chExt cx="5035138" cy="1341912"/>
          </a:xfrm>
        </p:grpSpPr>
        <p:sp>
          <p:nvSpPr>
            <p:cNvPr id="6" name="Wave 5"/>
            <p:cNvSpPr/>
            <p:nvPr/>
          </p:nvSpPr>
          <p:spPr>
            <a:xfrm>
              <a:off x="3616037" y="501433"/>
              <a:ext cx="5035138" cy="1341912"/>
            </a:xfrm>
            <a:prstGeom prst="wav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endPara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23856" y="895988"/>
              <a:ext cx="4619500" cy="552802"/>
            </a:xfrm>
            <a:prstGeom prst="rect">
              <a:avLst/>
            </a:prstGeom>
          </p:spPr>
          <p:txBody>
            <a:bodyPr wrap="none">
              <a:prstTxWarp prst="textWave1">
                <a:avLst/>
              </a:prstTxWarp>
              <a:spAutoFit/>
            </a:bodyPr>
            <a:lstStyle/>
            <a:p>
              <a:pPr algn="ctr"/>
              <a:r>
                <a:rPr lang="en-US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 bị đồ dùng học tập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339" y="2764166"/>
            <a:ext cx="5691964" cy="268660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21284976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84"/>
          <p:cNvSpPr txBox="1"/>
          <p:nvPr/>
        </p:nvSpPr>
        <p:spPr>
          <a:xfrm>
            <a:off x="736270" y="475723"/>
            <a:ext cx="496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>
            <a:off x="528451" y="202107"/>
            <a:ext cx="5673550" cy="854797"/>
            <a:chOff x="528451" y="202107"/>
            <a:chExt cx="5673550" cy="854797"/>
          </a:xfrm>
        </p:grpSpPr>
        <p:sp>
          <p:nvSpPr>
            <p:cNvPr id="84" name="Rounded Rectangle 83"/>
            <p:cNvSpPr/>
            <p:nvPr/>
          </p:nvSpPr>
          <p:spPr>
            <a:xfrm>
              <a:off x="582411" y="202107"/>
              <a:ext cx="5619590" cy="85479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28451" y="398779"/>
              <a:ext cx="53761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HĐ 1. KHÁM PHÁ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BCA04A5-3105-719E-28E0-5163C12FD9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93" t="3220" r="15742" b="12127"/>
          <a:stretch/>
        </p:blipFill>
        <p:spPr>
          <a:xfrm>
            <a:off x="7076458" y="516794"/>
            <a:ext cx="4206602" cy="28575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79F947-3293-C082-E1CD-98D20FB8B9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86" t="9551" r="13750" b="6916"/>
          <a:stretch/>
        </p:blipFill>
        <p:spPr>
          <a:xfrm>
            <a:off x="7076459" y="3634286"/>
            <a:ext cx="4206602" cy="27957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9DA085-0655-0AE7-1CB0-9D8E639C1D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884" t="12304" r="15507" b="13107"/>
          <a:stretch/>
        </p:blipFill>
        <p:spPr>
          <a:xfrm>
            <a:off x="385576" y="1710267"/>
            <a:ext cx="6387345" cy="3848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3713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6096000" y="4950155"/>
            <a:ext cx="5268270" cy="1638794"/>
            <a:chOff x="6080168" y="4750130"/>
            <a:chExt cx="5268270" cy="1638794"/>
          </a:xfrm>
        </p:grpSpPr>
        <p:grpSp>
          <p:nvGrpSpPr>
            <p:cNvPr id="31" name="Group 30"/>
            <p:cNvGrpSpPr/>
            <p:nvPr/>
          </p:nvGrpSpPr>
          <p:grpSpPr>
            <a:xfrm>
              <a:off x="6080168" y="4750130"/>
              <a:ext cx="5268270" cy="1638794"/>
              <a:chOff x="8428117" y="4999512"/>
              <a:chExt cx="3062823" cy="1412793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89061" y="4999512"/>
                <a:ext cx="901879" cy="1412793"/>
              </a:xfrm>
              <a:prstGeom prst="rect">
                <a:avLst/>
              </a:prstGeom>
              <a:solidFill>
                <a:srgbClr val="4CB7D0"/>
              </a:solidFill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28117" y="5023188"/>
                <a:ext cx="2223080" cy="1151981"/>
              </a:xfrm>
              <a:prstGeom prst="rect">
                <a:avLst/>
              </a:prstGeom>
            </p:spPr>
          </p:pic>
        </p:grpSp>
        <p:sp>
          <p:nvSpPr>
            <p:cNvPr id="36" name="TextBox 35"/>
            <p:cNvSpPr txBox="1"/>
            <p:nvPr/>
          </p:nvSpPr>
          <p:spPr>
            <a:xfrm>
              <a:off x="6244874" y="4984058"/>
              <a:ext cx="365914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 hợp hình với chấm, nét, màu có thể diễn tả được đặc điểm và hình dáng của một số loài vật dưới nước</a:t>
              </a:r>
              <a:endPara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41601" y="128081"/>
            <a:ext cx="5403273" cy="733020"/>
            <a:chOff x="201880" y="202107"/>
            <a:chExt cx="5403273" cy="733020"/>
          </a:xfrm>
        </p:grpSpPr>
        <p:sp>
          <p:nvSpPr>
            <p:cNvPr id="38" name="Rounded Rectangle 37"/>
            <p:cNvSpPr/>
            <p:nvPr/>
          </p:nvSpPr>
          <p:spPr>
            <a:xfrm>
              <a:off x="201880" y="202108"/>
              <a:ext cx="5403273" cy="73301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01880" y="202107"/>
              <a:ext cx="5403273" cy="728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HĐ 2. KIẾN TẠO KIẾN THỨC – KĨ NĂNG </a:t>
              </a:r>
              <a:r>
                <a:rPr lang="nl-NL" sz="2000" b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nl-NL" sz="2000" b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nl-NL" sz="2400" b="1" i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Cách vẽ con vật dưới đại dương</a:t>
              </a:r>
              <a:endParaRPr lang="en-US" sz="2400" b="1" i="1">
                <a:solidFill>
                  <a:srgbClr val="0070C0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5A7C79C-0D19-97EF-A83E-148E62A066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172" t="6819" r="13633" b="8939"/>
          <a:stretch/>
        </p:blipFill>
        <p:spPr>
          <a:xfrm>
            <a:off x="1571755" y="1213873"/>
            <a:ext cx="3282936" cy="22151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478319-179C-BC61-D490-524425D75F2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937" t="6819" r="13360" b="9147"/>
          <a:stretch/>
        </p:blipFill>
        <p:spPr>
          <a:xfrm>
            <a:off x="1571755" y="4098754"/>
            <a:ext cx="3314888" cy="2215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115AF5-83A3-1827-952B-8451276AFB1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586" t="9551" r="13750" b="6916"/>
          <a:stretch/>
        </p:blipFill>
        <p:spPr>
          <a:xfrm>
            <a:off x="6336929" y="1336617"/>
            <a:ext cx="4315268" cy="28680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581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0238" y="175077"/>
            <a:ext cx="5895762" cy="12843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8591" y="229754"/>
            <a:ext cx="57650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HĐ 3. LUYỆN TẬP – SÁNG TẠO</a:t>
            </a:r>
            <a:r>
              <a:rPr lang="nl-NL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nl-NL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 thiện sản phẩm tiết trước</a:t>
            </a:r>
            <a:r>
              <a:rPr lang="nl-NL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nl-NL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nl-NL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é dán</a:t>
            </a:r>
            <a:r>
              <a:rPr lang="nl-NL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vật dưới đại dương mà em thích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54430" y="229754"/>
            <a:ext cx="37053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2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863843" y="4019723"/>
            <a:ext cx="3479912" cy="2462163"/>
            <a:chOff x="4539593" y="1158882"/>
            <a:chExt cx="2459455" cy="1841372"/>
          </a:xfrm>
          <a:solidFill>
            <a:srgbClr val="00B0F0"/>
          </a:solidFill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39593" y="1158882"/>
              <a:ext cx="2459455" cy="184137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14" name="Oval 13"/>
            <p:cNvSpPr/>
            <p:nvPr/>
          </p:nvSpPr>
          <p:spPr>
            <a:xfrm>
              <a:off x="4625335" y="1242905"/>
              <a:ext cx="416070" cy="33993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6" name="Oval 25"/>
          <p:cNvSpPr/>
          <p:nvPr/>
        </p:nvSpPr>
        <p:spPr>
          <a:xfrm>
            <a:off x="10610262" y="1860539"/>
            <a:ext cx="395148" cy="30643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6D12F7-0ABB-CCB0-A3CD-C1B165704A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803" t="2530" r="12974" b="9502"/>
          <a:stretch/>
        </p:blipFill>
        <p:spPr>
          <a:xfrm>
            <a:off x="6613774" y="992199"/>
            <a:ext cx="3850910" cy="25660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EBC799D-CA39-25A7-671A-BE9D19724B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890" t="6916" r="22171" b="-24"/>
          <a:stretch/>
        </p:blipFill>
        <p:spPr>
          <a:xfrm>
            <a:off x="968078" y="2200624"/>
            <a:ext cx="4360081" cy="3514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1814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ướng Dẫn Cách Vẽ Con Cá Dễ Nhất Chi Tiết Từ A-Z">
            <a:extLst>
              <a:ext uri="{FF2B5EF4-FFF2-40B4-BE49-F238E27FC236}">
                <a16:creationId xmlns:a16="http://schemas.microsoft.com/office/drawing/2014/main" id="{15789DFA-41A9-5715-ECC8-7C9E58AE8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" y="271458"/>
            <a:ext cx="5383325" cy="301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iáo án vẽ con cá - giúp bé trổ tài hội họa - Phú Long Blog %">
            <a:extLst>
              <a:ext uri="{FF2B5EF4-FFF2-40B4-BE49-F238E27FC236}">
                <a16:creationId xmlns:a16="http://schemas.microsoft.com/office/drawing/2014/main" id="{D2243185-086B-24EA-6C78-8C65BF2CD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" y="3534306"/>
            <a:ext cx="5383325" cy="302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ách vẽ con cá hoạt hình đáng yêu, đơn giản nhất">
            <a:extLst>
              <a:ext uri="{FF2B5EF4-FFF2-40B4-BE49-F238E27FC236}">
                <a16:creationId xmlns:a16="http://schemas.microsoft.com/office/drawing/2014/main" id="{BAC8AABB-32C0-5DFB-D222-2967D2E6D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314" y="271458"/>
            <a:ext cx="5359399" cy="301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é học nói tên động vật biển | con cá đuối con mực con cá | Dạy trẻ thông  minh sớm">
            <a:extLst>
              <a:ext uri="{FF2B5EF4-FFF2-40B4-BE49-F238E27FC236}">
                <a16:creationId xmlns:a16="http://schemas.microsoft.com/office/drawing/2014/main" id="{0A502F76-8DFA-3D5B-ACFF-DE64640B5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314" y="3571879"/>
            <a:ext cx="5359400" cy="301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328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394</Words>
  <Application>Microsoft Office PowerPoint</Application>
  <PresentationFormat>Widescreen</PresentationFormat>
  <Paragraphs>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Nhung Nguyễn</cp:lastModifiedBy>
  <cp:revision>158</cp:revision>
  <dcterms:created xsi:type="dcterms:W3CDTF">2021-08-09T13:44:40Z</dcterms:created>
  <dcterms:modified xsi:type="dcterms:W3CDTF">2022-09-27T03:19:18Z</dcterms:modified>
</cp:coreProperties>
</file>