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84" r:id="rId4"/>
    <p:sldId id="273" r:id="rId5"/>
    <p:sldId id="276" r:id="rId6"/>
    <p:sldId id="272" r:id="rId7"/>
    <p:sldId id="285" r:id="rId8"/>
    <p:sldId id="261" r:id="rId9"/>
    <p:sldId id="294" r:id="rId10"/>
    <p:sldId id="29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 varScale="1">
        <p:scale>
          <a:sx n="52" d="100"/>
          <a:sy n="52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86D2-6E3D-45DE-B5B6-A246DB900CC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496E-A404-45F3-8096-809B3B147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96E-A404-45F3-8096-809B3B147B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96E-A404-45F3-8096-809B3B147B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898247" y="3230413"/>
            <a:ext cx="5569353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6375400"/>
            <a:ext cx="9144000" cy="8128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3670300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5542643"/>
            <a:ext cx="1581150" cy="889000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7641" y="507446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47942">
            <a:off x="316162" y="344946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Chào mừng các em đến với tiết học </a:t>
            </a:r>
            <a:r>
              <a:rPr lang="en-US" sz="5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</a:t>
            </a:r>
            <a:r>
              <a:rPr lang="vi-VN" sz="5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ĩ thuật</a:t>
            </a:r>
            <a:r>
              <a:rPr lang="en-US" sz="5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54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Lớp</a:t>
            </a:r>
            <a:r>
              <a:rPr lang="vi-VN" sz="5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1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9522" y="2490643"/>
            <a:ext cx="2457450" cy="1892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8" y="2843800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51" y="4191000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49" y="2663675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488899" y="-334547"/>
            <a:ext cx="2457450" cy="1892300"/>
          </a:xfrm>
          <a:prstGeom prst="rect">
            <a:avLst/>
          </a:prstGeom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2401089" y="311927"/>
            <a:ext cx="570226" cy="73046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-228600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" y="2135187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36B98-C07D-B3B4-140F-3F1684C25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</a:p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8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045648" y="4982687"/>
            <a:ext cx="33528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1920" y="-30272"/>
            <a:ext cx="7739133" cy="6866351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8153400" y="1986236"/>
            <a:ext cx="1389888" cy="5055616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234624" y="1443781"/>
            <a:ext cx="1487424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5639968" y="673608"/>
            <a:ext cx="1446632" cy="173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998" y="2887990"/>
            <a:ext cx="71622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Bài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2: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Những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thân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thiện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68" y="2083783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CHỦ </a:t>
            </a:r>
            <a:r>
              <a:rPr lang="vi-VN" altLang="zh-CN" sz="3600" b="1" dirty="0" err="1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vi-VN" altLang="zh-CN" sz="3600" b="1" dirty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dirty="0" err="1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EM</a:t>
            </a:r>
            <a:endParaRPr lang="vi-VN" altLang="zh-CN" sz="3600" b="1" dirty="0"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4" name="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216918" y="3446532"/>
            <a:ext cx="1873172" cy="3371035"/>
          </a:xfrm>
          <a:prstGeom prst="rect">
            <a:avLst/>
          </a:prstGeom>
        </p:spPr>
      </p:pic>
      <p:pic>
        <p:nvPicPr>
          <p:cNvPr id="16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620000" y="3193115"/>
            <a:ext cx="1450504" cy="2289520"/>
          </a:xfrm>
          <a:prstGeom prst="rect">
            <a:avLst/>
          </a:prstGeom>
        </p:spPr>
      </p:pic>
      <p:pic>
        <p:nvPicPr>
          <p:cNvPr id="1028" name="Picture 4" descr="https://demoda.vn/wp-content/uploads/2022/02/anh-dep-ve-tinh-ban-tuoi-th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1297"/>
            <a:ext cx="2514600" cy="22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1"/>
            <a:ext cx="2863536" cy="22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8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9400"/>
            <a:ext cx="5486400" cy="7112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3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AN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950"/>
            <a:ext cx="7848600" cy="26019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ittybr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181100"/>
            <a:ext cx="157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75012" y="1473200"/>
            <a:ext cx="4802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427" y="235700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7750" y="6807201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24350" y="6400801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5250" y="534246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863726" y="1750484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84284"/>
            <a:ext cx="7802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2607"/>
            <a:ext cx="7391400" cy="39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7174"/>
            <a:ext cx="7010400" cy="5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17617" y="148430"/>
            <a:ext cx="4881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756940"/>
            <a:ext cx="4195763" cy="31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56940"/>
            <a:ext cx="3962400" cy="31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886200"/>
            <a:ext cx="41957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0988180-4B21-68EC-6117-F49841248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41271"/>
          <a:stretch/>
        </p:blipFill>
        <p:spPr bwMode="auto">
          <a:xfrm>
            <a:off x="4507832" y="3992418"/>
            <a:ext cx="4765654" cy="278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57200" y="381000"/>
            <a:ext cx="8382000" cy="280589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LUYỆN TẬP - SÁNG TẠO</a:t>
            </a:r>
          </a:p>
          <a:p>
            <a:pPr>
              <a:spcAft>
                <a:spcPts val="1000"/>
              </a:spcAft>
            </a:pPr>
            <a:r>
              <a:rPr lang="en-US" sz="2400" b="1" dirty="0"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Vẽ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hoạt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em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và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>
                <a:latin typeface="Times New Roman"/>
                <a:ea typeface="Arial"/>
                <a:cs typeface="Times New Roman"/>
              </a:rPr>
              <a:t>những</a:t>
            </a:r>
            <a:r>
              <a:rPr lang="vi-VN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>
                <a:latin typeface="Times New Roman"/>
                <a:ea typeface="Arial"/>
                <a:cs typeface="Times New Roman"/>
              </a:rPr>
              <a:t>người</a:t>
            </a:r>
            <a:r>
              <a:rPr lang="vi-VN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 ở </a:t>
            </a:r>
            <a:r>
              <a:rPr lang="en-US" sz="2400" b="1" dirty="0" err="1">
                <a:latin typeface="Times New Roman"/>
                <a:ea typeface="Arial"/>
                <a:cs typeface="Times New Roman"/>
              </a:rPr>
              <a:t>trường</a:t>
            </a:r>
            <a:r>
              <a:rPr lang="en-US" sz="2400" b="1" dirty="0">
                <a:latin typeface="Times New Roman"/>
                <a:ea typeface="Arial"/>
                <a:cs typeface="Times New Roman"/>
              </a:rPr>
              <a:t>.</a:t>
            </a:r>
            <a:endParaRPr lang="vi-VN" sz="2400" b="1" dirty="0">
              <a:latin typeface="Times New Roman"/>
              <a:ea typeface="Arial"/>
              <a:cs typeface="Times New Roman"/>
            </a:endParaRPr>
          </a:p>
          <a:p>
            <a:pPr>
              <a:buFontTx/>
              <a:buChar char="-"/>
            </a:pPr>
            <a:r>
              <a:rPr lang="vi-VN" sz="2400" b="1" dirty="0">
                <a:latin typeface="Times New Roman"/>
                <a:ea typeface="Arial"/>
              </a:rPr>
              <a:t>Thêm </a:t>
            </a:r>
            <a:r>
              <a:rPr lang="vi-VN" sz="2400" b="1" dirty="0" err="1">
                <a:latin typeface="Times New Roman"/>
                <a:ea typeface="Arial"/>
              </a:rPr>
              <a:t>các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hình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ảnh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màu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sắc</a:t>
            </a:r>
            <a:r>
              <a:rPr lang="vi-VN" sz="2400" b="1" dirty="0">
                <a:latin typeface="Times New Roman"/>
                <a:ea typeface="Arial"/>
              </a:rPr>
              <a:t> cho </a:t>
            </a:r>
            <a:r>
              <a:rPr lang="vi-VN" sz="2400" b="1" dirty="0" err="1">
                <a:latin typeface="Times New Roman"/>
                <a:ea typeface="Arial"/>
              </a:rPr>
              <a:t>bức</a:t>
            </a:r>
            <a:r>
              <a:rPr lang="vi-VN" sz="2400" b="1" dirty="0">
                <a:latin typeface="Times New Roman"/>
                <a:ea typeface="Arial"/>
              </a:rPr>
              <a:t> tranh.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GV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HS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:</a:t>
            </a:r>
          </a:p>
          <a:p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dự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hoạt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Hoạt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……</a:t>
            </a:r>
            <a:endParaRPr lang="en-US" sz="2400" b="1" i="1" dirty="0">
              <a:latin typeface="Times New Roman"/>
              <a:ea typeface="Arial"/>
            </a:endParaRPr>
          </a:p>
        </p:txBody>
      </p:sp>
      <p:pic>
        <p:nvPicPr>
          <p:cNvPr id="4" name="Lop Chung Ta Doan Ket - Cam Nhu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910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255153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24523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653554" y="2095402"/>
            <a:ext cx="5856154" cy="450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263</Words>
  <Application>Microsoft Office PowerPoint</Application>
  <PresentationFormat>On-screen Show (4:3)</PresentationFormat>
  <Paragraphs>34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Nhung Nguyễn</cp:lastModifiedBy>
  <cp:revision>68</cp:revision>
  <dcterms:created xsi:type="dcterms:W3CDTF">2021-07-16T14:18:37Z</dcterms:created>
  <dcterms:modified xsi:type="dcterms:W3CDTF">2022-09-20T09:20:03Z</dcterms:modified>
</cp:coreProperties>
</file>