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3" r:id="rId2"/>
    <p:sldId id="309" r:id="rId3"/>
    <p:sldId id="307" r:id="rId4"/>
    <p:sldId id="308" r:id="rId5"/>
    <p:sldId id="273" r:id="rId6"/>
    <p:sldId id="298" r:id="rId7"/>
    <p:sldId id="297" r:id="rId8"/>
    <p:sldId id="284" r:id="rId9"/>
    <p:sldId id="310" r:id="rId10"/>
    <p:sldId id="300" r:id="rId11"/>
    <p:sldId id="301" r:id="rId12"/>
    <p:sldId id="302" r:id="rId13"/>
    <p:sldId id="303" r:id="rId14"/>
    <p:sldId id="304" r:id="rId15"/>
    <p:sldId id="305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46" autoAdjust="0"/>
  </p:normalViewPr>
  <p:slideViewPr>
    <p:cSldViewPr>
      <p:cViewPr varScale="1">
        <p:scale>
          <a:sx n="49" d="100"/>
          <a:sy n="49" d="100"/>
        </p:scale>
        <p:origin x="6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E86D2-6E3D-45DE-B5B6-A246DB900CC3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496E-A404-45F3-8096-809B3B147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AEC2BA0-F848-4287-1B6E-63CF0111856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235133-A225-0AF3-AF6C-DB585CA6C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347"/>
              <a:ext cx="12192000" cy="68546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BADC1-DFD1-D8A0-FDA6-72F5A02E4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8947" b="94442"/>
            <a:stretch/>
          </p:blipFill>
          <p:spPr>
            <a:xfrm>
              <a:off x="3886200" y="0"/>
              <a:ext cx="8305800" cy="8382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EC7A37-F4D8-8A3F-9387-9D2FC8CB786F}"/>
              </a:ext>
            </a:extLst>
          </p:cNvPr>
          <p:cNvSpPr txBox="1"/>
          <p:nvPr/>
        </p:nvSpPr>
        <p:spPr>
          <a:xfrm>
            <a:off x="5562600" y="32105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1658932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9C5AE4-45A1-CE46-DE43-8209D463085B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5E3429-CF08-AADA-7853-6E863F0E8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988C0A-4963-16D7-4C6B-228813845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762000" y="0"/>
              <a:ext cx="11430000" cy="12954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17E9BD-5281-A103-09CE-5E8C931D4CB3}"/>
              </a:ext>
            </a:extLst>
          </p:cNvPr>
          <p:cNvSpPr txBox="1"/>
          <p:nvPr/>
        </p:nvSpPr>
        <p:spPr>
          <a:xfrm>
            <a:off x="3048000" y="26533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5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1D52CA-58FD-C684-C6B8-8811A29D5717}"/>
              </a:ext>
            </a:extLst>
          </p:cNvPr>
          <p:cNvGrpSpPr/>
          <p:nvPr/>
        </p:nvGrpSpPr>
        <p:grpSpPr>
          <a:xfrm>
            <a:off x="0" y="0"/>
            <a:ext cx="12192000" cy="6853989"/>
            <a:chOff x="0" y="0"/>
            <a:chExt cx="12192000" cy="68539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9D8FA8-8C68-FA55-E0C5-2A17AC459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869"/>
            <a:stretch/>
          </p:blipFill>
          <p:spPr>
            <a:xfrm>
              <a:off x="0" y="607262"/>
              <a:ext cx="12192000" cy="624672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A8C4AE-D13C-13EE-4D26-4FB68F692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0" y="0"/>
              <a:ext cx="1219200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02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DAD-2E99-FA79-357C-78F55DF884A1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3A63F7-FED2-D925-B1DE-A6808FCE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CEF819-2271-6726-D6D0-2F6281D3D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0" y="0"/>
              <a:ext cx="12192000" cy="990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5D3F6E9-6163-ECCD-22FF-98E08732D6B2}"/>
              </a:ext>
            </a:extLst>
          </p:cNvPr>
          <p:cNvSpPr txBox="1"/>
          <p:nvPr/>
        </p:nvSpPr>
        <p:spPr>
          <a:xfrm>
            <a:off x="3657600" y="174486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8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EA7D6D3-661C-EB97-5D82-846E34A684B6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FA7AB6-CBA0-5B77-6CD4-65D790BCD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F2188D-E476-9B25-E159-9E2A893B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0" y="0"/>
              <a:ext cx="12192000" cy="9906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CA57D34-1C7C-EB0B-F960-AD372810F598}"/>
              </a:ext>
            </a:extLst>
          </p:cNvPr>
          <p:cNvSpPr txBox="1"/>
          <p:nvPr/>
        </p:nvSpPr>
        <p:spPr>
          <a:xfrm>
            <a:off x="3657600" y="174486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1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06F48-3E46-F97A-502E-F6767DF5DEA0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46F535-A2F4-1535-7A59-E8DE17A5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A6CF71-5E16-739C-0EF8-57BC76DF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0" y="0"/>
              <a:ext cx="12192000" cy="9906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16D78A-F98E-1AAF-53BB-30B1DD7191FE}"/>
              </a:ext>
            </a:extLst>
          </p:cNvPr>
          <p:cNvSpPr txBox="1"/>
          <p:nvPr/>
        </p:nvSpPr>
        <p:spPr>
          <a:xfrm>
            <a:off x="3657600" y="174486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9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">
            <a:extLst>
              <a:ext uri="{FF2B5EF4-FFF2-40B4-BE49-F238E27FC236}">
                <a16:creationId xmlns:a16="http://schemas.microsoft.com/office/drawing/2014/main" id="{272441A4-28BC-F6E8-5E4A-0C43FBB92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EBD91-675C-2FD0-273D-5B14C2C76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5" t="22209" r="13750" b="36660"/>
          <a:stretch/>
        </p:blipFill>
        <p:spPr>
          <a:xfrm>
            <a:off x="1301578" y="1447800"/>
            <a:ext cx="9588843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039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0E22DE8-2FB7-3C65-FFC7-BAF24A7C4E69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1214B8-5D51-D81F-20FC-72AD6DA0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9B6C4E-7BCE-7CFE-55D0-46FA6984A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0" y="0"/>
              <a:ext cx="12192000" cy="1143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E3502FD-0046-40CA-BB0C-2002265B524D}"/>
              </a:ext>
            </a:extLst>
          </p:cNvPr>
          <p:cNvSpPr txBox="1"/>
          <p:nvPr/>
        </p:nvSpPr>
        <p:spPr>
          <a:xfrm>
            <a:off x="5067300" y="5715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1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08291-B01C-7EB1-26C3-BEB2CF375527}"/>
              </a:ext>
            </a:extLst>
          </p:cNvPr>
          <p:cNvGrpSpPr/>
          <p:nvPr/>
        </p:nvGrpSpPr>
        <p:grpSpPr>
          <a:xfrm>
            <a:off x="0" y="-3840"/>
            <a:ext cx="12192000" cy="6958093"/>
            <a:chOff x="0" y="-3840"/>
            <a:chExt cx="12192000" cy="695809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27B082-A5D9-035F-3A9F-4705EF982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65563" r="4375" b="31993"/>
            <a:stretch/>
          </p:blipFill>
          <p:spPr>
            <a:xfrm>
              <a:off x="0" y="-3840"/>
              <a:ext cx="12192000" cy="34047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4EDCB9-2231-0BB8-D4B2-B7EB61F7C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65563" r="4375"/>
            <a:stretch/>
          </p:blipFill>
          <p:spPr>
            <a:xfrm>
              <a:off x="0" y="2612527"/>
              <a:ext cx="12192000" cy="4341726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83435C-BF85-FC68-1333-24491B40F06C}"/>
              </a:ext>
            </a:extLst>
          </p:cNvPr>
          <p:cNvSpPr/>
          <p:nvPr/>
        </p:nvSpPr>
        <p:spPr>
          <a:xfrm>
            <a:off x="990600" y="1447800"/>
            <a:ext cx="10439400" cy="4495800"/>
          </a:xfrm>
          <a:prstGeom prst="roundRect">
            <a:avLst>
              <a:gd name="adj" fmla="val 9867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B4E984-42E9-B258-8270-C59124AF7AD8}"/>
              </a:ext>
            </a:extLst>
          </p:cNvPr>
          <p:cNvSpPr/>
          <p:nvPr/>
        </p:nvSpPr>
        <p:spPr>
          <a:xfrm>
            <a:off x="1524000" y="1953126"/>
            <a:ext cx="609600" cy="533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E7A3B-D38D-DAF0-39C6-2408D17B7F26}"/>
              </a:ext>
            </a:extLst>
          </p:cNvPr>
          <p:cNvSpPr/>
          <p:nvPr/>
        </p:nvSpPr>
        <p:spPr>
          <a:xfrm>
            <a:off x="1524000" y="2667000"/>
            <a:ext cx="609600" cy="533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D021F5-958D-ED45-27AC-2B2B6116993E}"/>
              </a:ext>
            </a:extLst>
          </p:cNvPr>
          <p:cNvSpPr/>
          <p:nvPr/>
        </p:nvSpPr>
        <p:spPr>
          <a:xfrm>
            <a:off x="1524000" y="3429000"/>
            <a:ext cx="609600" cy="533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6E3540-862E-2657-C0C5-C4D325D2E2A7}"/>
              </a:ext>
            </a:extLst>
          </p:cNvPr>
          <p:cNvSpPr/>
          <p:nvPr/>
        </p:nvSpPr>
        <p:spPr>
          <a:xfrm>
            <a:off x="1524000" y="4191000"/>
            <a:ext cx="609600" cy="5334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DD869C-586B-71BB-2F3F-0AE480214BCC}"/>
              </a:ext>
            </a:extLst>
          </p:cNvPr>
          <p:cNvSpPr/>
          <p:nvPr/>
        </p:nvSpPr>
        <p:spPr>
          <a:xfrm>
            <a:off x="1524000" y="4953000"/>
            <a:ext cx="609600" cy="533400"/>
          </a:xfrm>
          <a:prstGeom prst="roundRect">
            <a:avLst/>
          </a:prstGeom>
          <a:solidFill>
            <a:srgbClr val="B01A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EB88D-F2BD-FCB0-51FF-B42300C7A415}"/>
              </a:ext>
            </a:extLst>
          </p:cNvPr>
          <p:cNvSpPr txBox="1"/>
          <p:nvPr/>
        </p:nvSpPr>
        <p:spPr>
          <a:xfrm>
            <a:off x="2362200" y="1901751"/>
            <a:ext cx="1059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2FA2F1-6411-A6CC-480E-7CE9CF0342BE}"/>
              </a:ext>
            </a:extLst>
          </p:cNvPr>
          <p:cNvSpPr txBox="1"/>
          <p:nvPr/>
        </p:nvSpPr>
        <p:spPr>
          <a:xfrm>
            <a:off x="2362200" y="2667000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6C682-AD2C-1AD8-42DA-42E22A3694DB}"/>
              </a:ext>
            </a:extLst>
          </p:cNvPr>
          <p:cNvSpPr txBox="1"/>
          <p:nvPr/>
        </p:nvSpPr>
        <p:spPr>
          <a:xfrm>
            <a:off x="2362200" y="3400926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D494B-D6E2-9B84-D52F-740B6677A2AF}"/>
              </a:ext>
            </a:extLst>
          </p:cNvPr>
          <p:cNvSpPr txBox="1"/>
          <p:nvPr/>
        </p:nvSpPr>
        <p:spPr>
          <a:xfrm>
            <a:off x="2362200" y="42011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DC974-F811-DB5E-1E21-499CD919A29B}"/>
              </a:ext>
            </a:extLst>
          </p:cNvPr>
          <p:cNvSpPr txBox="1"/>
          <p:nvPr/>
        </p:nvSpPr>
        <p:spPr>
          <a:xfrm>
            <a:off x="2362200" y="495809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0785B-7B82-A61D-09BB-2990EE992C97}"/>
              </a:ext>
            </a:extLst>
          </p:cNvPr>
          <p:cNvSpPr/>
          <p:nvPr/>
        </p:nvSpPr>
        <p:spPr>
          <a:xfrm>
            <a:off x="3635230" y="247436"/>
            <a:ext cx="4921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Nội</a:t>
            </a:r>
            <a:r>
              <a:rPr lang="en-US" sz="540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dung </a:t>
            </a:r>
            <a:r>
              <a:rPr lang="en-US" sz="5400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cap="none" spc="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endParaRPr lang="en-US" sz="5400" cap="none" spc="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14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D47731F0-B985-13E5-088F-810932E49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E354B-EA9B-C2A0-9400-708DA09A861F}"/>
              </a:ext>
            </a:extLst>
          </p:cNvPr>
          <p:cNvSpPr txBox="1"/>
          <p:nvPr/>
        </p:nvSpPr>
        <p:spPr>
          <a:xfrm>
            <a:off x="800100" y="38100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9FFB9-26AF-58F9-850A-5A6E8D8D7336}"/>
              </a:ext>
            </a:extLst>
          </p:cNvPr>
          <p:cNvSpPr txBox="1"/>
          <p:nvPr/>
        </p:nvSpPr>
        <p:spPr>
          <a:xfrm>
            <a:off x="1828800" y="129540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8FBA0-4DDE-5CA6-84CD-6BDA21026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4800600"/>
            <a:ext cx="6858000" cy="18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7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1A815-4736-EBEA-A11B-57720D1DB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48" b="891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E2CCD-36B0-9E9B-A5D1-4B2BAB972EBD}"/>
              </a:ext>
            </a:extLst>
          </p:cNvPr>
          <p:cNvSpPr/>
          <p:nvPr/>
        </p:nvSpPr>
        <p:spPr>
          <a:xfrm>
            <a:off x="2514600" y="1839995"/>
            <a:ext cx="7162800" cy="17373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244C2-DD26-8D60-E18E-0B0225ECAC6D}"/>
              </a:ext>
            </a:extLst>
          </p:cNvPr>
          <p:cNvSpPr txBox="1"/>
          <p:nvPr/>
        </p:nvSpPr>
        <p:spPr>
          <a:xfrm>
            <a:off x="1600200" y="355312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253A8-0D2F-3C6A-F66C-32BEC3C7F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7" y="1219200"/>
            <a:ext cx="1362563" cy="1384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4A3039-22DA-5C76-005B-91DF3CADFB74}"/>
              </a:ext>
            </a:extLst>
          </p:cNvPr>
          <p:cNvSpPr txBox="1"/>
          <p:nvPr/>
        </p:nvSpPr>
        <p:spPr>
          <a:xfrm>
            <a:off x="3352800" y="2046937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2" descr="Kết quả hình ảnh cho tree apple cartoon">
            <a:extLst>
              <a:ext uri="{FF2B5EF4-FFF2-40B4-BE49-F238E27FC236}">
                <a16:creationId xmlns:a16="http://schemas.microsoft.com/office/drawing/2014/main" id="{45FBEB41-A5C7-022F-9A6F-017E0D7C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18" y="4234383"/>
            <a:ext cx="2285950" cy="26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5329D-2635-DC1E-4F87-0B13520AC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49" y="4234383"/>
            <a:ext cx="7627701" cy="2107264"/>
          </a:xfrm>
          <a:prstGeom prst="rect">
            <a:avLst/>
          </a:prstGeom>
        </p:spPr>
      </p:pic>
      <p:pic>
        <p:nvPicPr>
          <p:cNvPr id="10" name="Picture 2" descr="Kết quả hình ảnh cho tree apple cartoon">
            <a:extLst>
              <a:ext uri="{FF2B5EF4-FFF2-40B4-BE49-F238E27FC236}">
                <a16:creationId xmlns:a16="http://schemas.microsoft.com/office/drawing/2014/main" id="{B54BE88D-08DE-89BF-93F4-B515422E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13" y="4234384"/>
            <a:ext cx="2285950" cy="26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34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B41C8E-1C54-5E97-6704-8510E5C8FB13}"/>
              </a:ext>
            </a:extLst>
          </p:cNvPr>
          <p:cNvSpPr txBox="1"/>
          <p:nvPr/>
        </p:nvSpPr>
        <p:spPr>
          <a:xfrm>
            <a:off x="1600200" y="228600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71F3C4-EF38-132A-8042-1170BBED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45" y="5535628"/>
            <a:ext cx="4194851" cy="1158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9A62D-565D-A637-C2D3-CB091F90E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5" t="15539" r="12500" b="7757"/>
          <a:stretch/>
        </p:blipFill>
        <p:spPr>
          <a:xfrm>
            <a:off x="1371600" y="1066800"/>
            <a:ext cx="3498733" cy="2214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4D62B0-47CE-84D8-4106-D2BD91DA5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12203" r="11875" b="7757"/>
          <a:stretch/>
        </p:blipFill>
        <p:spPr>
          <a:xfrm>
            <a:off x="1371600" y="3871712"/>
            <a:ext cx="3498734" cy="2229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C9002-45F7-A5C9-49FD-A7DCB0A63D08}"/>
              </a:ext>
            </a:extLst>
          </p:cNvPr>
          <p:cNvSpPr txBox="1"/>
          <p:nvPr/>
        </p:nvSpPr>
        <p:spPr>
          <a:xfrm>
            <a:off x="1371600" y="3200929"/>
            <a:ext cx="349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0CCF-2C66-0008-967B-ABFC7164A875}"/>
              </a:ext>
            </a:extLst>
          </p:cNvPr>
          <p:cNvSpPr txBox="1"/>
          <p:nvPr/>
        </p:nvSpPr>
        <p:spPr>
          <a:xfrm>
            <a:off x="1447800" y="6085446"/>
            <a:ext cx="32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8A5B17-63A0-99FC-0F42-BBD97B94DB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8667" r="16875" b="8667"/>
          <a:stretch/>
        </p:blipFill>
        <p:spPr>
          <a:xfrm>
            <a:off x="6116053" y="1789618"/>
            <a:ext cx="4660043" cy="30666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40198D-F1E6-92C4-6390-6B169CA430B1}"/>
              </a:ext>
            </a:extLst>
          </p:cNvPr>
          <p:cNvSpPr txBox="1"/>
          <p:nvPr/>
        </p:nvSpPr>
        <p:spPr>
          <a:xfrm>
            <a:off x="7321667" y="4876800"/>
            <a:ext cx="32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765482-40F0-6B5C-8980-D72DFF15D43A}"/>
              </a:ext>
            </a:extLst>
          </p:cNvPr>
          <p:cNvSpPr/>
          <p:nvPr/>
        </p:nvSpPr>
        <p:spPr>
          <a:xfrm>
            <a:off x="7620001" y="940087"/>
            <a:ext cx="24383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bước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5F287E9-ED62-AEAC-AFCD-AB073F2071BF}"/>
              </a:ext>
            </a:extLst>
          </p:cNvPr>
          <p:cNvSpPr/>
          <p:nvPr/>
        </p:nvSpPr>
        <p:spPr>
          <a:xfrm>
            <a:off x="7043713" y="1189331"/>
            <a:ext cx="770022" cy="2448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5779D7-ABA1-FBED-56FD-AA61A70200C2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2D934D-B196-DDEC-89FF-A93E45BE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0BD3C5-856A-D3EC-C189-6D715B70A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1600200" y="0"/>
              <a:ext cx="10591800" cy="107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4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E1E4EA5-3356-5557-5252-6CFFF0CD1984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4AD8A2-9FD9-69A0-025B-C2B0BC93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AB77C-D6D5-0386-BB3A-13B695500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048" b="89151"/>
            <a:stretch/>
          </p:blipFill>
          <p:spPr>
            <a:xfrm>
              <a:off x="3962400" y="0"/>
              <a:ext cx="8229600" cy="8382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3C6AF75-93FA-0DF6-6E05-EC531A2D7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048" b="89151"/>
          <a:stretch/>
        </p:blipFill>
        <p:spPr>
          <a:xfrm>
            <a:off x="4114800" y="152400"/>
            <a:ext cx="8229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096D6-AA88-E200-5F70-81D234D3F050}"/>
              </a:ext>
            </a:extLst>
          </p:cNvPr>
          <p:cNvSpPr txBox="1"/>
          <p:nvPr/>
        </p:nvSpPr>
        <p:spPr>
          <a:xfrm>
            <a:off x="779850" y="1828800"/>
            <a:ext cx="4726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8EF9D-AD38-4871-4E2D-B3793CE706D8}"/>
              </a:ext>
            </a:extLst>
          </p:cNvPr>
          <p:cNvSpPr txBox="1"/>
          <p:nvPr/>
        </p:nvSpPr>
        <p:spPr>
          <a:xfrm>
            <a:off x="3657600" y="331966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B08E3-D9D6-5BC8-1BD6-35432B324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8667" r="16875" b="8667"/>
          <a:stretch/>
        </p:blipFill>
        <p:spPr>
          <a:xfrm>
            <a:off x="6034038" y="1605416"/>
            <a:ext cx="5542102" cy="36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17D6A-250A-E586-A5A9-58949A14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8667" r="16875" b="8667"/>
          <a:stretch/>
        </p:blipFill>
        <p:spPr>
          <a:xfrm>
            <a:off x="1371600" y="838200"/>
            <a:ext cx="4284257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AC8C5-6187-3C27-52C2-4A6CE11CB9FE}"/>
              </a:ext>
            </a:extLst>
          </p:cNvPr>
          <p:cNvSpPr txBox="1"/>
          <p:nvPr/>
        </p:nvSpPr>
        <p:spPr>
          <a:xfrm>
            <a:off x="3505200" y="76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372189-9FA1-6871-417C-42C14FC9618D}"/>
              </a:ext>
            </a:extLst>
          </p:cNvPr>
          <p:cNvGrpSpPr/>
          <p:nvPr/>
        </p:nvGrpSpPr>
        <p:grpSpPr>
          <a:xfrm>
            <a:off x="1371600" y="3810000"/>
            <a:ext cx="4288676" cy="2819400"/>
            <a:chOff x="3636124" y="1380240"/>
            <a:chExt cx="7352370" cy="4868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72360D-BFDA-5B52-2357-78532393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124" y="1380240"/>
              <a:ext cx="7352370" cy="48681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594BB0-A61E-5FAC-A933-4988BE75B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0" t="89043" r="24051" b="7826"/>
            <a:stretch/>
          </p:blipFill>
          <p:spPr>
            <a:xfrm>
              <a:off x="6400800" y="5867400"/>
              <a:ext cx="2971800" cy="381000"/>
            </a:xfrm>
            <a:prstGeom prst="rect">
              <a:avLst/>
            </a:prstGeom>
          </p:spPr>
        </p:pic>
      </p:grpSp>
      <p:pic>
        <p:nvPicPr>
          <p:cNvPr id="1028" name="Picture 4" descr="HỘI THI &quot;SÁNG TẠO CÙNG CÁC CHẤT LIỆU, PHẾ LIỆU&quot;">
            <a:extLst>
              <a:ext uri="{FF2B5EF4-FFF2-40B4-BE49-F238E27FC236}">
                <a16:creationId xmlns:a16="http://schemas.microsoft.com/office/drawing/2014/main" id="{6EA2AFC4-C86C-0F42-5327-75EFD4939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17829" r="22921" b="2816"/>
          <a:stretch/>
        </p:blipFill>
        <p:spPr bwMode="auto">
          <a:xfrm>
            <a:off x="6858000" y="838200"/>
            <a:ext cx="409774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 Cách làm tranh sáng tạo cho trẻ mầm non từ ống hút, giấy và vật liệu khác">
            <a:extLst>
              <a:ext uri="{FF2B5EF4-FFF2-40B4-BE49-F238E27FC236}">
                <a16:creationId xmlns:a16="http://schemas.microsoft.com/office/drawing/2014/main" id="{864417D7-54F6-C07E-5848-4130AB08F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750" r="11667" b="10000"/>
          <a:stretch/>
        </p:blipFill>
        <p:spPr bwMode="auto">
          <a:xfrm>
            <a:off x="6858000" y="3810000"/>
            <a:ext cx="4113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225</Words>
  <Application>Microsoft Office PowerPoint</Application>
  <PresentationFormat>Widescreen</PresentationFormat>
  <Paragraphs>37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Nhung Nguyễn</cp:lastModifiedBy>
  <cp:revision>77</cp:revision>
  <dcterms:created xsi:type="dcterms:W3CDTF">2021-07-16T14:18:37Z</dcterms:created>
  <dcterms:modified xsi:type="dcterms:W3CDTF">2022-09-28T02:06:13Z</dcterms:modified>
</cp:coreProperties>
</file>