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2" r:id="rId5"/>
    <p:sldId id="261" r:id="rId6"/>
    <p:sldId id="263" r:id="rId7"/>
    <p:sldId id="265" r:id="rId8"/>
    <p:sldId id="267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1" r:id="rId20"/>
    <p:sldId id="284" r:id="rId21"/>
    <p:sldId id="285" r:id="rId22"/>
    <p:sldId id="289" r:id="rId23"/>
    <p:sldId id="295" r:id="rId24"/>
    <p:sldId id="296" r:id="rId25"/>
    <p:sldId id="297" r:id="rId26"/>
    <p:sldId id="298" r:id="rId27"/>
    <p:sldId id="300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9EA7-3F71-4D3B-B450-BD3001FB50D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3D6-C72C-4B6D-A4FA-E38AE224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56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6949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908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DDE45-7B91-4B6D-818F-0A047675D5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4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" y="19001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5" y="4243172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4" y="4243176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8" y="5550585"/>
            <a:ext cx="3758193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54DA-6182-4C90-AA58-11DDF56A212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23" y="522514"/>
            <a:ext cx="8628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QUẬN LONG BIÊN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5350" y="1438981"/>
            <a:ext cx="485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0826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4" y="3411"/>
            <a:ext cx="12191996" cy="6854589"/>
          </a:xfrm>
          <a:prstGeom prst="rect">
            <a:avLst/>
          </a:prstGeom>
        </p:spPr>
      </p:pic>
      <p:pic>
        <p:nvPicPr>
          <p:cNvPr id="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01209"/>
            <a:ext cx="4123074" cy="298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927" y="1373047"/>
            <a:ext cx="2200376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5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711235" y="1373047"/>
            <a:ext cx="10480766" cy="544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355453">
            <a:off x="4829933" y="3422060"/>
            <a:ext cx="6594365" cy="13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2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38907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29"/>
          <a:stretch/>
        </p:blipFill>
        <p:spPr>
          <a:xfrm>
            <a:off x="3092746" y="2926082"/>
            <a:ext cx="5158399" cy="382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82" b="67096"/>
          <a:stretch/>
        </p:blipFill>
        <p:spPr>
          <a:xfrm>
            <a:off x="5865223" y="98247"/>
            <a:ext cx="3423169" cy="269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92" r="50046" b="67340"/>
          <a:stretch/>
        </p:blipFill>
        <p:spPr>
          <a:xfrm>
            <a:off x="2063931" y="98247"/>
            <a:ext cx="3608015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9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- 2015 </a:t>
            </a: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07" y="4106495"/>
            <a:ext cx="4090128" cy="20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4145274" y="2699389"/>
            <a:ext cx="7796404" cy="3227094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CHÀO MỪNG 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ĐẾN VỚI TIẾT 2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6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3647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779" y="699191"/>
            <a:ext cx="579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–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390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Chuẩn</a:t>
            </a:r>
            <a:r>
              <a:rPr kumimoji="0" lang="en-US" altLang="zh-CN" sz="6399" b="1" i="0" u="none" strike="noStrike" kern="1200" cap="none" spc="0" normalizeH="0" baseline="0" noProof="0" dirty="0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bị</a:t>
            </a:r>
            <a:endParaRPr kumimoji="0" lang="zh-CN" altLang="en-US" sz="6399" b="1" i="0" u="none" strike="noStrike" kern="1200" cap="none" spc="0" normalizeH="0" baseline="0" noProof="0" dirty="0">
              <a:ln>
                <a:noFill/>
              </a:ln>
              <a:solidFill>
                <a:srgbClr val="78B543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54633" y="359717"/>
            <a:ext cx="9457509" cy="34616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1356" y="803471"/>
            <a:ext cx="7380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3439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Yêu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đạt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Chỉ ra được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Chia sẻ được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2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1DF4F-F3D8-45D3-A046-35F3E27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7" y="254955"/>
            <a:ext cx="4412738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19D61-3347-4AF7-AF61-D862FA5AB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1179"/>
          <a:stretch/>
        </p:blipFill>
        <p:spPr>
          <a:xfrm>
            <a:off x="6489576" y="254955"/>
            <a:ext cx="4665215" cy="3080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713D3-0FE7-4F27-A65C-D431F830E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89" y="3661640"/>
            <a:ext cx="4351536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F42FD-54C6-4696-8960-2539B7FFA3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4190" r="9997" b="4979"/>
          <a:stretch/>
        </p:blipFill>
        <p:spPr>
          <a:xfrm>
            <a:off x="6489576" y="3621810"/>
            <a:ext cx="4665215" cy="3108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1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2. KIẾN TẠO KIẾN THỨC</a:t>
            </a:r>
          </a:p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KĨ NĂNG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7419283" y="6137901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2370673" y="6177023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7184152" y="2762903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2321848" y="2775966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6866180" y="3461884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2119378" y="3507269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6742550" y="46828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2039479" y="43280"/>
            <a:ext cx="3739012" cy="259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18A-AF01-4549-9E2A-92E04C2898AC}"/>
              </a:ext>
            </a:extLst>
          </p:cNvPr>
          <p:cNvSpPr txBox="1"/>
          <p:nvPr/>
        </p:nvSpPr>
        <p:spPr>
          <a:xfrm>
            <a:off x="188147" y="866159"/>
            <a:ext cx="141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NHẮC LẠI CÁC BƯỚC THỰC HIỆN VẼ TRANH PHONG CẢNH</a:t>
            </a:r>
          </a:p>
        </p:txBody>
      </p:sp>
    </p:spTree>
    <p:extLst>
      <p:ext uri="{BB962C8B-B14F-4D97-AF65-F5344CB8AC3E}">
        <p14:creationId xmlns:p14="http://schemas.microsoft.com/office/powerpoint/2010/main" val="15860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4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VẬN DỤNG – PHÁT 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DẶN DÒ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152757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758" y="361839"/>
            <a:ext cx="57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4224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63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63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36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-</a:t>
            </a:r>
            <a:r>
              <a:rPr lang="vi-VN" sz="2800" b="1" dirty="0">
                <a:solidFill>
                  <a:srgbClr val="00B050"/>
                </a:solidFill>
              </a:rPr>
              <a:t>  </a:t>
            </a:r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 </a:t>
            </a:r>
            <a:r>
              <a:rPr lang="vi-VN" sz="2800" b="1" dirty="0">
                <a:solidFill>
                  <a:srgbClr val="00B050"/>
                </a:solidFill>
              </a:rPr>
              <a:t>Tạo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điểm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tâm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vi-VN" sz="2800" b="1" dirty="0">
                <a:solidFill>
                  <a:srgbClr val="00B050"/>
                </a:solidFill>
              </a:rPr>
              <a:t>- Chỉ ra được </a:t>
            </a:r>
            <a:r>
              <a:rPr lang="en-US" sz="2800" b="1" dirty="0" err="1">
                <a:solidFill>
                  <a:srgbClr val="00B050"/>
                </a:solidFill>
              </a:rPr>
              <a:t>màu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gọi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nóng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lạnh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phù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sản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phẩm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thuật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vi-VN" sz="2800" b="1" dirty="0">
                <a:solidFill>
                  <a:srgbClr val="00B050"/>
                </a:solidFill>
              </a:rPr>
              <a:t>- Chia sẻ được </a:t>
            </a:r>
            <a:r>
              <a:rPr lang="en-US" sz="2800" b="1" dirty="0">
                <a:solidFill>
                  <a:srgbClr val="00B050"/>
                </a:solidFill>
              </a:rPr>
              <a:t>ý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bảo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môi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xanh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sạch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đẹp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Màu Xanh Lá Cây Trang Trí Trang Trí Nền, Tươi, Vẽ Tay, Cây  Xanh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325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Thuộc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giác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360" b="53554"/>
          <a:stretch/>
        </p:blipFill>
        <p:spPr>
          <a:xfrm>
            <a:off x="3670661" y="117126"/>
            <a:ext cx="4054844" cy="317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96" t="1815" r="2915" b="53396"/>
          <a:stretch/>
        </p:blipFill>
        <p:spPr>
          <a:xfrm>
            <a:off x="7816945" y="117126"/>
            <a:ext cx="4255469" cy="317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57" t="47240" r="33587" b="10354"/>
          <a:stretch/>
        </p:blipFill>
        <p:spPr>
          <a:xfrm>
            <a:off x="3670661" y="3553097"/>
            <a:ext cx="4827386" cy="330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017" t="73129" r="5055" b="13530"/>
          <a:stretch/>
        </p:blipFill>
        <p:spPr>
          <a:xfrm>
            <a:off x="8590227" y="4069079"/>
            <a:ext cx="3299307" cy="13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8572304" y="6035464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4522356" y="6061546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8572304" y="2658642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4594531" y="2678235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8171280" y="3368120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4312162" y="3350732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8171280" y="26125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4312162" y="13062"/>
            <a:ext cx="3739012" cy="2599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570" y="743805"/>
            <a:ext cx="36698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bước?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709</Words>
  <Application>Microsoft Office PowerPoint</Application>
  <PresentationFormat>Widescreen</PresentationFormat>
  <Paragraphs>75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Nhung Nguyễn</cp:lastModifiedBy>
  <cp:revision>26</cp:revision>
  <dcterms:created xsi:type="dcterms:W3CDTF">2023-08-01T09:24:30Z</dcterms:created>
  <dcterms:modified xsi:type="dcterms:W3CDTF">2024-10-03T05:20:51Z</dcterms:modified>
</cp:coreProperties>
</file>