
<file path=[Content_Types].xml><?xml version="1.0" encoding="utf-8"?>
<Types xmlns="http://schemas.openxmlformats.org/package/2006/content-types">
  <Default Extension="jpeg" ContentType="image/jpeg"/>
  <Default Extension="JPG" ContentType="image/.jpg"/>
  <Default Extension="wav" ContentType="audio/x-wav"/>
  <Default Extension="wmf" ContentType="image/x-wmf"/>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79" r:id="rId4"/>
    <p:sldId id="275" r:id="rId5"/>
    <p:sldId id="258" r:id="rId6"/>
    <p:sldId id="259" r:id="rId7"/>
    <p:sldId id="261" r:id="rId8"/>
    <p:sldId id="263" r:id="rId9"/>
    <p:sldId id="276" r:id="rId10"/>
    <p:sldId id="264" r:id="rId11"/>
    <p:sldId id="265" r:id="rId12"/>
    <p:sldId id="266" r:id="rId13"/>
    <p:sldId id="267" r:id="rId14"/>
    <p:sldId id="271" r:id="rId15"/>
    <p:sldId id="272" r:id="rId16"/>
    <p:sldId id="273" r:id="rId17"/>
    <p:sldId id="274" r:id="rId18"/>
    <p:sldId id="277" r:id="rId19"/>
  </p:sldIdLst>
  <p:sldSz cx="12192000" cy="6858000"/>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p:scale>
          <a:sx n="88" d="100"/>
          <a:sy n="88" d="100"/>
        </p:scale>
        <p:origin x="-398" y="8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êu đề bản chiếu">
    <p:bg>
      <p:bgPr>
        <a:solidFill>
          <a:schemeClr val="bg1"/>
        </a:solidFill>
        <a:effectLst/>
      </p:bgPr>
    </p:bg>
    <p:spTree>
      <p:nvGrpSpPr>
        <p:cNvPr id="1" name=""/>
        <p:cNvGrpSpPr/>
        <p:nvPr/>
      </p:nvGrpSpPr>
      <p:grpSpPr>
        <a:xfrm>
          <a:off x="0" y="0"/>
          <a:ext cx="0" cy="0"/>
          <a:chOff x="0" y="0"/>
          <a:chExt cx="0" cy="0"/>
        </a:xfrm>
      </p:grpSpPr>
      <p:sp>
        <p:nvSpPr>
          <p:cNvPr id="2" name="Tiêu đề 1"/>
          <p:cNvSpPr>
            <a:spLocks noGrp="1"/>
          </p:cNvSpPr>
          <p:nvPr>
            <p:ph type="ctrTitle" hasCustomPrompt="1"/>
          </p:nvPr>
        </p:nvSpPr>
        <p:spPr>
          <a:xfrm>
            <a:off x="914400" y="2130442"/>
            <a:ext cx="10363200" cy="1470025"/>
          </a:xfrm>
        </p:spPr>
        <p:txBody>
          <a:bodyPr/>
          <a:lstStyle/>
          <a:p>
            <a:r>
              <a:rPr lang="vi-VN" smtClean="0"/>
              <a:t>Bấm &amp; sửa kiểu tiêu đề</a:t>
            </a:r>
            <a:endParaRPr lang="en-US"/>
          </a:p>
        </p:txBody>
      </p:sp>
      <p:sp>
        <p:nvSpPr>
          <p:cNvPr id="3" name="Tiêu đề phụ 2"/>
          <p:cNvSpPr>
            <a:spLocks noGrp="1"/>
          </p:cNvSpPr>
          <p:nvPr>
            <p:ph type="subTitle" idx="1" hasCustomPrompt="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smtClean="0"/>
              <a:t>Bấm &amp; sửa kiểu phụ đề</a:t>
            </a:r>
            <a:endParaRPr lang="en-US"/>
          </a:p>
        </p:txBody>
      </p:sp>
      <p:sp>
        <p:nvSpPr>
          <p:cNvPr id="7" name="Rectangle 4"/>
          <p:cNvSpPr>
            <a:spLocks noGrp="1" noChangeArrowheads="1"/>
          </p:cNvSpPr>
          <p:nvPr>
            <p:ph type="dt" sz="half" idx="2"/>
          </p:nvPr>
        </p:nvSpPr>
        <p:spPr bwMode="auto">
          <a:xfrm>
            <a:off x="609600" y="6245225"/>
            <a:ext cx="2844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Rectangle 5"/>
          <p:cNvSpPr>
            <a:spLocks noGrp="1" noChangeArrowheads="1"/>
          </p:cNvSpPr>
          <p:nvPr>
            <p:ph type="ftr" sz="quarter" idx="3"/>
          </p:nvPr>
        </p:nvSpPr>
        <p:spPr bwMode="auto">
          <a:xfrm>
            <a:off x="4165600" y="6245225"/>
            <a:ext cx="3860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 name="Rectangle 6"/>
          <p:cNvSpPr>
            <a:spLocks noGrp="1" noChangeArrowheads="1"/>
          </p:cNvSpPr>
          <p:nvPr>
            <p:ph type="sldNum" sz="quarter" idx="4"/>
          </p:nvPr>
        </p:nvSpPr>
        <p:spPr bwMode="auto">
          <a:xfrm>
            <a:off x="8737600" y="6245225"/>
            <a:ext cx="2844800" cy="476250"/>
          </a:xfrm>
          <a:prstGeom prst="rect">
            <a:avLst/>
          </a:prstGeom>
          <a:ln>
            <a:miter lim="800000"/>
          </a:ln>
        </p:spPr>
        <p:txBody>
          <a:bodyPr vert="horz" wrap="square" lIns="91440" tIns="45720" rIns="91440" bIns="45720" numCol="1" anchor="t" anchorCtr="0" compatLnSpc="1"/>
          <a:p>
            <a:pPr algn="r">
              <a:buNone/>
            </a:pPr>
            <a:fld id="{9A0DB2DC-4C9A-4742-B13C-FB6460FD3503}" type="slidenum">
              <a:rPr lang="en-US" baseline="-25000" dirty="0">
                <a:latin typeface="Arial" panose="020B0604020202020204" pitchFamily="34" charset="0"/>
              </a:rPr>
            </a:fld>
            <a:endParaRPr lang="en-US" baseline="-25000" dirty="0">
              <a:latin typeface="Arial" panose="020B0604020202020204" pitchFamily="34" charset="0"/>
            </a:endParaRPr>
          </a:p>
        </p:txBody>
      </p:sp>
    </p:spTree>
  </p:cSld>
  <p:clrMapOvr>
    <a:masterClrMapping/>
  </p:clrMapOvr>
  <p:transition spd="slow" advTm="24000">
    <p:wheel spokes="8"/>
    <p:sndAc>
      <p:stSnd loop="1">
        <p:snd r:embed="rId2" name="applause.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êu đề và Nội dung">
    <p:bg>
      <p:bgPr>
        <a:solidFill>
          <a:schemeClr val="bg1"/>
        </a:solidFill>
        <a:effectLst/>
      </p:bgPr>
    </p:b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smtClean="0"/>
              <a:t>Bấm &amp; sửa kiểu tiêu đề</a:t>
            </a:r>
            <a:endParaRPr lang="en-US"/>
          </a:p>
        </p:txBody>
      </p:sp>
      <p:sp>
        <p:nvSpPr>
          <p:cNvPr id="3" name="Nơi giữ chỗ cho Nội dung 2"/>
          <p:cNvSpPr>
            <a:spLocks noGrp="1"/>
          </p:cNvSpPr>
          <p:nvPr>
            <p:ph idx="1" hasCustomPrompt="1"/>
          </p:nvPr>
        </p:nvSpPr>
        <p:spPr/>
        <p:txBody>
          <a:body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en-US"/>
          </a:p>
        </p:txBody>
      </p:sp>
      <p:sp>
        <p:nvSpPr>
          <p:cNvPr id="7" name="Rectangle 4"/>
          <p:cNvSpPr>
            <a:spLocks noGrp="1" noChangeArrowheads="1"/>
          </p:cNvSpPr>
          <p:nvPr>
            <p:ph type="dt" sz="half" idx="2"/>
          </p:nvPr>
        </p:nvSpPr>
        <p:spPr bwMode="auto">
          <a:xfrm>
            <a:off x="609600" y="6245225"/>
            <a:ext cx="2844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Rectangle 5"/>
          <p:cNvSpPr>
            <a:spLocks noGrp="1" noChangeArrowheads="1"/>
          </p:cNvSpPr>
          <p:nvPr>
            <p:ph type="ftr" sz="quarter" idx="3"/>
          </p:nvPr>
        </p:nvSpPr>
        <p:spPr bwMode="auto">
          <a:xfrm>
            <a:off x="4165600" y="6245225"/>
            <a:ext cx="3860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 name="Rectangle 6"/>
          <p:cNvSpPr>
            <a:spLocks noGrp="1" noChangeArrowheads="1"/>
          </p:cNvSpPr>
          <p:nvPr>
            <p:ph type="sldNum" sz="quarter" idx="4"/>
          </p:nvPr>
        </p:nvSpPr>
        <p:spPr bwMode="auto">
          <a:xfrm>
            <a:off x="8737600" y="6245225"/>
            <a:ext cx="2844800" cy="476250"/>
          </a:xfrm>
          <a:prstGeom prst="rect">
            <a:avLst/>
          </a:prstGeom>
          <a:ln>
            <a:miter lim="800000"/>
          </a:ln>
        </p:spPr>
        <p:txBody>
          <a:bodyPr vert="horz" wrap="square" lIns="91440" tIns="45720" rIns="91440" bIns="45720" numCol="1" anchor="t" anchorCtr="0" compatLnSpc="1"/>
          <a:p>
            <a:pPr algn="r">
              <a:buNone/>
            </a:pPr>
            <a:fld id="{9A0DB2DC-4C9A-4742-B13C-FB6460FD3503}" type="slidenum">
              <a:rPr lang="en-US" baseline="-25000" dirty="0">
                <a:latin typeface="Arial" panose="020B0604020202020204" pitchFamily="34" charset="0"/>
              </a:rPr>
            </a:fld>
            <a:endParaRPr lang="en-US" baseline="-25000" dirty="0">
              <a:latin typeface="Arial" panose="020B0604020202020204" pitchFamily="34" charset="0"/>
            </a:endParaRPr>
          </a:p>
        </p:txBody>
      </p:sp>
    </p:spTree>
  </p:cSld>
  <p:clrMapOvr>
    <a:masterClrMapping/>
  </p:clrMapOvr>
  <p:transition spd="slow" advTm="24000">
    <p:wheel spokes="8"/>
    <p:sndAc>
      <p:stSnd loop="1">
        <p:snd r:embed="rId2" name="applause.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ầu trang của Phần">
    <p:bg>
      <p:bgPr>
        <a:solidFill>
          <a:schemeClr val="bg1"/>
        </a:solidFill>
        <a:effectLst/>
      </p:bgPr>
    </p:b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963084" y="4406917"/>
            <a:ext cx="10363200" cy="1362075"/>
          </a:xfrm>
        </p:spPr>
        <p:txBody>
          <a:bodyPr anchor="t"/>
          <a:lstStyle>
            <a:lvl1pPr algn="l">
              <a:defRPr sz="4000" b="1" cap="all"/>
            </a:lvl1pPr>
          </a:lstStyle>
          <a:p>
            <a:r>
              <a:rPr lang="vi-VN" smtClean="0"/>
              <a:t>Bấm &amp; sửa kiểu tiêu đề</a:t>
            </a:r>
            <a:endParaRPr lang="en-US"/>
          </a:p>
        </p:txBody>
      </p:sp>
      <p:sp>
        <p:nvSpPr>
          <p:cNvPr id="3" name="Nơi giữ chỗ cho Văn bản 2"/>
          <p:cNvSpPr>
            <a:spLocks noGrp="1"/>
          </p:cNvSpPr>
          <p:nvPr>
            <p:ph type="body" idx="1" hasCustomPrompt="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smtClean="0"/>
              <a:t>Bấm &amp; sửa kiểu tiêu đề</a:t>
            </a:r>
            <a:endParaRPr lang="vi-VN" smtClean="0"/>
          </a:p>
        </p:txBody>
      </p:sp>
      <p:sp>
        <p:nvSpPr>
          <p:cNvPr id="7" name="Rectangle 4"/>
          <p:cNvSpPr>
            <a:spLocks noGrp="1" noChangeArrowheads="1"/>
          </p:cNvSpPr>
          <p:nvPr>
            <p:ph type="dt" sz="half" idx="2"/>
          </p:nvPr>
        </p:nvSpPr>
        <p:spPr bwMode="auto">
          <a:xfrm>
            <a:off x="609600" y="6245225"/>
            <a:ext cx="2844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Rectangle 5"/>
          <p:cNvSpPr>
            <a:spLocks noGrp="1" noChangeArrowheads="1"/>
          </p:cNvSpPr>
          <p:nvPr>
            <p:ph type="ftr" sz="quarter" idx="3"/>
          </p:nvPr>
        </p:nvSpPr>
        <p:spPr bwMode="auto">
          <a:xfrm>
            <a:off x="4165600" y="6245225"/>
            <a:ext cx="3860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 name="Rectangle 6"/>
          <p:cNvSpPr>
            <a:spLocks noGrp="1" noChangeArrowheads="1"/>
          </p:cNvSpPr>
          <p:nvPr>
            <p:ph type="sldNum" sz="quarter" idx="4"/>
          </p:nvPr>
        </p:nvSpPr>
        <p:spPr bwMode="auto">
          <a:xfrm>
            <a:off x="8737600" y="6245225"/>
            <a:ext cx="2844800" cy="476250"/>
          </a:xfrm>
          <a:prstGeom prst="rect">
            <a:avLst/>
          </a:prstGeom>
          <a:ln>
            <a:miter lim="800000"/>
          </a:ln>
        </p:spPr>
        <p:txBody>
          <a:bodyPr vert="horz" wrap="square" lIns="91440" tIns="45720" rIns="91440" bIns="45720" numCol="1" anchor="t" anchorCtr="0" compatLnSpc="1"/>
          <a:p>
            <a:pPr algn="r">
              <a:buNone/>
            </a:pPr>
            <a:fld id="{9A0DB2DC-4C9A-4742-B13C-FB6460FD3503}" type="slidenum">
              <a:rPr lang="en-US" baseline="-25000" dirty="0">
                <a:latin typeface="Arial" panose="020B0604020202020204" pitchFamily="34" charset="0"/>
              </a:rPr>
            </a:fld>
            <a:endParaRPr lang="en-US" baseline="-25000" dirty="0">
              <a:latin typeface="Arial" panose="020B0604020202020204" pitchFamily="34" charset="0"/>
            </a:endParaRPr>
          </a:p>
        </p:txBody>
      </p:sp>
    </p:spTree>
  </p:cSld>
  <p:clrMapOvr>
    <a:masterClrMapping/>
  </p:clrMapOvr>
  <p:transition spd="slow" advTm="24000">
    <p:wheel spokes="8"/>
    <p:sndAc>
      <p:stSnd loop="1">
        <p:snd r:embed="rId2" name="applause.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ội dung">
    <p:bg>
      <p:bgPr>
        <a:solidFill>
          <a:schemeClr val="bg1"/>
        </a:solidFill>
        <a:effectLst/>
      </p:bgPr>
    </p:b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smtClean="0"/>
              <a:t>Bấm &amp; sửa kiểu tiêu đề</a:t>
            </a:r>
            <a:endParaRPr lang="en-US"/>
          </a:p>
        </p:txBody>
      </p:sp>
      <p:sp>
        <p:nvSpPr>
          <p:cNvPr id="3" name="Nơi giữ chỗ cho Nội dung 2"/>
          <p:cNvSpPr>
            <a:spLocks noGrp="1"/>
          </p:cNvSpPr>
          <p:nvPr>
            <p:ph sz="half" idx="1" hasCustomPrompt="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en-US"/>
          </a:p>
        </p:txBody>
      </p:sp>
      <p:sp>
        <p:nvSpPr>
          <p:cNvPr id="4" name="Nơi giữ chỗ cho Nội dung 3"/>
          <p:cNvSpPr>
            <a:spLocks noGrp="1"/>
          </p:cNvSpPr>
          <p:nvPr>
            <p:ph sz="half" idx="2" hasCustomPrompt="1"/>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en-US"/>
          </a:p>
        </p:txBody>
      </p:sp>
      <p:sp>
        <p:nvSpPr>
          <p:cNvPr id="7" name="Rectangle 4"/>
          <p:cNvSpPr>
            <a:spLocks noGrp="1" noChangeArrowheads="1"/>
          </p:cNvSpPr>
          <p:nvPr>
            <p:ph type="dt" sz="half" idx="12"/>
          </p:nvPr>
        </p:nvSpPr>
        <p:spPr bwMode="auto">
          <a:xfrm>
            <a:off x="609600" y="6245225"/>
            <a:ext cx="2844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Rectangle 5"/>
          <p:cNvSpPr>
            <a:spLocks noGrp="1" noChangeArrowheads="1"/>
          </p:cNvSpPr>
          <p:nvPr>
            <p:ph type="ftr" sz="quarter" idx="3"/>
          </p:nvPr>
        </p:nvSpPr>
        <p:spPr bwMode="auto">
          <a:xfrm>
            <a:off x="4165600" y="6245225"/>
            <a:ext cx="3860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 name="Rectangle 6"/>
          <p:cNvSpPr>
            <a:spLocks noGrp="1" noChangeArrowheads="1"/>
          </p:cNvSpPr>
          <p:nvPr>
            <p:ph type="sldNum" sz="quarter" idx="4"/>
          </p:nvPr>
        </p:nvSpPr>
        <p:spPr bwMode="auto">
          <a:xfrm>
            <a:off x="8737600" y="6245225"/>
            <a:ext cx="2844800" cy="476250"/>
          </a:xfrm>
          <a:prstGeom prst="rect">
            <a:avLst/>
          </a:prstGeom>
          <a:ln>
            <a:miter lim="800000"/>
          </a:ln>
        </p:spPr>
        <p:txBody>
          <a:bodyPr vert="horz" wrap="square" lIns="91440" tIns="45720" rIns="91440" bIns="45720" numCol="1" anchor="t" anchorCtr="0" compatLnSpc="1"/>
          <a:p>
            <a:pPr algn="r">
              <a:buNone/>
            </a:pPr>
            <a:fld id="{9A0DB2DC-4C9A-4742-B13C-FB6460FD3503}" type="slidenum">
              <a:rPr lang="en-US" baseline="-25000" dirty="0">
                <a:latin typeface="Arial" panose="020B0604020202020204" pitchFamily="34" charset="0"/>
              </a:rPr>
            </a:fld>
            <a:endParaRPr lang="en-US" baseline="-25000" dirty="0">
              <a:latin typeface="Arial" panose="020B0604020202020204" pitchFamily="34" charset="0"/>
            </a:endParaRPr>
          </a:p>
        </p:txBody>
      </p:sp>
    </p:spTree>
  </p:cSld>
  <p:clrMapOvr>
    <a:masterClrMapping/>
  </p:clrMapOvr>
  <p:transition spd="slow" advTm="24000">
    <p:wheel spokes="8"/>
    <p:sndAc>
      <p:stSnd loop="1">
        <p:snd r:embed="rId2" name="applause.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ép so sánh">
    <p:bg>
      <p:bgPr>
        <a:solidFill>
          <a:schemeClr val="bg1"/>
        </a:solidFill>
        <a:effectLst/>
      </p:bgPr>
    </p:b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lvl1pPr>
              <a:defRPr/>
            </a:lvl1pPr>
          </a:lstStyle>
          <a:p>
            <a:r>
              <a:rPr lang="vi-VN" smtClean="0"/>
              <a:t>Bấm &amp; sửa kiểu tiêu đề</a:t>
            </a:r>
            <a:endParaRPr lang="en-US"/>
          </a:p>
        </p:txBody>
      </p:sp>
      <p:sp>
        <p:nvSpPr>
          <p:cNvPr id="3" name="Nơi giữ chỗ cho Văn bản 2"/>
          <p:cNvSpPr>
            <a:spLocks noGrp="1"/>
          </p:cNvSpPr>
          <p:nvPr>
            <p:ph type="body" idx="1" hasCustomPrompt="1"/>
          </p:nvPr>
        </p:nvSpPr>
        <p:spPr>
          <a:xfrm>
            <a:off x="609603"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endParaRPr lang="vi-VN" smtClean="0"/>
          </a:p>
        </p:txBody>
      </p:sp>
      <p:sp>
        <p:nvSpPr>
          <p:cNvPr id="4" name="Nơi giữ chỗ cho Nội dung 3"/>
          <p:cNvSpPr>
            <a:spLocks noGrp="1"/>
          </p:cNvSpPr>
          <p:nvPr>
            <p:ph sz="half" idx="2" hasCustomPrompt="1"/>
          </p:nvPr>
        </p:nvSpPr>
        <p:spPr>
          <a:xfrm>
            <a:off x="609603"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en-US"/>
          </a:p>
        </p:txBody>
      </p:sp>
      <p:sp>
        <p:nvSpPr>
          <p:cNvPr id="5" name="Nơi giữ chỗ cho Văn bản 4"/>
          <p:cNvSpPr>
            <a:spLocks noGrp="1"/>
          </p:cNvSpPr>
          <p:nvPr>
            <p:ph type="body" sz="quarter" idx="3" hasCustomPrompt="1"/>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endParaRPr lang="vi-VN" smtClean="0"/>
          </a:p>
        </p:txBody>
      </p:sp>
      <p:sp>
        <p:nvSpPr>
          <p:cNvPr id="6" name="Nơi giữ chỗ cho Nội dung 5"/>
          <p:cNvSpPr>
            <a:spLocks noGrp="1"/>
          </p:cNvSpPr>
          <p:nvPr>
            <p:ph sz="quarter" idx="4" hasCustomPrompt="1"/>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en-US"/>
          </a:p>
        </p:txBody>
      </p:sp>
      <p:sp>
        <p:nvSpPr>
          <p:cNvPr id="7" name="Rectangle 4"/>
          <p:cNvSpPr>
            <a:spLocks noGrp="1" noChangeArrowheads="1"/>
          </p:cNvSpPr>
          <p:nvPr>
            <p:ph type="dt" sz="half" idx="12"/>
          </p:nvPr>
        </p:nvSpPr>
        <p:spPr bwMode="auto">
          <a:xfrm>
            <a:off x="609600" y="6245225"/>
            <a:ext cx="2844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Rectangle 5"/>
          <p:cNvSpPr>
            <a:spLocks noGrp="1" noChangeArrowheads="1"/>
          </p:cNvSpPr>
          <p:nvPr>
            <p:ph type="ftr" sz="quarter" idx="13"/>
          </p:nvPr>
        </p:nvSpPr>
        <p:spPr bwMode="auto">
          <a:xfrm>
            <a:off x="4165600" y="6245225"/>
            <a:ext cx="3860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 name="Rectangle 6"/>
          <p:cNvSpPr>
            <a:spLocks noGrp="1" noChangeArrowheads="1"/>
          </p:cNvSpPr>
          <p:nvPr>
            <p:ph type="sldNum" sz="quarter" idx="14"/>
          </p:nvPr>
        </p:nvSpPr>
        <p:spPr bwMode="auto">
          <a:xfrm>
            <a:off x="8737600" y="6245225"/>
            <a:ext cx="2844800" cy="476250"/>
          </a:xfrm>
          <a:prstGeom prst="rect">
            <a:avLst/>
          </a:prstGeom>
          <a:ln>
            <a:miter lim="800000"/>
          </a:ln>
        </p:spPr>
        <p:txBody>
          <a:bodyPr vert="horz" wrap="square" lIns="91440" tIns="45720" rIns="91440" bIns="45720" numCol="1" anchor="t" anchorCtr="0" compatLnSpc="1"/>
          <a:p>
            <a:pPr algn="r">
              <a:buNone/>
            </a:pPr>
            <a:fld id="{9A0DB2DC-4C9A-4742-B13C-FB6460FD3503}" type="slidenum">
              <a:rPr lang="en-US" baseline="-25000" dirty="0">
                <a:latin typeface="Arial" panose="020B0604020202020204" pitchFamily="34" charset="0"/>
              </a:rPr>
            </a:fld>
            <a:endParaRPr lang="en-US" baseline="-25000" dirty="0">
              <a:latin typeface="Arial" panose="020B0604020202020204" pitchFamily="34" charset="0"/>
            </a:endParaRPr>
          </a:p>
        </p:txBody>
      </p:sp>
    </p:spTree>
  </p:cSld>
  <p:clrMapOvr>
    <a:masterClrMapping/>
  </p:clrMapOvr>
  <p:transition spd="slow" advTm="24000">
    <p:wheel spokes="8"/>
    <p:sndAc>
      <p:stSnd loop="1">
        <p:snd r:embed="rId2" name="applause.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ỉ Tiêu đề">
    <p:bg>
      <p:bgPr>
        <a:solidFill>
          <a:schemeClr val="bg1"/>
        </a:solidFill>
        <a:effectLst/>
      </p:bgPr>
    </p:b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smtClean="0"/>
              <a:t>Bấm &amp; sửa kiểu tiêu đề</a:t>
            </a:r>
            <a:endParaRPr lang="en-US"/>
          </a:p>
        </p:txBody>
      </p:sp>
      <p:sp>
        <p:nvSpPr>
          <p:cNvPr id="7" name="Rectangle 4"/>
          <p:cNvSpPr>
            <a:spLocks noGrp="1" noChangeArrowheads="1"/>
          </p:cNvSpPr>
          <p:nvPr>
            <p:ph type="dt" sz="half" idx="2"/>
          </p:nvPr>
        </p:nvSpPr>
        <p:spPr bwMode="auto">
          <a:xfrm>
            <a:off x="609600" y="6245225"/>
            <a:ext cx="2844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Rectangle 5"/>
          <p:cNvSpPr>
            <a:spLocks noGrp="1" noChangeArrowheads="1"/>
          </p:cNvSpPr>
          <p:nvPr>
            <p:ph type="ftr" sz="quarter" idx="3"/>
          </p:nvPr>
        </p:nvSpPr>
        <p:spPr bwMode="auto">
          <a:xfrm>
            <a:off x="4165600" y="6245225"/>
            <a:ext cx="3860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 name="Rectangle 6"/>
          <p:cNvSpPr>
            <a:spLocks noGrp="1" noChangeArrowheads="1"/>
          </p:cNvSpPr>
          <p:nvPr>
            <p:ph type="sldNum" sz="quarter" idx="4"/>
          </p:nvPr>
        </p:nvSpPr>
        <p:spPr bwMode="auto">
          <a:xfrm>
            <a:off x="8737600" y="6245225"/>
            <a:ext cx="2844800" cy="476250"/>
          </a:xfrm>
          <a:prstGeom prst="rect">
            <a:avLst/>
          </a:prstGeom>
          <a:ln>
            <a:miter lim="800000"/>
          </a:ln>
        </p:spPr>
        <p:txBody>
          <a:bodyPr vert="horz" wrap="square" lIns="91440" tIns="45720" rIns="91440" bIns="45720" numCol="1" anchor="t" anchorCtr="0" compatLnSpc="1"/>
          <a:p>
            <a:pPr algn="r">
              <a:buNone/>
            </a:pPr>
            <a:fld id="{9A0DB2DC-4C9A-4742-B13C-FB6460FD3503}" type="slidenum">
              <a:rPr lang="en-US" baseline="-25000" dirty="0">
                <a:latin typeface="Arial" panose="020B0604020202020204" pitchFamily="34" charset="0"/>
              </a:rPr>
            </a:fld>
            <a:endParaRPr lang="en-US" baseline="-25000" dirty="0">
              <a:latin typeface="Arial" panose="020B0604020202020204" pitchFamily="34" charset="0"/>
            </a:endParaRPr>
          </a:p>
        </p:txBody>
      </p:sp>
    </p:spTree>
  </p:cSld>
  <p:clrMapOvr>
    <a:masterClrMapping/>
  </p:clrMapOvr>
  <p:transition spd="slow" advTm="24000">
    <p:wheel spokes="8"/>
    <p:sndAc>
      <p:stSnd loop="1">
        <p:snd r:embed="rId2" name="applause.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ống">
    <p:bg>
      <p:bgPr>
        <a:solidFill>
          <a:schemeClr val="bg1"/>
        </a:solidFill>
        <a:effectLst/>
      </p:bgPr>
    </p:bg>
    <p:spTree>
      <p:nvGrpSpPr>
        <p:cNvPr id="1" name=""/>
        <p:cNvGrpSpPr/>
        <p:nvPr/>
      </p:nvGrpSpPr>
      <p:grpSpPr>
        <a:xfrm>
          <a:off x="0" y="0"/>
          <a:ext cx="0" cy="0"/>
          <a:chOff x="0" y="0"/>
          <a:chExt cx="0" cy="0"/>
        </a:xfrm>
      </p:grpSpPr>
      <p:sp>
        <p:nvSpPr>
          <p:cNvPr id="7" name="Rectangle 4"/>
          <p:cNvSpPr>
            <a:spLocks noGrp="1" noChangeArrowheads="1"/>
          </p:cNvSpPr>
          <p:nvPr>
            <p:ph type="dt" sz="half" idx="2"/>
          </p:nvPr>
        </p:nvSpPr>
        <p:spPr bwMode="auto">
          <a:xfrm>
            <a:off x="609600" y="6245225"/>
            <a:ext cx="2844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Rectangle 5"/>
          <p:cNvSpPr>
            <a:spLocks noGrp="1" noChangeArrowheads="1"/>
          </p:cNvSpPr>
          <p:nvPr>
            <p:ph type="ftr" sz="quarter" idx="3"/>
          </p:nvPr>
        </p:nvSpPr>
        <p:spPr bwMode="auto">
          <a:xfrm>
            <a:off x="4165600" y="6245225"/>
            <a:ext cx="3860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 name="Rectangle 6"/>
          <p:cNvSpPr>
            <a:spLocks noGrp="1" noChangeArrowheads="1"/>
          </p:cNvSpPr>
          <p:nvPr>
            <p:ph type="sldNum" sz="quarter" idx="4"/>
          </p:nvPr>
        </p:nvSpPr>
        <p:spPr bwMode="auto">
          <a:xfrm>
            <a:off x="8737600" y="6245225"/>
            <a:ext cx="2844800" cy="476250"/>
          </a:xfrm>
          <a:prstGeom prst="rect">
            <a:avLst/>
          </a:prstGeom>
          <a:ln>
            <a:miter lim="800000"/>
          </a:ln>
        </p:spPr>
        <p:txBody>
          <a:bodyPr vert="horz" wrap="square" lIns="91440" tIns="45720" rIns="91440" bIns="45720" numCol="1" anchor="t" anchorCtr="0" compatLnSpc="1"/>
          <a:p>
            <a:pPr algn="r">
              <a:buNone/>
            </a:pPr>
            <a:fld id="{9A0DB2DC-4C9A-4742-B13C-FB6460FD3503}" type="slidenum">
              <a:rPr lang="en-US" baseline="-25000" dirty="0">
                <a:latin typeface="Arial" panose="020B0604020202020204" pitchFamily="34" charset="0"/>
              </a:rPr>
            </a:fld>
            <a:endParaRPr lang="en-US" baseline="-25000" dirty="0">
              <a:latin typeface="Arial" panose="020B0604020202020204" pitchFamily="34" charset="0"/>
            </a:endParaRPr>
          </a:p>
        </p:txBody>
      </p:sp>
    </p:spTree>
  </p:cSld>
  <p:clrMapOvr>
    <a:masterClrMapping/>
  </p:clrMapOvr>
  <p:transition spd="slow" advTm="24000">
    <p:wheel spokes="8"/>
    <p:sndAc>
      <p:stSnd loop="1">
        <p:snd r:embed="rId2" name="applause.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ội dung với Phụ đề">
    <p:bg>
      <p:bgPr>
        <a:solidFill>
          <a:schemeClr val="bg1"/>
        </a:solidFill>
        <a:effectLst/>
      </p:bgPr>
    </p:b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609606" y="273050"/>
            <a:ext cx="4011084" cy="1162050"/>
          </a:xfrm>
        </p:spPr>
        <p:txBody>
          <a:bodyPr anchor="b"/>
          <a:lstStyle>
            <a:lvl1pPr algn="l">
              <a:defRPr sz="2000" b="1"/>
            </a:lvl1pPr>
          </a:lstStyle>
          <a:p>
            <a:r>
              <a:rPr lang="vi-VN" smtClean="0"/>
              <a:t>Bấm &amp; sửa kiểu tiêu đề</a:t>
            </a:r>
            <a:endParaRPr lang="en-US"/>
          </a:p>
        </p:txBody>
      </p:sp>
      <p:sp>
        <p:nvSpPr>
          <p:cNvPr id="3" name="Nơi giữ chỗ cho Nội dung 2"/>
          <p:cNvSpPr>
            <a:spLocks noGrp="1"/>
          </p:cNvSpPr>
          <p:nvPr>
            <p:ph idx="1" hasCustomPrompt="1"/>
          </p:nvPr>
        </p:nvSpPr>
        <p:spPr>
          <a:xfrm>
            <a:off x="4766733" y="27306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en-US"/>
          </a:p>
        </p:txBody>
      </p:sp>
      <p:sp>
        <p:nvSpPr>
          <p:cNvPr id="4" name="Nơi giữ chỗ cho Văn bản 3"/>
          <p:cNvSpPr>
            <a:spLocks noGrp="1"/>
          </p:cNvSpPr>
          <p:nvPr>
            <p:ph type="body" sz="half" idx="2" hasCustomPrompt="1"/>
          </p:nvPr>
        </p:nvSpPr>
        <p:spPr>
          <a:xfrm>
            <a:off x="609606"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endParaRPr lang="vi-VN" smtClean="0"/>
          </a:p>
        </p:txBody>
      </p:sp>
      <p:sp>
        <p:nvSpPr>
          <p:cNvPr id="7" name="Rectangle 4"/>
          <p:cNvSpPr>
            <a:spLocks noGrp="1" noChangeArrowheads="1"/>
          </p:cNvSpPr>
          <p:nvPr>
            <p:ph type="dt" sz="half" idx="12"/>
          </p:nvPr>
        </p:nvSpPr>
        <p:spPr bwMode="auto">
          <a:xfrm>
            <a:off x="609600" y="6245225"/>
            <a:ext cx="2844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Rectangle 5"/>
          <p:cNvSpPr>
            <a:spLocks noGrp="1" noChangeArrowheads="1"/>
          </p:cNvSpPr>
          <p:nvPr>
            <p:ph type="ftr" sz="quarter" idx="3"/>
          </p:nvPr>
        </p:nvSpPr>
        <p:spPr bwMode="auto">
          <a:xfrm>
            <a:off x="4165600" y="6245225"/>
            <a:ext cx="3860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 name="Rectangle 6"/>
          <p:cNvSpPr>
            <a:spLocks noGrp="1" noChangeArrowheads="1"/>
          </p:cNvSpPr>
          <p:nvPr>
            <p:ph type="sldNum" sz="quarter" idx="4"/>
          </p:nvPr>
        </p:nvSpPr>
        <p:spPr bwMode="auto">
          <a:xfrm>
            <a:off x="8737600" y="6245225"/>
            <a:ext cx="2844800" cy="476250"/>
          </a:xfrm>
          <a:prstGeom prst="rect">
            <a:avLst/>
          </a:prstGeom>
          <a:ln>
            <a:miter lim="800000"/>
          </a:ln>
        </p:spPr>
        <p:txBody>
          <a:bodyPr vert="horz" wrap="square" lIns="91440" tIns="45720" rIns="91440" bIns="45720" numCol="1" anchor="t" anchorCtr="0" compatLnSpc="1"/>
          <a:p>
            <a:pPr algn="r">
              <a:buNone/>
            </a:pPr>
            <a:fld id="{9A0DB2DC-4C9A-4742-B13C-FB6460FD3503}" type="slidenum">
              <a:rPr lang="en-US" baseline="-25000" dirty="0">
                <a:latin typeface="Arial" panose="020B0604020202020204" pitchFamily="34" charset="0"/>
              </a:rPr>
            </a:fld>
            <a:endParaRPr lang="en-US" baseline="-25000" dirty="0">
              <a:latin typeface="Arial" panose="020B0604020202020204" pitchFamily="34" charset="0"/>
            </a:endParaRPr>
          </a:p>
        </p:txBody>
      </p:sp>
    </p:spTree>
  </p:cSld>
  <p:clrMapOvr>
    <a:masterClrMapping/>
  </p:clrMapOvr>
  <p:transition spd="slow" advTm="24000">
    <p:wheel spokes="8"/>
    <p:sndAc>
      <p:stSnd loop="1">
        <p:snd r:embed="rId2" name="applaus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Ảnh với Phụ đề">
    <p:bg>
      <p:bgPr>
        <a:solidFill>
          <a:schemeClr val="bg1"/>
        </a:solidFill>
        <a:effectLst/>
      </p:bgPr>
    </p:b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2389717" y="4800600"/>
            <a:ext cx="7315200" cy="566738"/>
          </a:xfrm>
        </p:spPr>
        <p:txBody>
          <a:bodyPr anchor="b"/>
          <a:lstStyle>
            <a:lvl1pPr algn="l">
              <a:defRPr sz="2000" b="1"/>
            </a:lvl1pPr>
          </a:lstStyle>
          <a:p>
            <a:r>
              <a:rPr lang="vi-VN" smtClean="0"/>
              <a:t>Bấm &amp; sửa kiểu tiêu đề</a:t>
            </a:r>
            <a:endParaRPr lang="en-US"/>
          </a:p>
        </p:txBody>
      </p:sp>
      <p:sp>
        <p:nvSpPr>
          <p:cNvPr id="3" name="Nơi giữ chỗ cho Hình ảnh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Nơi giữ chỗ cho Văn bản 3"/>
          <p:cNvSpPr>
            <a:spLocks noGrp="1"/>
          </p:cNvSpPr>
          <p:nvPr>
            <p:ph type="body" sz="half" idx="2" hasCustomPrompt="1"/>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endParaRPr lang="vi-VN" smtClean="0"/>
          </a:p>
        </p:txBody>
      </p:sp>
      <p:sp>
        <p:nvSpPr>
          <p:cNvPr id="7" name="Rectangle 4"/>
          <p:cNvSpPr>
            <a:spLocks noGrp="1" noChangeArrowheads="1"/>
          </p:cNvSpPr>
          <p:nvPr>
            <p:ph type="dt" sz="half" idx="12"/>
          </p:nvPr>
        </p:nvSpPr>
        <p:spPr bwMode="auto">
          <a:xfrm>
            <a:off x="609600" y="6245225"/>
            <a:ext cx="2844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Rectangle 5"/>
          <p:cNvSpPr>
            <a:spLocks noGrp="1" noChangeArrowheads="1"/>
          </p:cNvSpPr>
          <p:nvPr>
            <p:ph type="ftr" sz="quarter" idx="3"/>
          </p:nvPr>
        </p:nvSpPr>
        <p:spPr bwMode="auto">
          <a:xfrm>
            <a:off x="4165600" y="6245225"/>
            <a:ext cx="3860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 name="Rectangle 6"/>
          <p:cNvSpPr>
            <a:spLocks noGrp="1" noChangeArrowheads="1"/>
          </p:cNvSpPr>
          <p:nvPr>
            <p:ph type="sldNum" sz="quarter" idx="4"/>
          </p:nvPr>
        </p:nvSpPr>
        <p:spPr bwMode="auto">
          <a:xfrm>
            <a:off x="8737600" y="6245225"/>
            <a:ext cx="2844800" cy="476250"/>
          </a:xfrm>
          <a:prstGeom prst="rect">
            <a:avLst/>
          </a:prstGeom>
          <a:ln>
            <a:miter lim="800000"/>
          </a:ln>
        </p:spPr>
        <p:txBody>
          <a:bodyPr vert="horz" wrap="square" lIns="91440" tIns="45720" rIns="91440" bIns="45720" numCol="1" anchor="t" anchorCtr="0" compatLnSpc="1"/>
          <a:p>
            <a:pPr algn="r">
              <a:buNone/>
            </a:pPr>
            <a:fld id="{9A0DB2DC-4C9A-4742-B13C-FB6460FD3503}" type="slidenum">
              <a:rPr lang="en-US" baseline="-25000" dirty="0">
                <a:latin typeface="Arial" panose="020B0604020202020204" pitchFamily="34" charset="0"/>
              </a:rPr>
            </a:fld>
            <a:endParaRPr lang="en-US" baseline="-25000" dirty="0">
              <a:latin typeface="Arial" panose="020B0604020202020204" pitchFamily="34" charset="0"/>
            </a:endParaRPr>
          </a:p>
        </p:txBody>
      </p:sp>
    </p:spTree>
  </p:cSld>
  <p:clrMapOvr>
    <a:masterClrMapping/>
  </p:clrMapOvr>
  <p:transition spd="slow" advTm="24000">
    <p:wheel spokes="8"/>
    <p:sndAc>
      <p:stSnd loop="1">
        <p:snd r:embed="rId2" name="applause.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bg>
      <p:bgPr>
        <a:solidFill>
          <a:schemeClr val="bg1"/>
        </a:solidFill>
        <a:effectLst/>
      </p:bgPr>
    </p:b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smtClean="0"/>
              <a:t>Bấm &amp; sửa kiểu tiêu đề</a:t>
            </a:r>
            <a:endParaRPr lang="en-US"/>
          </a:p>
        </p:txBody>
      </p:sp>
      <p:sp>
        <p:nvSpPr>
          <p:cNvPr id="3" name="Nơi giữ chỗ cho Văn bản Dọc 2"/>
          <p:cNvSpPr>
            <a:spLocks noGrp="1"/>
          </p:cNvSpPr>
          <p:nvPr>
            <p:ph type="body" orient="vert" idx="1" hasCustomPrompt="1"/>
          </p:nvPr>
        </p:nvSpPr>
        <p:spPr/>
        <p:txBody>
          <a:bodyPr vert="eaVert"/>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en-US"/>
          </a:p>
        </p:txBody>
      </p:sp>
      <p:sp>
        <p:nvSpPr>
          <p:cNvPr id="7" name="Rectangle 4"/>
          <p:cNvSpPr>
            <a:spLocks noGrp="1" noChangeArrowheads="1"/>
          </p:cNvSpPr>
          <p:nvPr>
            <p:ph type="dt" sz="half" idx="2"/>
          </p:nvPr>
        </p:nvSpPr>
        <p:spPr bwMode="auto">
          <a:xfrm>
            <a:off x="609600" y="6245225"/>
            <a:ext cx="2844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Rectangle 5"/>
          <p:cNvSpPr>
            <a:spLocks noGrp="1" noChangeArrowheads="1"/>
          </p:cNvSpPr>
          <p:nvPr>
            <p:ph type="ftr" sz="quarter" idx="3"/>
          </p:nvPr>
        </p:nvSpPr>
        <p:spPr bwMode="auto">
          <a:xfrm>
            <a:off x="4165600" y="6245225"/>
            <a:ext cx="3860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 name="Rectangle 6"/>
          <p:cNvSpPr>
            <a:spLocks noGrp="1" noChangeArrowheads="1"/>
          </p:cNvSpPr>
          <p:nvPr>
            <p:ph type="sldNum" sz="quarter" idx="4"/>
          </p:nvPr>
        </p:nvSpPr>
        <p:spPr bwMode="auto">
          <a:xfrm>
            <a:off x="8737600" y="6245225"/>
            <a:ext cx="2844800" cy="476250"/>
          </a:xfrm>
          <a:prstGeom prst="rect">
            <a:avLst/>
          </a:prstGeom>
          <a:ln>
            <a:miter lim="800000"/>
          </a:ln>
        </p:spPr>
        <p:txBody>
          <a:bodyPr vert="horz" wrap="square" lIns="91440" tIns="45720" rIns="91440" bIns="45720" numCol="1" anchor="t" anchorCtr="0" compatLnSpc="1"/>
          <a:p>
            <a:pPr algn="r">
              <a:buNone/>
            </a:pPr>
            <a:fld id="{9A0DB2DC-4C9A-4742-B13C-FB6460FD3503}" type="slidenum">
              <a:rPr lang="en-US" baseline="-25000" dirty="0">
                <a:latin typeface="Arial" panose="020B0604020202020204" pitchFamily="34" charset="0"/>
              </a:rPr>
            </a:fld>
            <a:endParaRPr lang="en-US" baseline="-25000" dirty="0">
              <a:latin typeface="Arial" panose="020B0604020202020204" pitchFamily="34" charset="0"/>
            </a:endParaRPr>
          </a:p>
        </p:txBody>
      </p:sp>
    </p:spTree>
  </p:cSld>
  <p:clrMapOvr>
    <a:masterClrMapping/>
  </p:clrMapOvr>
  <p:transition spd="slow" advTm="24000">
    <p:wheel spokes="8"/>
    <p:sndAc>
      <p:stSnd loop="1">
        <p:snd r:embed="rId2" name="applause.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bg>
      <p:bgPr>
        <a:solidFill>
          <a:schemeClr val="bg1"/>
        </a:solidFill>
        <a:effectLst/>
      </p:bgPr>
    </p:bg>
    <p:spTree>
      <p:nvGrpSpPr>
        <p:cNvPr id="1" name=""/>
        <p:cNvGrpSpPr/>
        <p:nvPr/>
      </p:nvGrpSpPr>
      <p:grpSpPr>
        <a:xfrm>
          <a:off x="0" y="0"/>
          <a:ext cx="0" cy="0"/>
          <a:chOff x="0" y="0"/>
          <a:chExt cx="0" cy="0"/>
        </a:xfrm>
      </p:grpSpPr>
      <p:sp>
        <p:nvSpPr>
          <p:cNvPr id="2" name="Tiêu đề Dọc 1"/>
          <p:cNvSpPr>
            <a:spLocks noGrp="1"/>
          </p:cNvSpPr>
          <p:nvPr>
            <p:ph type="title" orient="vert" hasCustomPrompt="1"/>
          </p:nvPr>
        </p:nvSpPr>
        <p:spPr>
          <a:xfrm>
            <a:off x="8839200" y="274655"/>
            <a:ext cx="2743200" cy="5851525"/>
          </a:xfrm>
        </p:spPr>
        <p:txBody>
          <a:bodyPr vert="eaVert"/>
          <a:lstStyle/>
          <a:p>
            <a:r>
              <a:rPr lang="vi-VN" smtClean="0"/>
              <a:t>Bấm &amp; sửa kiểu tiêu đề</a:t>
            </a:r>
            <a:endParaRPr lang="en-US"/>
          </a:p>
        </p:txBody>
      </p:sp>
      <p:sp>
        <p:nvSpPr>
          <p:cNvPr id="3" name="Nơi giữ chỗ cho Văn bản Dọc 2"/>
          <p:cNvSpPr>
            <a:spLocks noGrp="1"/>
          </p:cNvSpPr>
          <p:nvPr>
            <p:ph type="body" orient="vert" idx="1" hasCustomPrompt="1"/>
          </p:nvPr>
        </p:nvSpPr>
        <p:spPr>
          <a:xfrm>
            <a:off x="609600" y="274655"/>
            <a:ext cx="8026400" cy="5851525"/>
          </a:xfrm>
        </p:spPr>
        <p:txBody>
          <a:bodyPr vert="eaVert"/>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en-US"/>
          </a:p>
        </p:txBody>
      </p:sp>
      <p:sp>
        <p:nvSpPr>
          <p:cNvPr id="7" name="Rectangle 4"/>
          <p:cNvSpPr>
            <a:spLocks noGrp="1" noChangeArrowheads="1"/>
          </p:cNvSpPr>
          <p:nvPr>
            <p:ph type="dt" sz="half" idx="2"/>
          </p:nvPr>
        </p:nvSpPr>
        <p:spPr bwMode="auto">
          <a:xfrm>
            <a:off x="609600" y="6245225"/>
            <a:ext cx="2844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Rectangle 5"/>
          <p:cNvSpPr>
            <a:spLocks noGrp="1" noChangeArrowheads="1"/>
          </p:cNvSpPr>
          <p:nvPr>
            <p:ph type="ftr" sz="quarter" idx="3"/>
          </p:nvPr>
        </p:nvSpPr>
        <p:spPr bwMode="auto">
          <a:xfrm>
            <a:off x="4165600" y="6245225"/>
            <a:ext cx="3860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 name="Rectangle 6"/>
          <p:cNvSpPr>
            <a:spLocks noGrp="1" noChangeArrowheads="1"/>
          </p:cNvSpPr>
          <p:nvPr>
            <p:ph type="sldNum" sz="quarter" idx="4"/>
          </p:nvPr>
        </p:nvSpPr>
        <p:spPr bwMode="auto">
          <a:xfrm>
            <a:off x="8737600" y="6245225"/>
            <a:ext cx="2844800" cy="476250"/>
          </a:xfrm>
          <a:prstGeom prst="rect">
            <a:avLst/>
          </a:prstGeom>
          <a:ln>
            <a:miter lim="800000"/>
          </a:ln>
        </p:spPr>
        <p:txBody>
          <a:bodyPr vert="horz" wrap="square" lIns="91440" tIns="45720" rIns="91440" bIns="45720" numCol="1" anchor="t" anchorCtr="0" compatLnSpc="1"/>
          <a:p>
            <a:pPr algn="r">
              <a:buNone/>
            </a:pPr>
            <a:fld id="{9A0DB2DC-4C9A-4742-B13C-FB6460FD3503}" type="slidenum">
              <a:rPr lang="en-US" baseline="-25000" dirty="0">
                <a:latin typeface="Arial" panose="020B0604020202020204" pitchFamily="34" charset="0"/>
              </a:rPr>
            </a:fld>
            <a:endParaRPr lang="en-US" baseline="-25000" dirty="0">
              <a:latin typeface="Arial" panose="020B0604020202020204" pitchFamily="34" charset="0"/>
            </a:endParaRPr>
          </a:p>
        </p:txBody>
      </p:sp>
    </p:spTree>
  </p:cSld>
  <p:clrMapOvr>
    <a:masterClrMapping/>
  </p:clrMapOvr>
  <p:transition spd="slow" advTm="24000">
    <p:wheel spokes="8"/>
    <p:sndAc>
      <p:stSnd loop="1">
        <p:snd r:embed="rId2" name="applause.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êu đề, Văn bản và Nội dung">
    <p:bg>
      <p:bgPr>
        <a:solidFill>
          <a:schemeClr val="bg1"/>
        </a:solidFill>
        <a:effectLst/>
      </p:bgPr>
    </p:b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609600" y="274638"/>
            <a:ext cx="10972800" cy="1143000"/>
          </a:xfrm>
        </p:spPr>
        <p:txBody>
          <a:bodyPr/>
          <a:lstStyle/>
          <a:p>
            <a:r>
              <a:rPr lang="vi-VN" smtClean="0"/>
              <a:t>Bấm &amp; sửa kiểu tiêu đề</a:t>
            </a:r>
            <a:endParaRPr lang="en-US"/>
          </a:p>
        </p:txBody>
      </p:sp>
      <p:sp>
        <p:nvSpPr>
          <p:cNvPr id="3" name="Nơi giữ chỗ cho Văn bản 2"/>
          <p:cNvSpPr>
            <a:spLocks noGrp="1"/>
          </p:cNvSpPr>
          <p:nvPr>
            <p:ph type="body" sz="half" idx="1" hasCustomPrompt="1"/>
          </p:nvPr>
        </p:nvSpPr>
        <p:spPr>
          <a:xfrm>
            <a:off x="609600" y="1600206"/>
            <a:ext cx="5384800" cy="4525963"/>
          </a:xfrm>
        </p:spPr>
        <p:txBody>
          <a:body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en-US"/>
          </a:p>
        </p:txBody>
      </p:sp>
      <p:sp>
        <p:nvSpPr>
          <p:cNvPr id="4" name="Nơi giữ chỗ cho Nội dung 3"/>
          <p:cNvSpPr>
            <a:spLocks noGrp="1"/>
          </p:cNvSpPr>
          <p:nvPr>
            <p:ph sz="half" idx="2" hasCustomPrompt="1"/>
          </p:nvPr>
        </p:nvSpPr>
        <p:spPr>
          <a:xfrm>
            <a:off x="6197600" y="1600206"/>
            <a:ext cx="5384800" cy="4525963"/>
          </a:xfrm>
        </p:spPr>
        <p:txBody>
          <a:bodyPr/>
          <a:lstStyle/>
          <a:p>
            <a:pPr lvl="0"/>
            <a:r>
              <a:rPr lang="vi-VN" smtClean="0"/>
              <a:t>Bấm &amp; sửa kiểu tiêu đề</a:t>
            </a:r>
            <a:endParaRPr lang="vi-VN" smtClean="0"/>
          </a:p>
          <a:p>
            <a:pPr lvl="1"/>
            <a:r>
              <a:rPr lang="vi-VN" smtClean="0"/>
              <a:t>Mức hai</a:t>
            </a:r>
            <a:endParaRPr lang="vi-VN" smtClean="0"/>
          </a:p>
          <a:p>
            <a:pPr lvl="2"/>
            <a:r>
              <a:rPr lang="vi-VN" smtClean="0"/>
              <a:t>Mức ba</a:t>
            </a:r>
            <a:endParaRPr lang="vi-VN" smtClean="0"/>
          </a:p>
          <a:p>
            <a:pPr lvl="3"/>
            <a:r>
              <a:rPr lang="vi-VN" smtClean="0"/>
              <a:t>Mức bốn</a:t>
            </a:r>
            <a:endParaRPr lang="vi-VN" smtClean="0"/>
          </a:p>
          <a:p>
            <a:pPr lvl="4"/>
            <a:r>
              <a:rPr lang="vi-VN" smtClean="0"/>
              <a:t>Mức năm</a:t>
            </a:r>
            <a:endParaRPr lang="en-US"/>
          </a:p>
        </p:txBody>
      </p:sp>
      <p:sp>
        <p:nvSpPr>
          <p:cNvPr id="7" name="Rectangle 4"/>
          <p:cNvSpPr>
            <a:spLocks noGrp="1" noChangeArrowheads="1"/>
          </p:cNvSpPr>
          <p:nvPr>
            <p:ph type="dt" sz="half" idx="12"/>
          </p:nvPr>
        </p:nvSpPr>
        <p:spPr bwMode="auto">
          <a:xfrm>
            <a:off x="609600" y="6245225"/>
            <a:ext cx="2844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Rectangle 5"/>
          <p:cNvSpPr>
            <a:spLocks noGrp="1" noChangeArrowheads="1"/>
          </p:cNvSpPr>
          <p:nvPr>
            <p:ph type="ftr" sz="quarter" idx="3"/>
          </p:nvPr>
        </p:nvSpPr>
        <p:spPr bwMode="auto">
          <a:xfrm>
            <a:off x="4165600" y="6245225"/>
            <a:ext cx="3860800" cy="476250"/>
          </a:xfrm>
          <a:prstGeom prst="rect">
            <a:avLst/>
          </a:prstGeom>
          <a:ln>
            <a:miter lim="800000"/>
          </a:ln>
        </p:spPr>
        <p:txBody>
          <a:bodyPr vert="horz" wrap="square" lIns="91440" tIns="45720" rIns="91440" bIns="45720" numCol="1" anchor="t" anchorCtr="0" compatLnSpc="1"/>
          <a:lstStyle>
            <a:lvl1pPr>
              <a:defRPr baseline="-25000">
                <a:latin typeface="Arial" panose="020B0604020202020204" pitchFamily="34" charset="0"/>
                <a:cs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2500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 name="Rectangle 6"/>
          <p:cNvSpPr>
            <a:spLocks noGrp="1" noChangeArrowheads="1"/>
          </p:cNvSpPr>
          <p:nvPr>
            <p:ph type="sldNum" sz="quarter" idx="4"/>
          </p:nvPr>
        </p:nvSpPr>
        <p:spPr bwMode="auto">
          <a:xfrm>
            <a:off x="8737600" y="6245225"/>
            <a:ext cx="2844800" cy="476250"/>
          </a:xfrm>
          <a:prstGeom prst="rect">
            <a:avLst/>
          </a:prstGeom>
          <a:ln>
            <a:miter lim="800000"/>
          </a:ln>
        </p:spPr>
        <p:txBody>
          <a:bodyPr vert="horz" wrap="square" lIns="91440" tIns="45720" rIns="91440" bIns="45720" numCol="1" anchor="t" anchorCtr="0" compatLnSpc="1"/>
          <a:p>
            <a:pPr algn="r">
              <a:buNone/>
            </a:pPr>
            <a:fld id="{9A0DB2DC-4C9A-4742-B13C-FB6460FD3503}" type="slidenum">
              <a:rPr lang="en-US" baseline="-25000" dirty="0">
                <a:latin typeface="Arial" panose="020B0604020202020204" pitchFamily="34" charset="0"/>
              </a:rPr>
            </a:fld>
            <a:endParaRPr lang="en-US" baseline="-25000" dirty="0">
              <a:latin typeface="Arial" panose="020B0604020202020204" pitchFamily="34" charset="0"/>
            </a:endParaRPr>
          </a:p>
        </p:txBody>
      </p:sp>
    </p:spTree>
  </p:cSld>
  <p:clrMapOvr>
    <a:masterClrMapping/>
  </p:clrMapOvr>
  <p:transition spd="slow" advTm="24000">
    <p:wheel spokes="8"/>
    <p:sndAc>
      <p:stSnd loop="1">
        <p:snd r:embed="rId2" name="applaus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Click icon to add picture</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4" Type="http://schemas.openxmlformats.org/officeDocument/2006/relationships/theme" Target="../theme/theme2.xml"/><Relationship Id="rId13" Type="http://schemas.openxmlformats.org/officeDocument/2006/relationships/audio" Target="../media/audio1.wav"/><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026" name="Title Placeholder 1"/>
          <p:cNvSpPr>
            <a:spLocks noGrp="1"/>
          </p:cNvSpPr>
          <p:nvPr>
            <p:ph type="title"/>
          </p:nvPr>
        </p:nvSpPr>
        <p:spPr>
          <a:xfrm>
            <a:off x="838200" y="365125"/>
            <a:ext cx="10515600" cy="1325563"/>
          </a:xfrm>
          <a:prstGeom prst="rect">
            <a:avLst/>
          </a:prstGeom>
          <a:noFill/>
          <a:ln w="9525">
            <a:noFill/>
          </a:ln>
        </p:spPr>
        <p:txBody>
          <a:bodyPr anchor="ctr" anchorCtr="0"/>
          <a:p>
            <a:pPr lvl="0"/>
            <a:r>
              <a:rPr dirty="0"/>
              <a:t>Click to edit Master title style</a:t>
            </a:r>
            <a:endParaRPr dirty="0"/>
          </a:p>
        </p:txBody>
      </p:sp>
      <p:sp>
        <p:nvSpPr>
          <p:cNvPr id="1027" name="Text Placeholder 2"/>
          <p:cNvSpPr>
            <a:spLocks noGrp="1"/>
          </p:cNvSpPr>
          <p:nvPr>
            <p:ph type="body" idx="1"/>
          </p:nvPr>
        </p:nvSpPr>
        <p:spPr>
          <a:xfrm>
            <a:off x="838200" y="1825625"/>
            <a:ext cx="10515600" cy="4351338"/>
          </a:xfrm>
          <a:prstGeom prst="rect">
            <a:avLst/>
          </a:prstGeom>
          <a:noFill/>
          <a:ln w="9525">
            <a:noFill/>
          </a:ln>
        </p:spPr>
        <p:txBody>
          <a:bodyPr/>
          <a:p>
            <a:pPr lvl="0"/>
            <a:r>
              <a:rPr dirty="0"/>
              <a:t>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lstStyle>
            <a:lvl1pPr algn="r">
              <a:defRPr sz="1200">
                <a:solidFill>
                  <a:srgbClr val="898989"/>
                </a:solidFill>
              </a:defRPr>
            </a:lvl1pPr>
          </a:lstStyle>
          <a:p>
            <a:pPr lvl="0" eaLnBrk="1" hangingPunct="1">
              <a:buNone/>
            </a:pPr>
            <a:fld id="{9A0DB2DC-4C9A-4742-B13C-FB6460FD3503}" type="slidenum">
              <a:rPr lang="en-US" altLang="en-US" dirty="0">
                <a:latin typeface="Times New Roman" panose="02020603050405020304" pitchFamily="18" charset="0"/>
              </a:rPr>
            </a:fld>
            <a:endParaRPr lang="en-US" altLang="en-US"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p:cNvSpPr>
          <p:nvPr>
            <p:ph type="title"/>
          </p:nvPr>
        </p:nvSpPr>
        <p:spPr>
          <a:xfrm>
            <a:off x="609600" y="274638"/>
            <a:ext cx="10972800" cy="1143000"/>
          </a:xfrm>
          <a:prstGeom prst="rect">
            <a:avLst/>
          </a:prstGeom>
          <a:noFill/>
          <a:ln w="9525">
            <a:noFill/>
          </a:ln>
        </p:spPr>
        <p:txBody>
          <a:bodyPr anchor="ctr" anchorCtr="0"/>
          <a:p>
            <a:pPr lvl="0"/>
            <a:r>
              <a:rPr dirty="0"/>
              <a:t>Click to edit Master title style</a:t>
            </a:r>
            <a:endParaRPr dirty="0"/>
          </a:p>
        </p:txBody>
      </p:sp>
      <p:sp>
        <p:nvSpPr>
          <p:cNvPr id="2051" name="Rectangle 3"/>
          <p:cNvSpPr>
            <a:spLocks noGrp="1"/>
          </p:cNvSpPr>
          <p:nvPr>
            <p:ph type="body" idx="1"/>
          </p:nvPr>
        </p:nvSpPr>
        <p:spPr>
          <a:xfrm>
            <a:off x="609600" y="1600200"/>
            <a:ext cx="109728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ln>
          <a:effectLst/>
        </p:spPr>
        <p:txBody>
          <a:bodyPr vert="horz" wrap="square" lIns="91440" tIns="45720" rIns="91440" bIns="45720" numCol="1" anchor="t" anchorCtr="0" compatLnSpc="1"/>
          <a:lstStyle>
            <a:lvl1pPr>
              <a:defRPr sz="1400" baseline="0">
                <a:solidFill>
                  <a:srgbClr val="000000"/>
                </a:solidFill>
                <a:latin typeface="Arial" panose="020B0604020202020204"/>
                <a:cs typeface="+mn-cs"/>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ln>
          <a:effectLst/>
        </p:spPr>
        <p:txBody>
          <a:bodyPr vert="horz" wrap="square" lIns="91440" tIns="45720" rIns="91440" bIns="45720" numCol="1" anchor="t" anchorCtr="0" compatLnSpc="1"/>
          <a:lstStyle>
            <a:lvl1pPr algn="ctr">
              <a:defRPr sz="1400" baseline="0">
                <a:solidFill>
                  <a:srgbClr val="000000"/>
                </a:solidFill>
                <a:latin typeface="Arial" panose="020B0604020202020204"/>
                <a:cs typeface="+mn-cs"/>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ln>
          <a:effectLst/>
        </p:spPr>
        <p:txBody>
          <a:bodyPr vert="horz" wrap="square" lIns="91440" tIns="45720" rIns="91440" bIns="45720" numCol="1" anchor="t" anchorCtr="0" compatLnSpc="1"/>
          <a:lstStyle>
            <a:lvl1pPr algn="r">
              <a:defRPr sz="1400">
                <a:solidFill>
                  <a:srgbClr val="000000"/>
                </a:solidFill>
                <a:latin typeface="Arial" panose="020B0604020202020204" pitchFamily="34" charset="0"/>
              </a:defRPr>
            </a:lvl1pPr>
          </a:lstStyle>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advTm="24000">
    <p:wheel spokes="8"/>
    <p:sndAc>
      <p:stSnd loop="1">
        <p:snd r:embed="rId13" name="applause.wav"/>
      </p:stSnd>
    </p:sndAc>
  </p:transition>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image" Target="../media/image4.GIF"/><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3" name="WordArt 20"/>
          <p:cNvSpPr>
            <a:spLocks noTextEdit="1"/>
          </p:cNvSpPr>
          <p:nvPr/>
        </p:nvSpPr>
        <p:spPr>
          <a:xfrm>
            <a:off x="3149600" y="1600200"/>
            <a:ext cx="7213600" cy="838200"/>
          </a:xfrm>
          <a:prstGeom prst="rect">
            <a:avLst/>
          </a:prstGeom>
        </p:spPr>
        <p:txBody>
          <a:bodyPr wrap="none" fromWordArt="1">
            <a:prstTxWarp prst="textPlain">
              <a:avLst>
                <a:gd name="adj" fmla="val 50000"/>
              </a:avLst>
            </a:prstTxWarp>
            <a:normAutofit/>
          </a:bodyPr>
          <a:p>
            <a:pPr algn="l"/>
            <a:r>
              <a:rPr lang="en-US" sz="3600" b="1">
                <a:ln w="9525" cap="flat" cmpd="sng">
                  <a:solidFill>
                    <a:srgbClr val="0000FF"/>
                  </a:solidFill>
                  <a:prstDash val="solid"/>
                  <a:headEnd type="none" w="med" len="med"/>
                  <a:tailEnd type="none" w="med" len="med"/>
                </a:ln>
                <a:solidFill>
                  <a:srgbClr val="0000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Tập làm văn – Lớp 5</a:t>
            </a:r>
            <a:endParaRPr lang="en-US" sz="3600" b="1">
              <a:ln w="9525" cap="flat" cmpd="sng">
                <a:solidFill>
                  <a:srgbClr val="0000FF"/>
                </a:solidFill>
                <a:prstDash val="solid"/>
                <a:headEnd type="none" w="med" len="med"/>
                <a:tailEnd type="none" w="med" len="med"/>
              </a:ln>
              <a:solidFill>
                <a:srgbClr val="0000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endParaRPr>
          </a:p>
        </p:txBody>
      </p:sp>
      <p:sp>
        <p:nvSpPr>
          <p:cNvPr id="15364" name="WordArt 21"/>
          <p:cNvSpPr>
            <a:spLocks noChangeArrowheads="1" noChangeShapeType="1" noTextEdit="1"/>
          </p:cNvSpPr>
          <p:nvPr/>
        </p:nvSpPr>
        <p:spPr bwMode="auto">
          <a:xfrm>
            <a:off x="2369820" y="2708910"/>
            <a:ext cx="7655560" cy="4225290"/>
          </a:xfrm>
          <a:prstGeom prst="rect">
            <a:avLst/>
          </a:prstGeom>
        </p:spPr>
        <p:txBody>
          <a:bodyPr wrap="none" numCol="1" fromWordArt="1">
            <a:prstTxWarp prst="textPlain">
              <a:avLst>
                <a:gd name="adj" fmla="val 50000"/>
              </a:avLst>
            </a:prstTxWarp>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vi-VN" sz="3600" b="1" i="0" u="none" strike="noStrike" kern="10" cap="none" spc="0" normalizeH="0" baseline="-25000" noProof="0" dirty="0" smtClean="0">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    Ôn</a:t>
            </a:r>
            <a:r>
              <a:rPr kumimoji="0" lang="vi-VN" sz="3600" b="1" i="0" u="none" strike="noStrike" kern="10" cap="none" spc="0" normalizeH="0" baseline="0" noProof="0" dirty="0" smtClean="0">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 </a:t>
            </a:r>
            <a:r>
              <a:rPr kumimoji="0" lang="vi-VN" sz="3600" b="1" i="0" u="none" strike="noStrike" kern="10" cap="none" spc="0" normalizeH="0" baseline="-25000" noProof="0" dirty="0" err="1" smtClean="0">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tập</a:t>
            </a:r>
            <a:r>
              <a:rPr kumimoji="0" lang="vi-VN" sz="3600" b="1" i="0" u="none" strike="noStrike" kern="10" cap="none" spc="0" normalizeH="0" baseline="-25000" noProof="0" dirty="0" smtClean="0">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 </a:t>
            </a:r>
            <a:endParaRPr kumimoji="0" lang="vi-VN" sz="3600" b="1" i="0" u="none" strike="noStrike" kern="10" cap="none" spc="0" normalizeH="0" baseline="-25000" noProof="0" dirty="0" smtClean="0">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vi-VN" sz="3600" b="1" i="0" u="none" strike="noStrike" kern="10" cap="none" spc="0" normalizeH="0" baseline="-25000" noProof="0" dirty="0" smtClean="0">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văn </a:t>
            </a:r>
            <a:r>
              <a:rPr kumimoji="0" lang="vi-VN" sz="3600" b="1" i="0" u="none" strike="noStrike" kern="10" cap="none" spc="0" normalizeH="0" baseline="-25000" noProof="0" dirty="0" err="1">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tả</a:t>
            </a:r>
            <a:r>
              <a:rPr kumimoji="0" lang="vi-VN" sz="3600" b="1" i="0" u="none" strike="noStrike" kern="10" cap="none" spc="0" normalizeH="0" baseline="-25000" noProof="0" dirty="0">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 </a:t>
            </a:r>
            <a:r>
              <a:rPr kumimoji="0" lang="vi-VN" sz="3600" b="1" i="0" u="none" strike="noStrike" kern="10" cap="none" spc="0" normalizeH="0" baseline="-25000" noProof="0" dirty="0" err="1">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người</a:t>
            </a:r>
            <a:endParaRPr kumimoji="0" lang="vi-VN" sz="3600" b="1" i="0" u="none" strike="noStrike" kern="10" cap="none" spc="0" normalizeH="0" baseline="-25000" noProof="0" dirty="0">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vi-VN" sz="3600" b="1" i="0" u="none" strike="noStrike" kern="10" cap="none" spc="0" normalizeH="0" baseline="-25000" noProof="0" dirty="0">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vi-VN" sz="3600" b="1" i="0" u="none" strike="noStrike" kern="10" cap="none" spc="0" normalizeH="0" baseline="-25000" noProof="0" dirty="0">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endParaRPr>
          </a:p>
        </p:txBody>
      </p:sp>
      <p:grpSp>
        <p:nvGrpSpPr>
          <p:cNvPr id="15365" name="Group 5"/>
          <p:cNvGrpSpPr/>
          <p:nvPr/>
        </p:nvGrpSpPr>
        <p:grpSpPr>
          <a:xfrm>
            <a:off x="0" y="0"/>
            <a:ext cx="12192000" cy="6858000"/>
            <a:chOff x="8" y="0"/>
            <a:chExt cx="5760" cy="4320"/>
          </a:xfrm>
        </p:grpSpPr>
        <p:pic>
          <p:nvPicPr>
            <p:cNvPr id="15367" name="Picture 6" descr="GRANS024"/>
            <p:cNvPicPr>
              <a:picLocks noChangeAspect="1"/>
            </p:cNvPicPr>
            <p:nvPr/>
          </p:nvPicPr>
          <p:blipFill>
            <a:blip r:embed="rId1"/>
            <a:stretch>
              <a:fillRect/>
            </a:stretch>
          </p:blipFill>
          <p:spPr>
            <a:xfrm rot="531882" flipH="1">
              <a:off x="4848" y="3394"/>
              <a:ext cx="912" cy="926"/>
            </a:xfrm>
            <a:prstGeom prst="rect">
              <a:avLst/>
            </a:prstGeom>
            <a:noFill/>
            <a:ln w="9525">
              <a:noFill/>
            </a:ln>
          </p:spPr>
        </p:pic>
        <p:pic>
          <p:nvPicPr>
            <p:cNvPr id="15368" name="Picture 7" descr="GRANS024"/>
            <p:cNvPicPr>
              <a:picLocks noChangeAspect="1"/>
            </p:cNvPicPr>
            <p:nvPr/>
          </p:nvPicPr>
          <p:blipFill>
            <a:blip r:embed="rId1"/>
            <a:stretch>
              <a:fillRect/>
            </a:stretch>
          </p:blipFill>
          <p:spPr>
            <a:xfrm rot="465066">
              <a:off x="96" y="3394"/>
              <a:ext cx="961" cy="926"/>
            </a:xfrm>
            <a:prstGeom prst="rect">
              <a:avLst/>
            </a:prstGeom>
            <a:noFill/>
            <a:ln w="9525">
              <a:noFill/>
            </a:ln>
          </p:spPr>
        </p:pic>
        <p:grpSp>
          <p:nvGrpSpPr>
            <p:cNvPr id="15369" name="Group 8"/>
            <p:cNvGrpSpPr/>
            <p:nvPr/>
          </p:nvGrpSpPr>
          <p:grpSpPr>
            <a:xfrm>
              <a:off x="8" y="0"/>
              <a:ext cx="5760" cy="4320"/>
              <a:chOff x="672" y="0"/>
              <a:chExt cx="5760" cy="4320"/>
            </a:xfrm>
          </p:grpSpPr>
          <p:pic>
            <p:nvPicPr>
              <p:cNvPr id="15370" name="Picture 9" descr="BD21325_"/>
              <p:cNvPicPr>
                <a:picLocks noChangeAspect="1"/>
              </p:cNvPicPr>
              <p:nvPr/>
            </p:nvPicPr>
            <p:blipFill>
              <a:blip r:embed="rId2"/>
              <a:stretch>
                <a:fillRect/>
              </a:stretch>
            </p:blipFill>
            <p:spPr>
              <a:xfrm>
                <a:off x="672" y="4176"/>
                <a:ext cx="5760" cy="144"/>
              </a:xfrm>
              <a:prstGeom prst="rect">
                <a:avLst/>
              </a:prstGeom>
              <a:gradFill rotWithShape="1">
                <a:gsLst>
                  <a:gs pos="0">
                    <a:srgbClr val="FF00FF"/>
                  </a:gs>
                  <a:gs pos="50000">
                    <a:srgbClr val="FFFFFF"/>
                  </a:gs>
                  <a:gs pos="100000">
                    <a:srgbClr val="FF00FF"/>
                  </a:gs>
                </a:gsLst>
                <a:lin ang="5400000" scaled="1"/>
                <a:tileRect/>
              </a:gradFill>
              <a:ln w="9525">
                <a:noFill/>
              </a:ln>
            </p:spPr>
          </p:pic>
          <p:pic>
            <p:nvPicPr>
              <p:cNvPr id="15371" name="Picture 10" descr="BD21325_"/>
              <p:cNvPicPr>
                <a:picLocks noChangeAspect="1"/>
              </p:cNvPicPr>
              <p:nvPr/>
            </p:nvPicPr>
            <p:blipFill>
              <a:blip r:embed="rId2"/>
              <a:stretch>
                <a:fillRect/>
              </a:stretch>
            </p:blipFill>
            <p:spPr>
              <a:xfrm>
                <a:off x="672" y="0"/>
                <a:ext cx="5760" cy="144"/>
              </a:xfrm>
              <a:prstGeom prst="rect">
                <a:avLst/>
              </a:prstGeom>
              <a:gradFill rotWithShape="1">
                <a:gsLst>
                  <a:gs pos="0">
                    <a:srgbClr val="FF00FF"/>
                  </a:gs>
                  <a:gs pos="50000">
                    <a:srgbClr val="FFFFFF"/>
                  </a:gs>
                  <a:gs pos="100000">
                    <a:srgbClr val="FF00FF"/>
                  </a:gs>
                </a:gsLst>
                <a:lin ang="5400000" scaled="1"/>
                <a:tileRect/>
              </a:gradFill>
              <a:ln w="9525">
                <a:noFill/>
              </a:ln>
            </p:spPr>
          </p:pic>
          <p:pic>
            <p:nvPicPr>
              <p:cNvPr id="15372" name="Picture 11" descr="BD21325_"/>
              <p:cNvPicPr>
                <a:picLocks noChangeAspect="1"/>
              </p:cNvPicPr>
              <p:nvPr/>
            </p:nvPicPr>
            <p:blipFill>
              <a:blip r:embed="rId3"/>
              <a:stretch>
                <a:fillRect/>
              </a:stretch>
            </p:blipFill>
            <p:spPr>
              <a:xfrm>
                <a:off x="6288" y="192"/>
                <a:ext cx="144" cy="3984"/>
              </a:xfrm>
              <a:prstGeom prst="rect">
                <a:avLst/>
              </a:prstGeom>
              <a:gradFill rotWithShape="1">
                <a:gsLst>
                  <a:gs pos="0">
                    <a:srgbClr val="FF00FF"/>
                  </a:gs>
                  <a:gs pos="50000">
                    <a:srgbClr val="FFFFFF"/>
                  </a:gs>
                  <a:gs pos="100000">
                    <a:srgbClr val="FF00FF"/>
                  </a:gs>
                </a:gsLst>
                <a:lin ang="5400000" scaled="1"/>
                <a:tileRect/>
              </a:gradFill>
              <a:ln w="9525">
                <a:noFill/>
              </a:ln>
            </p:spPr>
          </p:pic>
          <p:pic>
            <p:nvPicPr>
              <p:cNvPr id="15373" name="Picture 12" descr="BD21325_"/>
              <p:cNvPicPr>
                <a:picLocks noChangeAspect="1"/>
              </p:cNvPicPr>
              <p:nvPr/>
            </p:nvPicPr>
            <p:blipFill>
              <a:blip r:embed="rId3"/>
              <a:stretch>
                <a:fillRect/>
              </a:stretch>
            </p:blipFill>
            <p:spPr>
              <a:xfrm>
                <a:off x="672" y="0"/>
                <a:ext cx="153" cy="4224"/>
              </a:xfrm>
              <a:prstGeom prst="rect">
                <a:avLst/>
              </a:prstGeom>
              <a:gradFill rotWithShape="1">
                <a:gsLst>
                  <a:gs pos="0">
                    <a:srgbClr val="FF00FF"/>
                  </a:gs>
                  <a:gs pos="50000">
                    <a:srgbClr val="FFFFFF"/>
                  </a:gs>
                  <a:gs pos="100000">
                    <a:srgbClr val="FF00FF"/>
                  </a:gs>
                </a:gsLst>
                <a:lin ang="5400000" scaled="1"/>
                <a:tileRect/>
              </a:gradFill>
              <a:ln w="9525">
                <a:noFill/>
              </a:ln>
            </p:spPr>
          </p:pic>
        </p:grpSp>
      </p:grpSp>
      <p:pic>
        <p:nvPicPr>
          <p:cNvPr id="15366" name="Picture 10" descr="cartoon1%20(1)"/>
          <p:cNvPicPr>
            <a:picLocks noChangeAspect="1"/>
          </p:cNvPicPr>
          <p:nvPr/>
        </p:nvPicPr>
        <p:blipFill>
          <a:blip r:embed="rId4"/>
          <a:stretch>
            <a:fillRect/>
          </a:stretch>
        </p:blipFill>
        <p:spPr>
          <a:xfrm>
            <a:off x="812800" y="1447800"/>
            <a:ext cx="2133600" cy="1420813"/>
          </a:xfrm>
          <a:prstGeom prst="rect">
            <a:avLst/>
          </a:prstGeom>
          <a:noFill/>
          <a:ln w="9525">
            <a:noFill/>
          </a:ln>
        </p:spPr>
      </p:pic>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3"/>
          <p:cNvSpPr>
            <a:spLocks noGrp="1"/>
          </p:cNvSpPr>
          <p:nvPr>
            <p:ph idx="1"/>
          </p:nvPr>
        </p:nvSpPr>
        <p:spPr>
          <a:xfrm>
            <a:off x="192088" y="260350"/>
            <a:ext cx="11807825" cy="2160588"/>
          </a:xfrm>
          <a:ln/>
        </p:spPr>
        <p:txBody>
          <a:bodyPr vert="horz" wrap="square" lIns="91440" tIns="45720" rIns="91440" bIns="45720" anchor="t" anchorCtr="0"/>
          <a:p>
            <a:pPr eaLnBrk="1" hangingPunct="1">
              <a:buFontTx/>
              <a:buNone/>
            </a:pPr>
            <a:r>
              <a:rPr lang="pt-BR" altLang="en-US" b="1" dirty="0">
                <a:latin typeface="Times New Roman" panose="02020603050405020304" pitchFamily="18" charset="0"/>
              </a:rPr>
              <a:t>Đề 2:</a:t>
            </a:r>
            <a:r>
              <a:rPr lang="pt-BR" altLang="en-US" dirty="0">
                <a:latin typeface="Times New Roman" panose="02020603050405020304" pitchFamily="18" charset="0"/>
              </a:rPr>
              <a:t> </a:t>
            </a:r>
            <a:r>
              <a:rPr lang="pt-BR" altLang="en-US" b="1" dirty="0">
                <a:latin typeface="Times New Roman" panose="02020603050405020304" pitchFamily="18" charset="0"/>
              </a:rPr>
              <a:t>Tả lại hình ảnh cô giáo lúc say sưa giảng bài.</a:t>
            </a:r>
            <a:endParaRPr lang="pt-BR" altLang="en-US" b="1" dirty="0">
              <a:latin typeface="Times New Roman" panose="02020603050405020304" pitchFamily="18" charset="0"/>
            </a:endParaRPr>
          </a:p>
          <a:p>
            <a:pPr eaLnBrk="1" hangingPunct="1">
              <a:buFontTx/>
              <a:buNone/>
            </a:pPr>
            <a:r>
              <a:rPr lang="pt-BR" altLang="en-US" b="1" dirty="0">
                <a:solidFill>
                  <a:srgbClr val="0000FF"/>
                </a:solidFill>
                <a:latin typeface="Times New Roman" panose="02020603050405020304" pitchFamily="18" charset="0"/>
              </a:rPr>
              <a:t>Mở bài</a:t>
            </a:r>
            <a:r>
              <a:rPr lang="pt-BR" altLang="en-US" dirty="0">
                <a:latin typeface="Times New Roman" panose="02020603050405020304" pitchFamily="18" charset="0"/>
              </a:rPr>
              <a:t>: giới thiệu hình ảnh cô giáo lúc say sưa giảng bài.</a:t>
            </a:r>
            <a:endParaRPr lang="pt-BR" altLang="en-US" dirty="0">
              <a:latin typeface="Times New Roman" panose="02020603050405020304" pitchFamily="18" charset="0"/>
            </a:endParaRPr>
          </a:p>
          <a:p>
            <a:pPr eaLnBrk="1" hangingPunct="1">
              <a:buFontTx/>
              <a:buNone/>
            </a:pPr>
            <a:r>
              <a:rPr lang="pt-BR" altLang="en-US" dirty="0">
                <a:latin typeface="Times New Roman" panose="02020603050405020304" pitchFamily="18" charset="0"/>
              </a:rPr>
              <a:t> - Cô tên là gì? cô dạy môn nào?</a:t>
            </a:r>
            <a:endParaRPr lang="pt-BR" altLang="en-US" dirty="0">
              <a:latin typeface="Times New Roman" panose="02020603050405020304" pitchFamily="18" charset="0"/>
            </a:endParaRPr>
          </a:p>
          <a:p>
            <a:pPr eaLnBrk="1" hangingPunct="1">
              <a:buFontTx/>
              <a:buNone/>
            </a:pPr>
            <a:r>
              <a:rPr lang="pt-BR" altLang="en-US" dirty="0">
                <a:latin typeface="Times New Roman" panose="02020603050405020304" pitchFamily="18" charset="0"/>
              </a:rPr>
              <a:t> - Em thích nghe, ngắm nhìn cô khi cô giảng.</a:t>
            </a:r>
            <a:endParaRPr lang="pt-BR" altLang="en-US" b="1" dirty="0">
              <a:latin typeface="Times New Roman" panose="02020603050405020304" pitchFamily="18" charset="0"/>
            </a:endParaRPr>
          </a:p>
        </p:txBody>
      </p:sp>
      <p:sp>
        <p:nvSpPr>
          <p:cNvPr id="25603" name="Rectangle 3"/>
          <p:cNvSpPr txBox="1"/>
          <p:nvPr/>
        </p:nvSpPr>
        <p:spPr>
          <a:xfrm>
            <a:off x="311150" y="2276475"/>
            <a:ext cx="11569700" cy="5256213"/>
          </a:xfrm>
          <a:prstGeom prst="rect">
            <a:avLst/>
          </a:prstGeom>
          <a:noFill/>
          <a:ln w="9525">
            <a:noFill/>
          </a:ln>
        </p:spPr>
        <p:txBody>
          <a:bodyPr/>
          <a:p>
            <a:pPr marL="228600" indent="-228600" eaLnBrk="1" hangingPunct="1">
              <a:lnSpc>
                <a:spcPct val="90000"/>
              </a:lnSpc>
              <a:spcBef>
                <a:spcPts val="1000"/>
              </a:spcBef>
            </a:pPr>
            <a:r>
              <a:rPr lang="pt-BR" altLang="en-US" sz="2800" b="1" dirty="0">
                <a:solidFill>
                  <a:srgbClr val="0000FF"/>
                </a:solidFill>
                <a:latin typeface="Times New Roman" panose="02020603050405020304" pitchFamily="18" charset="0"/>
              </a:rPr>
              <a:t>Thân bài:</a:t>
            </a:r>
            <a:r>
              <a:rPr lang="pt-BR" altLang="en-US" sz="2800" dirty="0">
                <a:latin typeface="Times New Roman" panose="02020603050405020304" pitchFamily="18" charset="0"/>
              </a:rPr>
              <a:t> Tả chi tiết hình ảnh cô giáo khi say sưa giảng bài</a:t>
            </a:r>
            <a:endParaRPr lang="en-US" altLang="en-US" sz="2800" dirty="0">
              <a:latin typeface="Times New Roman" panose="02020603050405020304" pitchFamily="18" charset="0"/>
            </a:endParaRPr>
          </a:p>
          <a:p>
            <a:pPr marL="228600" indent="-228600" eaLnBrk="1" hangingPunct="1">
              <a:lnSpc>
                <a:spcPct val="90000"/>
              </a:lnSpc>
              <a:spcBef>
                <a:spcPts val="1000"/>
              </a:spcBef>
            </a:pPr>
            <a:r>
              <a:rPr lang="pt-BR" altLang="en-US" sz="2800" dirty="0">
                <a:solidFill>
                  <a:srgbClr val="0000FF"/>
                </a:solidFill>
                <a:latin typeface="Times New Roman" panose="02020603050405020304" pitchFamily="18" charset="0"/>
              </a:rPr>
              <a:t>a) Tả ngoại hình:</a:t>
            </a:r>
            <a:r>
              <a:rPr lang="pt-BR" altLang="en-US" sz="2800" dirty="0">
                <a:latin typeface="Times New Roman" panose="02020603050405020304" pitchFamily="18" charset="0"/>
              </a:rPr>
              <a:t> </a:t>
            </a:r>
            <a:endParaRPr lang="pt-BR" altLang="en-US" sz="2800" dirty="0">
              <a:latin typeface="Times New Roman" panose="02020603050405020304" pitchFamily="18" charset="0"/>
            </a:endParaRPr>
          </a:p>
          <a:p>
            <a:pPr marL="228600" indent="-228600" eaLnBrk="1" hangingPunct="1">
              <a:lnSpc>
                <a:spcPct val="90000"/>
              </a:lnSpc>
              <a:spcBef>
                <a:spcPts val="1000"/>
              </a:spcBef>
            </a:pPr>
            <a:r>
              <a:rPr lang="pt-BR" altLang="en-US" sz="2800" dirty="0">
                <a:latin typeface="Times New Roman" panose="02020603050405020304" pitchFamily="18" charset="0"/>
              </a:rPr>
              <a:t>- Dáng người: nhỏ, đậm..</a:t>
            </a:r>
            <a:endParaRPr lang="pt-BR" altLang="en-US" sz="2800" dirty="0">
              <a:latin typeface="Times New Roman" panose="02020603050405020304" pitchFamily="18" charset="0"/>
            </a:endParaRPr>
          </a:p>
          <a:p>
            <a:pPr marL="228600" indent="-228600" eaLnBrk="1" hangingPunct="1">
              <a:lnSpc>
                <a:spcPct val="90000"/>
              </a:lnSpc>
              <a:spcBef>
                <a:spcPts val="1000"/>
              </a:spcBef>
            </a:pPr>
            <a:r>
              <a:rPr lang="pt-BR" altLang="en-US" sz="2800" dirty="0">
                <a:latin typeface="Times New Roman" panose="02020603050405020304" pitchFamily="18" charset="0"/>
              </a:rPr>
              <a:t>- Khuôn mặt trái xoan bầu bĩnh, làn da trắng hồng</a:t>
            </a:r>
            <a:endParaRPr lang="pt-BR" altLang="en-US" sz="2800" dirty="0">
              <a:latin typeface="Times New Roman" panose="02020603050405020304" pitchFamily="18" charset="0"/>
            </a:endParaRPr>
          </a:p>
          <a:p>
            <a:pPr marL="228600" indent="-228600" eaLnBrk="1" hangingPunct="1">
              <a:lnSpc>
                <a:spcPct val="90000"/>
              </a:lnSpc>
              <a:spcBef>
                <a:spcPts val="1000"/>
              </a:spcBef>
            </a:pPr>
            <a:r>
              <a:rPr lang="pt-BR" altLang="en-US" sz="2800" dirty="0">
                <a:latin typeface="Times New Roman" panose="02020603050405020304" pitchFamily="18" charset="0"/>
              </a:rPr>
              <a:t>- Mái tóc dài được cặp gọn gàng sau gáy</a:t>
            </a:r>
            <a:endParaRPr lang="pt-BR" altLang="en-US" sz="2800" dirty="0">
              <a:latin typeface="Times New Roman" panose="02020603050405020304" pitchFamily="18" charset="0"/>
            </a:endParaRPr>
          </a:p>
          <a:p>
            <a:pPr marL="228600" indent="-228600" eaLnBrk="1" hangingPunct="1">
              <a:lnSpc>
                <a:spcPct val="90000"/>
              </a:lnSpc>
              <a:spcBef>
                <a:spcPts val="1000"/>
              </a:spcBef>
            </a:pPr>
            <a:r>
              <a:rPr lang="pt-BR" altLang="en-US" sz="2800" dirty="0">
                <a:latin typeface="Times New Roman" panose="02020603050405020304" pitchFamily="18" charset="0"/>
              </a:rPr>
              <a:t>- Trang phục : gi</a:t>
            </a:r>
            <a:r>
              <a:rPr lang="pt-BR" altLang="en-US" sz="2800" dirty="0">
                <a:latin typeface="Calibri" panose="020F0502020204030204" pitchFamily="34" charset="0"/>
              </a:rPr>
              <a:t>ản </a:t>
            </a:r>
            <a:r>
              <a:rPr lang="pt-BR" altLang="en-US" sz="2800" dirty="0">
                <a:latin typeface="Times New Roman" panose="02020603050405020304" pitchFamily="18" charset="0"/>
              </a:rPr>
              <a:t>dị, quần âu mầu đen và chiếc áo sơ mi trắng.</a:t>
            </a:r>
            <a:endParaRPr lang="en-US" altLang="en-US" sz="2800"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Rectangle 3"/>
          <p:cNvSpPr txBox="1">
            <a:spLocks noChangeArrowheads="1"/>
          </p:cNvSpPr>
          <p:nvPr/>
        </p:nvSpPr>
        <p:spPr>
          <a:xfrm>
            <a:off x="192088" y="98425"/>
            <a:ext cx="11376025" cy="3454400"/>
          </a:xfrm>
          <a:prstGeom prst="rect">
            <a:avLst/>
          </a:prstGeom>
        </p:spPr>
        <p:txBody>
          <a:bodyPr/>
          <a:p>
            <a:pPr marL="228600" indent="-228600" eaLnBrk="1" hangingPunct="1">
              <a:lnSpc>
                <a:spcPct val="80000"/>
              </a:lnSpc>
              <a:spcBef>
                <a:spcPts val="1000"/>
              </a:spcBef>
              <a:buNone/>
            </a:pPr>
            <a:r>
              <a:rPr lang="pt-BR" altLang="en-US" sz="2800" dirty="0">
                <a:solidFill>
                  <a:srgbClr val="0000FF"/>
                </a:solidFill>
                <a:latin typeface="Calibri" panose="020F0502020204030204" pitchFamily="34" charset="0"/>
              </a:rPr>
              <a:t> </a:t>
            </a:r>
            <a:r>
              <a:rPr lang="pt-BR" altLang="en-US" sz="2800" dirty="0">
                <a:solidFill>
                  <a:srgbClr val="0000FF"/>
                </a:solidFill>
                <a:latin typeface="Times New Roman" panose="02020603050405020304" pitchFamily="18" charset="0"/>
              </a:rPr>
              <a:t>b) Tính tình, hoạt động</a:t>
            </a:r>
            <a:endParaRPr lang="pt-BR" altLang="en-US" sz="2800" dirty="0">
              <a:solidFill>
                <a:srgbClr val="0000FF"/>
              </a:solidFill>
              <a:latin typeface="Times New Roman" panose="02020603050405020304" pitchFamily="18" charset="0"/>
            </a:endParaRPr>
          </a:p>
          <a:p>
            <a:pPr marL="228600" indent="-228600" eaLnBrk="1" hangingPunct="1">
              <a:lnSpc>
                <a:spcPct val="80000"/>
              </a:lnSpc>
              <a:spcBef>
                <a:spcPts val="1000"/>
              </a:spcBef>
              <a:buNone/>
            </a:pPr>
            <a:r>
              <a:rPr lang="pt-BR" altLang="en-US" sz="2800" dirty="0">
                <a:latin typeface="Times New Roman" panose="02020603050405020304" pitchFamily="18" charset="0"/>
              </a:rPr>
              <a:t>- Hành động, cử chỉ: </a:t>
            </a:r>
            <a:r>
              <a:rPr lang="en-US" altLang="en-US" sz="2800" dirty="0">
                <a:latin typeface="Times New Roman" panose="02020603050405020304" pitchFamily="18" charset="0"/>
              </a:rPr>
              <a:t>Cô nhẹ nhàng viết lên bảng những dòng chữ mềm mại, thẳng hàng. Bàn tay cô lướt nhanh như một hoạ sĩ làm ảo thuật trên tranh vẽ của mình.</a:t>
            </a:r>
            <a:endParaRPr lang="pt-BR" altLang="en-US" sz="2800" dirty="0">
              <a:latin typeface="Times New Roman" panose="02020603050405020304" pitchFamily="18" charset="0"/>
            </a:endParaRPr>
          </a:p>
          <a:p>
            <a:pPr marL="228600" indent="-228600" eaLnBrk="1" hangingPunct="1">
              <a:lnSpc>
                <a:spcPct val="80000"/>
              </a:lnSpc>
              <a:spcBef>
                <a:spcPts val="1000"/>
              </a:spcBef>
              <a:buNone/>
            </a:pPr>
            <a:r>
              <a:rPr lang="pt-BR" altLang="en-US" sz="2800" dirty="0">
                <a:latin typeface="Times New Roman" panose="02020603050405020304" pitchFamily="18" charset="0"/>
              </a:rPr>
              <a:t>-  Giọng nói: trầm ấm, dịu dàng. Cô kết hợp vừa giảng bài  vừa ghi bảng một cách nhịp nhàng. </a:t>
            </a:r>
            <a:endParaRPr lang="pt-BR" altLang="en-US" sz="2800" dirty="0">
              <a:latin typeface="Times New Roman" panose="02020603050405020304" pitchFamily="18" charset="0"/>
            </a:endParaRPr>
          </a:p>
          <a:p>
            <a:pPr marL="228600" indent="-228600" eaLnBrk="1" hangingPunct="1">
              <a:lnSpc>
                <a:spcPct val="80000"/>
              </a:lnSpc>
              <a:spcBef>
                <a:spcPts val="1000"/>
              </a:spcBef>
              <a:buNone/>
            </a:pPr>
            <a:r>
              <a:rPr lang="pt-BR" altLang="en-US" sz="2800" dirty="0">
                <a:latin typeface="Times New Roman" panose="02020603050405020304" pitchFamily="18" charset="0"/>
              </a:rPr>
              <a:t>- Thỉnh thoảng cô lại xuống lớp để kiểm tra, đôn đốc việc thảo luận và làm bài của các bạn.</a:t>
            </a:r>
            <a:endParaRPr lang="pt-BR" altLang="en-US" sz="2800" dirty="0">
              <a:latin typeface="Times New Roman" panose="02020603050405020304" pitchFamily="18" charset="0"/>
            </a:endParaRPr>
          </a:p>
          <a:p>
            <a:pPr marL="228600" indent="-228600" eaLnBrk="1" hangingPunct="1">
              <a:lnSpc>
                <a:spcPct val="80000"/>
              </a:lnSpc>
              <a:spcBef>
                <a:spcPts val="1000"/>
              </a:spcBef>
              <a:buNone/>
            </a:pPr>
            <a:endParaRPr lang="en-US" altLang="en-US" sz="2800" dirty="0">
              <a:latin typeface="Times New Roman" panose="02020603050405020304" pitchFamily="18" charset="0"/>
            </a:endParaRPr>
          </a:p>
        </p:txBody>
      </p:sp>
      <p:sp>
        <p:nvSpPr>
          <p:cNvPr id="7" name="Rectangle 3"/>
          <p:cNvSpPr>
            <a:spLocks noGrp="1" noChangeArrowheads="1"/>
          </p:cNvSpPr>
          <p:nvPr>
            <p:ph idx="1"/>
          </p:nvPr>
        </p:nvSpPr>
        <p:spPr>
          <a:xfrm>
            <a:off x="192088" y="3284538"/>
            <a:ext cx="11520488" cy="2233613"/>
          </a:xfrm>
        </p:spPr>
        <p:txBody>
          <a:bodyPr vert="horz" wrap="square" lIns="91440" tIns="45720" rIns="91440" bIns="45720" numCol="1" rtlCol="0" anchor="t" anchorCtr="0" compatLnSpc="1">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Tx/>
              <a:buNone/>
              <a:defRPr/>
            </a:pPr>
            <a:r>
              <a:rPr kumimoji="0" lang="pt-BR" altLang="en-US" sz="2800" b="0" i="0" u="none" strike="noStrike" kern="1200" cap="none" spc="0" normalizeH="0" baseline="0" noProof="0" dirty="0">
                <a:ln>
                  <a:noFill/>
                </a:ln>
                <a:solidFill>
                  <a:schemeClr val="tx1"/>
                </a:solidFill>
                <a:effectLst/>
                <a:uLnTx/>
                <a:uFillTx/>
                <a:latin typeface="+mn-lt"/>
                <a:ea typeface="+mn-ea"/>
                <a:cs typeface="+mn-cs"/>
              </a:rPr>
              <a:t>- </a:t>
            </a:r>
            <a:r>
              <a:rPr kumimoji="0" lang="pt-B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Cô gần gũi và quan tâm đến tất cả học sinh trong lớp. Khi học sinh không trả lời được: cô nhẹ nhàng khuyến khích, gợi  mở cho chúng em.</a:t>
            </a:r>
            <a:endParaRPr kumimoji="0" lang="pt-B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Tx/>
              <a:buNone/>
              <a:defRPr/>
            </a:pPr>
            <a:r>
              <a:rPr kumimoji="0" lang="pt-B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 Cô luôn tận tụy, say mê với công việc trồng người. Cô luôn tìm tòi, đổi mới phương pháp dạy học để giúp chúng em nắm bắt bài tốt hơn. </a:t>
            </a:r>
            <a:endParaRPr kumimoji="0" lang="pt-B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Tx/>
              <a:buNone/>
              <a:defRPr/>
            </a:pPr>
            <a:r>
              <a:rPr kumimoji="0" lang="pt-BR"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 Giờ học của cô  không khô khan mà rất  thú vị, hấp dẫn.</a:t>
            </a:r>
            <a:endParaRPr kumimoji="0" lang="en-US" alt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26628" name="Rectangle 2"/>
          <p:cNvSpPr>
            <a:spLocks noGrp="1"/>
          </p:cNvSpPr>
          <p:nvPr>
            <p:ph type="title"/>
          </p:nvPr>
        </p:nvSpPr>
        <p:spPr>
          <a:xfrm>
            <a:off x="215900" y="5084763"/>
            <a:ext cx="10872788" cy="1655762"/>
          </a:xfrm>
          <a:ln/>
        </p:spPr>
        <p:txBody>
          <a:bodyPr vert="horz" wrap="square" lIns="91440" tIns="45720" rIns="91440" bIns="45720" anchor="ctr" anchorCtr="0"/>
          <a:p>
            <a:pPr eaLnBrk="1" hangingPunct="1"/>
            <a:r>
              <a:rPr lang="pt-BR" altLang="en-US" sz="3200" b="1" dirty="0">
                <a:solidFill>
                  <a:srgbClr val="0000FF"/>
                </a:solidFill>
                <a:latin typeface="Times New Roman" panose="02020603050405020304" pitchFamily="18" charset="0"/>
              </a:rPr>
              <a:t>Kết bài:</a:t>
            </a:r>
            <a:r>
              <a:rPr lang="pt-BR" altLang="en-US" sz="3200" dirty="0">
                <a:latin typeface="Times New Roman" panose="02020603050405020304" pitchFamily="18" charset="0"/>
              </a:rPr>
              <a:t> </a:t>
            </a:r>
            <a:br>
              <a:rPr lang="pt-BR" altLang="en-US" sz="3200" dirty="0">
                <a:latin typeface="Times New Roman" panose="02020603050405020304" pitchFamily="18" charset="0"/>
              </a:rPr>
            </a:br>
            <a:r>
              <a:rPr lang="pt-BR" altLang="en-US" sz="3200" dirty="0">
                <a:latin typeface="Times New Roman" panose="02020603050405020304" pitchFamily="18" charset="0"/>
              </a:rPr>
              <a:t>-  Em rất yêu mến, kính trọng, tự hào về cô giáo. </a:t>
            </a:r>
            <a:br>
              <a:rPr lang="pt-BR" altLang="en-US" sz="3200" dirty="0">
                <a:latin typeface="Times New Roman" panose="02020603050405020304" pitchFamily="18" charset="0"/>
              </a:rPr>
            </a:br>
            <a:r>
              <a:rPr lang="pt-BR" altLang="en-US" sz="3200" dirty="0">
                <a:latin typeface="Times New Roman" panose="02020603050405020304" pitchFamily="18" charset="0"/>
              </a:rPr>
              <a:t>- Hình ảnh cô giáo say sưa giảng bài sẽ in đậm mãi trong em.</a:t>
            </a:r>
            <a:endParaRPr lang="en-US" altLang="en-US" sz="3200" dirty="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Rectangle 4"/>
          <p:cNvSpPr>
            <a:spLocks noGrp="1"/>
          </p:cNvSpPr>
          <p:nvPr>
            <p:ph type="title"/>
          </p:nvPr>
        </p:nvSpPr>
        <p:spPr>
          <a:xfrm>
            <a:off x="1992313" y="260350"/>
            <a:ext cx="8229600" cy="6178550"/>
          </a:xfrm>
          <a:ln/>
        </p:spPr>
        <p:txBody>
          <a:bodyPr vert="horz" wrap="square" lIns="91440" tIns="45720" rIns="91440" bIns="45720" anchor="ctr" anchorCtr="0"/>
          <a:p>
            <a:pPr eaLnBrk="1" hangingPunct="1"/>
            <a:r>
              <a:rPr lang="en-US" altLang="en-US" sz="3200" b="1" dirty="0">
                <a:latin typeface="Times New Roman" panose="02020603050405020304" pitchFamily="18" charset="0"/>
              </a:rPr>
              <a:t>Đề 1</a:t>
            </a:r>
            <a:r>
              <a:rPr lang="en-US" altLang="en-US" sz="3200" dirty="0">
                <a:latin typeface="Times New Roman" panose="02020603050405020304" pitchFamily="18" charset="0"/>
              </a:rPr>
              <a:t> </a:t>
            </a:r>
            <a:br>
              <a:rPr lang="en-US" altLang="en-US" sz="3200" dirty="0">
                <a:latin typeface="Times New Roman" panose="02020603050405020304" pitchFamily="18" charset="0"/>
              </a:rPr>
            </a:br>
            <a:r>
              <a:rPr lang="en-US" altLang="en-US" sz="3200" dirty="0">
                <a:solidFill>
                  <a:srgbClr val="0000FF"/>
                </a:solidFill>
                <a:latin typeface="Times New Roman" panose="02020603050405020304" pitchFamily="18" charset="0"/>
              </a:rPr>
              <a:t>*MB trực tiếp:</a:t>
            </a:r>
            <a:br>
              <a:rPr lang="en-US" altLang="en-US" sz="3200" dirty="0">
                <a:latin typeface="Times New Roman" panose="02020603050405020304" pitchFamily="18" charset="0"/>
              </a:rPr>
            </a:br>
            <a:r>
              <a:rPr lang="en-US" altLang="en-US" sz="3200" dirty="0">
                <a:latin typeface="Times New Roman" panose="02020603050405020304" pitchFamily="18" charset="0"/>
              </a:rPr>
              <a:t>      Trong gia đình người em yêu quý nhất là mẹ. Mẹ luôn gần gũi và quan tâm đến em.</a:t>
            </a:r>
            <a:br>
              <a:rPr lang="en-US" altLang="en-US" sz="3200" dirty="0">
                <a:latin typeface="Times New Roman" panose="02020603050405020304" pitchFamily="18" charset="0"/>
              </a:rPr>
            </a:br>
            <a:br>
              <a:rPr lang="en-US" altLang="en-US" sz="3200" dirty="0">
                <a:latin typeface="Times New Roman" panose="02020603050405020304" pitchFamily="18" charset="0"/>
              </a:rPr>
            </a:br>
            <a:r>
              <a:rPr lang="en-US" altLang="en-US" sz="3200" dirty="0">
                <a:solidFill>
                  <a:srgbClr val="0000FF"/>
                </a:solidFill>
                <a:latin typeface="Times New Roman" panose="02020603050405020304" pitchFamily="18" charset="0"/>
              </a:rPr>
              <a:t>*MB gián tiếp:</a:t>
            </a:r>
            <a:br>
              <a:rPr lang="en-US" altLang="en-US" sz="3200" dirty="0">
                <a:latin typeface="Times New Roman" panose="02020603050405020304" pitchFamily="18" charset="0"/>
              </a:rPr>
            </a:br>
            <a:r>
              <a:rPr lang="en-US" altLang="en-US" sz="3200" dirty="0">
                <a:latin typeface="Times New Roman" panose="02020603050405020304" pitchFamily="18" charset="0"/>
              </a:rPr>
              <a:t>  " </a:t>
            </a:r>
            <a:r>
              <a:rPr lang="en-US" altLang="en-US" sz="3200" i="1" dirty="0">
                <a:latin typeface="Times New Roman" panose="02020603050405020304" pitchFamily="18" charset="0"/>
              </a:rPr>
              <a:t>Riêng mặt trời chỉ có một mà thôi</a:t>
            </a:r>
            <a:br>
              <a:rPr lang="en-US" altLang="en-US" sz="3200" i="1" dirty="0">
                <a:latin typeface="Times New Roman" panose="02020603050405020304" pitchFamily="18" charset="0"/>
              </a:rPr>
            </a:br>
            <a:r>
              <a:rPr lang="en-US" altLang="en-US" sz="3200" i="1" dirty="0">
                <a:latin typeface="Times New Roman" panose="02020603050405020304" pitchFamily="18" charset="0"/>
              </a:rPr>
              <a:t>Và mẹ em chỉ có một trên đời"</a:t>
            </a:r>
            <a:br>
              <a:rPr lang="en-US" altLang="en-US" sz="3200" dirty="0">
                <a:latin typeface="Times New Roman" panose="02020603050405020304" pitchFamily="18" charset="0"/>
              </a:rPr>
            </a:br>
            <a:r>
              <a:rPr lang="en-US" altLang="en-US" sz="3200" dirty="0">
                <a:latin typeface="Times New Roman" panose="02020603050405020304" pitchFamily="18" charset="0"/>
              </a:rPr>
              <a:t>     Tiếng hát trong trẻo, ngân nga của cô ca sĩ nhí Xuân Mai vang lên từ nhà hàng xóm khiến lòng em bồi hồi, xao xuyến nhớ về người mẹ thân yêu của mình.</a:t>
            </a:r>
            <a:r>
              <a:rPr lang="en-US" altLang="en-US" dirty="0"/>
              <a:t> </a:t>
            </a: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3"/>
          <p:cNvSpPr>
            <a:spLocks noGrp="1"/>
          </p:cNvSpPr>
          <p:nvPr>
            <p:ph idx="1"/>
          </p:nvPr>
        </p:nvSpPr>
        <p:spPr>
          <a:xfrm>
            <a:off x="1992313" y="476250"/>
            <a:ext cx="8229600" cy="5678488"/>
          </a:xfrm>
          <a:ln/>
        </p:spPr>
        <p:txBody>
          <a:bodyPr vert="horz" wrap="square" lIns="91440" tIns="45720" rIns="91440" bIns="45720" anchor="t" anchorCtr="0"/>
          <a:p>
            <a:pPr eaLnBrk="1" hangingPunct="1">
              <a:buFontTx/>
              <a:buNone/>
            </a:pPr>
            <a:r>
              <a:rPr lang="en-US" altLang="en-US" dirty="0"/>
              <a:t>*</a:t>
            </a:r>
            <a:r>
              <a:rPr lang="en-US" altLang="en-US" dirty="0">
                <a:solidFill>
                  <a:srgbClr val="0000FF"/>
                </a:solidFill>
                <a:latin typeface="Times New Roman" panose="02020603050405020304" pitchFamily="18" charset="0"/>
              </a:rPr>
              <a:t>KB  không mở rộng:</a:t>
            </a:r>
            <a:endParaRPr lang="en-US" altLang="en-US" dirty="0">
              <a:solidFill>
                <a:srgbClr val="0000FF"/>
              </a:solidFill>
              <a:latin typeface="Times New Roman" panose="02020603050405020304" pitchFamily="18" charset="0"/>
            </a:endParaRPr>
          </a:p>
          <a:p>
            <a:pPr eaLnBrk="1" hangingPunct="1">
              <a:buFontTx/>
              <a:buNone/>
            </a:pPr>
            <a:r>
              <a:rPr lang="en-US" altLang="en-US" dirty="0">
                <a:latin typeface="Times New Roman" panose="02020603050405020304" pitchFamily="18" charset="0"/>
              </a:rPr>
              <a:t>       Em rất yêu quý mẹ. Hình ảnh mẹ sẽ luôn hiện hữu trong trái tim em.</a:t>
            </a:r>
            <a:endParaRPr lang="en-US" altLang="en-US" dirty="0">
              <a:latin typeface="Times New Roman" panose="02020603050405020304" pitchFamily="18" charset="0"/>
            </a:endParaRPr>
          </a:p>
          <a:p>
            <a:pPr eaLnBrk="1" hangingPunct="1">
              <a:buFontTx/>
              <a:buNone/>
            </a:pPr>
            <a:r>
              <a:rPr lang="en-US" altLang="en-US" dirty="0"/>
              <a:t>*</a:t>
            </a:r>
            <a:r>
              <a:rPr lang="en-US" altLang="en-US" dirty="0">
                <a:solidFill>
                  <a:srgbClr val="0000FF"/>
                </a:solidFill>
                <a:latin typeface="Times New Roman" panose="02020603050405020304" pitchFamily="18" charset="0"/>
              </a:rPr>
              <a:t>KB Mở rộng:</a:t>
            </a:r>
            <a:r>
              <a:rPr lang="en-US" altLang="en-US" dirty="0">
                <a:latin typeface="Times New Roman" panose="02020603050405020304" pitchFamily="18" charset="0"/>
              </a:rPr>
              <a:t> </a:t>
            </a:r>
            <a:endParaRPr lang="en-US" altLang="en-US" dirty="0">
              <a:latin typeface="Times New Roman" panose="02020603050405020304" pitchFamily="18" charset="0"/>
            </a:endParaRPr>
          </a:p>
          <a:p>
            <a:pPr eaLnBrk="1" hangingPunct="1">
              <a:buFontTx/>
              <a:buNone/>
            </a:pPr>
            <a:r>
              <a:rPr lang="en-US" altLang="en-US" dirty="0">
                <a:latin typeface="Times New Roman" panose="02020603050405020304" pitchFamily="18" charset="0"/>
              </a:rPr>
              <a:t>             Lời bài hát đã khép lại từ lâu nhưng dư âm của nó vẫn còn vang vọng mãi như muốn  nhắc nhở em hãy luôn nhớ công ơn của mẹ. Tự sâu thẳm trái tim mình, em thầm hứa phải chăm ngoan, học giỏi để không phụ  lòng mong mỏi và tình yêu thương mẹ dành cho em. </a:t>
            </a:r>
            <a:endParaRPr lang="en-US" altLang="en-US" dirty="0">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Rectangle 3"/>
          <p:cNvSpPr>
            <a:spLocks noGrp="1"/>
          </p:cNvSpPr>
          <p:nvPr>
            <p:ph idx="1"/>
          </p:nvPr>
        </p:nvSpPr>
        <p:spPr>
          <a:xfrm>
            <a:off x="1703388" y="188913"/>
            <a:ext cx="8507412" cy="6480175"/>
          </a:xfrm>
          <a:ln/>
        </p:spPr>
        <p:txBody>
          <a:bodyPr vert="horz" wrap="square" lIns="91440" tIns="45720" rIns="91440" bIns="45720" anchor="t" anchorCtr="0"/>
          <a:p>
            <a:pPr eaLnBrk="1" hangingPunct="1">
              <a:buFontTx/>
              <a:buNone/>
            </a:pPr>
            <a:r>
              <a:rPr lang="en-US" altLang="en-US" b="1" dirty="0">
                <a:latin typeface="Times New Roman" panose="02020603050405020304" pitchFamily="18" charset="0"/>
              </a:rPr>
              <a:t>Đề 2</a:t>
            </a:r>
            <a:r>
              <a:rPr lang="en-US" altLang="en-US" dirty="0">
                <a:latin typeface="Times New Roman" panose="02020603050405020304" pitchFamily="18" charset="0"/>
              </a:rPr>
              <a:t>:</a:t>
            </a:r>
            <a:endParaRPr lang="en-US" altLang="en-US" dirty="0">
              <a:solidFill>
                <a:srgbClr val="0000FF"/>
              </a:solidFill>
              <a:latin typeface="Times New Roman" panose="02020603050405020304" pitchFamily="18" charset="0"/>
            </a:endParaRPr>
          </a:p>
          <a:p>
            <a:pPr eaLnBrk="1" hangingPunct="1">
              <a:buFontTx/>
              <a:buNone/>
            </a:pPr>
            <a:r>
              <a:rPr lang="en-US" altLang="en-US" dirty="0">
                <a:solidFill>
                  <a:srgbClr val="0000FF"/>
                </a:solidFill>
                <a:latin typeface="Times New Roman" panose="02020603050405020304" pitchFamily="18" charset="0"/>
              </a:rPr>
              <a:t>MB trực tiếp:</a:t>
            </a:r>
            <a:r>
              <a:rPr lang="en-US" altLang="en-US" dirty="0">
                <a:latin typeface="Times New Roman" panose="02020603050405020304" pitchFamily="18" charset="0"/>
              </a:rPr>
              <a:t> </a:t>
            </a:r>
            <a:endParaRPr lang="en-US" altLang="en-US" dirty="0">
              <a:latin typeface="Times New Roman" panose="02020603050405020304" pitchFamily="18" charset="0"/>
            </a:endParaRPr>
          </a:p>
          <a:p>
            <a:pPr eaLnBrk="1" hangingPunct="1">
              <a:buFontTx/>
              <a:buNone/>
            </a:pPr>
            <a:r>
              <a:rPr lang="en-US" altLang="en-US" dirty="0">
                <a:latin typeface="Times New Roman" panose="02020603050405020304" pitchFamily="18" charset="0"/>
              </a:rPr>
              <a:t>           Hôm nay là thứ hai, lớp em có tiết toán của cô Lan.Trong tiết học đó, cô giáo em trông thật duyên dáng và  đáng mến.</a:t>
            </a:r>
            <a:endParaRPr lang="en-US" altLang="en-US" dirty="0">
              <a:latin typeface="Times New Roman" panose="02020603050405020304" pitchFamily="18" charset="0"/>
            </a:endParaRPr>
          </a:p>
          <a:p>
            <a:pPr eaLnBrk="1" hangingPunct="1">
              <a:buFontTx/>
              <a:buNone/>
            </a:pPr>
            <a:r>
              <a:rPr lang="en-US" altLang="en-US" dirty="0">
                <a:solidFill>
                  <a:srgbClr val="0000FF"/>
                </a:solidFill>
                <a:latin typeface="Times New Roman" panose="02020603050405020304" pitchFamily="18" charset="0"/>
              </a:rPr>
              <a:t>MB: Gián tiếp</a:t>
            </a:r>
            <a:endParaRPr lang="en-US" altLang="en-US" dirty="0">
              <a:solidFill>
                <a:srgbClr val="0000FF"/>
              </a:solidFill>
              <a:latin typeface="Times New Roman" panose="02020603050405020304" pitchFamily="18" charset="0"/>
            </a:endParaRPr>
          </a:p>
          <a:p>
            <a:pPr eaLnBrk="1" hangingPunct="1">
              <a:buFontTx/>
              <a:buNone/>
            </a:pPr>
            <a:r>
              <a:rPr lang="en-US" altLang="en-US" dirty="0">
                <a:latin typeface="Times New Roman" panose="02020603050405020304" pitchFamily="18" charset="0"/>
              </a:rPr>
              <a:t>         Từ nhỏ tôi đã ấp ủ trong mình một ước mơ sau này sẽ thành cô giáo.Ước mơ ấy của tôi bắt nguồn và được nuôi dưỡng từ những giờ học văn của cô Minh. Hình ảnh cô giáo say sưa giảng bài đã truyền cho tôi tình yêu nghề dạy học.</a:t>
            </a:r>
            <a:endParaRPr lang="en-US" altLang="en-US" dirty="0">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3"/>
          <p:cNvSpPr>
            <a:spLocks noGrp="1"/>
          </p:cNvSpPr>
          <p:nvPr>
            <p:ph idx="1"/>
          </p:nvPr>
        </p:nvSpPr>
        <p:spPr>
          <a:xfrm>
            <a:off x="1992313" y="404813"/>
            <a:ext cx="8229600" cy="5749925"/>
          </a:xfrm>
          <a:ln/>
        </p:spPr>
        <p:txBody>
          <a:bodyPr vert="horz" wrap="square" lIns="91440" tIns="45720" rIns="91440" bIns="45720" anchor="t" anchorCtr="0"/>
          <a:p>
            <a:pPr eaLnBrk="1" hangingPunct="1">
              <a:buFontTx/>
              <a:buNone/>
            </a:pPr>
            <a:r>
              <a:rPr lang="en-US" altLang="en-US" dirty="0">
                <a:solidFill>
                  <a:srgbClr val="0000FF"/>
                </a:solidFill>
                <a:latin typeface="Times New Roman" panose="02020603050405020304" pitchFamily="18" charset="0"/>
              </a:rPr>
              <a:t>KB không mở rộng</a:t>
            </a:r>
            <a:endParaRPr lang="en-US" altLang="en-US" dirty="0">
              <a:solidFill>
                <a:srgbClr val="0000FF"/>
              </a:solidFill>
              <a:latin typeface="Times New Roman" panose="02020603050405020304" pitchFamily="18" charset="0"/>
            </a:endParaRPr>
          </a:p>
          <a:p>
            <a:pPr eaLnBrk="1" hangingPunct="1">
              <a:buFontTx/>
              <a:buNone/>
            </a:pPr>
            <a:r>
              <a:rPr lang="en-US" altLang="en-US" dirty="0">
                <a:latin typeface="Times New Roman" panose="02020603050405020304" pitchFamily="18" charset="0"/>
              </a:rPr>
              <a:t>        Nhìn cô giáo say sưa giảng bài em càng yêu mến và kính trọng cô hơn.</a:t>
            </a:r>
            <a:endParaRPr lang="en-US" altLang="en-US" dirty="0">
              <a:latin typeface="Times New Roman" panose="02020603050405020304" pitchFamily="18" charset="0"/>
            </a:endParaRPr>
          </a:p>
          <a:p>
            <a:pPr eaLnBrk="1" hangingPunct="1">
              <a:buFontTx/>
              <a:buNone/>
            </a:pPr>
            <a:r>
              <a:rPr lang="en-US" altLang="en-US" dirty="0">
                <a:solidFill>
                  <a:srgbClr val="0000FF"/>
                </a:solidFill>
                <a:latin typeface="Times New Roman" panose="02020603050405020304" pitchFamily="18" charset="0"/>
              </a:rPr>
              <a:t>KB mở rộng</a:t>
            </a:r>
            <a:endParaRPr lang="en-US" altLang="en-US" dirty="0">
              <a:solidFill>
                <a:srgbClr val="0000FF"/>
              </a:solidFill>
              <a:latin typeface="Times New Roman" panose="02020603050405020304" pitchFamily="18" charset="0"/>
            </a:endParaRPr>
          </a:p>
          <a:p>
            <a:pPr eaLnBrk="1" hangingPunct="1">
              <a:buFontTx/>
              <a:buNone/>
            </a:pPr>
            <a:r>
              <a:rPr lang="en-US" altLang="en-US" dirty="0">
                <a:latin typeface="Times New Roman" panose="02020603050405020304" pitchFamily="18" charset="0"/>
              </a:rPr>
              <a:t>         Nhìn cô giáo say sưa giảng bài, tôi như có thêm động lực và quyết tâm hơn để thực hiện ước mơ của mình. Những lời cô giảng hôm nay sẽ là nền tảng cho tôi ngày mai. Tôi sẽ cố gắng chăm chỉ học tập và rèn luyện để sau này trở thành một giáo viên giỏi như cô.</a:t>
            </a:r>
            <a:endParaRPr lang="en-US" altLang="en-US" dirty="0">
              <a:latin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3"/>
          <p:cNvSpPr>
            <a:spLocks noGrp="1"/>
          </p:cNvSpPr>
          <p:nvPr>
            <p:ph idx="1"/>
          </p:nvPr>
        </p:nvSpPr>
        <p:spPr>
          <a:xfrm>
            <a:off x="1981200" y="404813"/>
            <a:ext cx="8229600" cy="5721350"/>
          </a:xfrm>
          <a:ln/>
        </p:spPr>
        <p:txBody>
          <a:bodyPr vert="horz" wrap="square" lIns="91440" tIns="45720" rIns="91440" bIns="45720" anchor="t" anchorCtr="0"/>
          <a:p>
            <a:pPr algn="ctr" eaLnBrk="1" hangingPunct="1">
              <a:buFontTx/>
              <a:buNone/>
            </a:pPr>
            <a:r>
              <a:rPr lang="en-US" altLang="en-US" dirty="0">
                <a:solidFill>
                  <a:srgbClr val="0000FF"/>
                </a:solidFill>
                <a:latin typeface="Times New Roman" panose="02020603050405020304" pitchFamily="18" charset="0"/>
              </a:rPr>
              <a:t>HƯỚNG DẪN VỀ NHÀ</a:t>
            </a:r>
            <a:endParaRPr lang="en-US" altLang="en-US" dirty="0">
              <a:solidFill>
                <a:srgbClr val="0000FF"/>
              </a:solidFill>
              <a:latin typeface="Times New Roman" panose="02020603050405020304" pitchFamily="18" charset="0"/>
            </a:endParaRPr>
          </a:p>
          <a:p>
            <a:pPr eaLnBrk="1" hangingPunct="1">
              <a:buFontTx/>
              <a:buNone/>
            </a:pPr>
            <a:r>
              <a:rPr lang="en-US" altLang="en-US" dirty="0">
                <a:latin typeface="Times New Roman" panose="02020603050405020304" pitchFamily="18" charset="0"/>
              </a:rPr>
              <a:t>- Nắm vững dàn ý chung về văn tả người.</a:t>
            </a:r>
            <a:endParaRPr lang="en-US" altLang="en-US" dirty="0">
              <a:latin typeface="Times New Roman" panose="02020603050405020304" pitchFamily="18" charset="0"/>
            </a:endParaRPr>
          </a:p>
          <a:p>
            <a:pPr eaLnBrk="1" hangingPunct="1">
              <a:buFontTx/>
              <a:buNone/>
            </a:pPr>
            <a:r>
              <a:rPr lang="en-US" altLang="en-US" dirty="0">
                <a:latin typeface="Times New Roman" panose="02020603050405020304" pitchFamily="18" charset="0"/>
              </a:rPr>
              <a:t>- Luyện viết các ý còn lại của phần thân bài cho 2 đề văn.</a:t>
            </a:r>
            <a:endParaRPr lang="en-US" altLang="en-US" dirty="0">
              <a:latin typeface="Times New Roman" panose="02020603050405020304" pitchFamily="18" charset="0"/>
            </a:endParaRPr>
          </a:p>
          <a:p>
            <a:pPr eaLnBrk="1" hangingPunct="1">
              <a:buFontTx/>
              <a:buNone/>
            </a:pPr>
            <a:endParaRPr lang="en-US" altLang="en-US" dirty="0">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2"/>
          <p:cNvSpPr>
            <a:spLocks noGrp="1" noChangeArrowheads="1"/>
          </p:cNvSpPr>
          <p:nvPr>
            <p:ph type="title"/>
          </p:nvPr>
        </p:nvSpPr>
        <p:spPr>
          <a:xfrm>
            <a:off x="1524000" y="0"/>
            <a:ext cx="8686800" cy="750888"/>
          </a:xfrm>
        </p:spPr>
        <p:txBody>
          <a:bodyPr vert="horz" wrap="square" lIns="91440" tIns="45720" rIns="91440" bIns="45720" numCol="1" rtlCol="0" anchor="ctr" anchorCtr="0" compatLnSpc="1"/>
          <a:p>
            <a:pPr eaLnBrk="1" hangingPunct="1">
              <a:buNone/>
            </a:pPr>
            <a:br>
              <a:rPr lang="en-US" altLang="en-US" sz="2900" b="1" dirty="0">
                <a:latin typeface="Times New Roman" panose="02020603050405020304" pitchFamily="18" charset="0"/>
              </a:rPr>
            </a:br>
            <a:r>
              <a:rPr lang="en-US" altLang="en-US" sz="2900" b="1" dirty="0">
                <a:latin typeface="Times New Roman" panose="02020603050405020304" pitchFamily="18" charset="0"/>
              </a:rPr>
              <a:t>1.</a:t>
            </a:r>
            <a:r>
              <a:rPr lang="vi-VN" altLang="en-US" sz="2900" b="1" dirty="0">
                <a:latin typeface="Times New Roman" panose="02020603050405020304" pitchFamily="18" charset="0"/>
              </a:rPr>
              <a:t>  Muốn tả người cần:</a:t>
            </a:r>
            <a:br>
              <a:rPr lang="vi-VN" altLang="en-US" sz="2900" dirty="0">
                <a:latin typeface="Times New Roman" panose="02020603050405020304" pitchFamily="18" charset="0"/>
              </a:rPr>
            </a:br>
            <a:endParaRPr lang="en-US" altLang="en-US" sz="2900" dirty="0">
              <a:latin typeface="Times New Roman" panose="02020603050405020304" pitchFamily="18" charset="0"/>
            </a:endParaRPr>
          </a:p>
        </p:txBody>
      </p:sp>
      <p:sp>
        <p:nvSpPr>
          <p:cNvPr id="17411" name="Rectangle 3"/>
          <p:cNvSpPr>
            <a:spLocks noGrp="1"/>
          </p:cNvSpPr>
          <p:nvPr>
            <p:ph idx="1"/>
          </p:nvPr>
        </p:nvSpPr>
        <p:spPr>
          <a:xfrm>
            <a:off x="1524000" y="2924175"/>
            <a:ext cx="8553450" cy="649288"/>
          </a:xfrm>
          <a:ln/>
        </p:spPr>
        <p:txBody>
          <a:bodyPr vert="horz" wrap="square" lIns="91440" tIns="45720" rIns="91440" bIns="45720" anchor="t" anchorCtr="0"/>
          <a:p>
            <a:pPr eaLnBrk="1" hangingPunct="1">
              <a:buFontTx/>
              <a:buNone/>
            </a:pPr>
            <a:r>
              <a:rPr lang="en-US" altLang="en-US" b="1" dirty="0">
                <a:latin typeface="Times New Roman" panose="02020603050405020304" pitchFamily="18" charset="0"/>
              </a:rPr>
              <a:t>2.</a:t>
            </a:r>
            <a:r>
              <a:rPr lang="vi-VN" altLang="en-US" b="1" dirty="0">
                <a:latin typeface="Times New Roman" panose="02020603050405020304" pitchFamily="18" charset="0"/>
              </a:rPr>
              <a:t> Bố cục</a:t>
            </a:r>
            <a:r>
              <a:rPr lang="en-US" altLang="en-US" b="1" dirty="0">
                <a:latin typeface="Times New Roman" panose="02020603050405020304" pitchFamily="18" charset="0"/>
              </a:rPr>
              <a:t>:</a:t>
            </a:r>
            <a:endParaRPr lang="en-US" altLang="en-US" dirty="0">
              <a:latin typeface="Times New Roman" panose="02020603050405020304" pitchFamily="18" charset="0"/>
            </a:endParaRPr>
          </a:p>
          <a:p>
            <a:pPr eaLnBrk="1" hangingPunct="1">
              <a:buFontTx/>
              <a:buNone/>
            </a:pPr>
            <a:endParaRPr lang="en-US" altLang="en-US" dirty="0"/>
          </a:p>
        </p:txBody>
      </p:sp>
      <p:sp>
        <p:nvSpPr>
          <p:cNvPr id="17412" name="Rectangle 4"/>
          <p:cNvSpPr/>
          <p:nvPr/>
        </p:nvSpPr>
        <p:spPr>
          <a:xfrm>
            <a:off x="1992313" y="620713"/>
            <a:ext cx="8289925" cy="1584325"/>
          </a:xfrm>
          <a:prstGeom prst="rect">
            <a:avLst/>
          </a:prstGeom>
          <a:noFill/>
          <a:ln w="9525">
            <a:noFill/>
          </a:ln>
        </p:spPr>
        <p:txBody>
          <a:bodyPr anchor="ctr" anchorCtr="0"/>
          <a:p>
            <a:pPr eaLnBrk="1" hangingPunct="1"/>
            <a:br>
              <a:rPr lang="en-US" altLang="en-US" sz="3200" b="1" dirty="0">
                <a:solidFill>
                  <a:schemeClr val="tx2"/>
                </a:solidFill>
                <a:latin typeface="Times New Roman" panose="02020603050405020304" pitchFamily="18" charset="0"/>
              </a:rPr>
            </a:br>
            <a:endParaRPr lang="en-US" altLang="en-US" sz="3200" dirty="0">
              <a:solidFill>
                <a:schemeClr val="tx2"/>
              </a:solidFill>
              <a:latin typeface="Times New Roman" panose="02020603050405020304" pitchFamily="18" charset="0"/>
            </a:endParaRPr>
          </a:p>
        </p:txBody>
      </p:sp>
      <p:sp>
        <p:nvSpPr>
          <p:cNvPr id="24581" name="Rectangle 5"/>
          <p:cNvSpPr/>
          <p:nvPr/>
        </p:nvSpPr>
        <p:spPr>
          <a:xfrm>
            <a:off x="1774825" y="836613"/>
            <a:ext cx="7920038" cy="2062162"/>
          </a:xfrm>
          <a:prstGeom prst="rect">
            <a:avLst/>
          </a:prstGeom>
          <a:noFill/>
          <a:ln w="9525">
            <a:noFill/>
          </a:ln>
        </p:spPr>
        <p:txBody>
          <a:bodyPr>
            <a:spAutoFit/>
          </a:bodyPr>
          <a:p>
            <a:pPr eaLnBrk="1" hangingPunct="1"/>
            <a:r>
              <a:rPr lang="en-US" altLang="en-US" sz="3200" dirty="0">
                <a:latin typeface="Times New Roman" panose="02020603050405020304" pitchFamily="18" charset="0"/>
              </a:rPr>
              <a:t>- </a:t>
            </a:r>
            <a:r>
              <a:rPr lang="vi-VN" altLang="en-US" sz="3200" dirty="0">
                <a:latin typeface="Times New Roman" panose="02020603050405020304" pitchFamily="18" charset="0"/>
              </a:rPr>
              <a:t>Xác định đối tượng cần tả.</a:t>
            </a:r>
            <a:endParaRPr lang="vi-VN" altLang="en-US" sz="3200" dirty="0">
              <a:latin typeface="Times New Roman" panose="02020603050405020304" pitchFamily="18" charset="0"/>
            </a:endParaRPr>
          </a:p>
          <a:p>
            <a:pPr eaLnBrk="1" hangingPunct="1"/>
            <a:r>
              <a:rPr lang="en-US" altLang="en-US" sz="3200" dirty="0">
                <a:latin typeface="Times New Roman" panose="02020603050405020304" pitchFamily="18" charset="0"/>
              </a:rPr>
              <a:t>-</a:t>
            </a:r>
            <a:r>
              <a:rPr lang="vi-VN" altLang="en-US" sz="3200" dirty="0">
                <a:latin typeface="Times New Roman" panose="02020603050405020304" pitchFamily="18" charset="0"/>
              </a:rPr>
              <a:t> Quan sát lựa chọn các chi tiết</a:t>
            </a:r>
            <a:r>
              <a:rPr lang="en-US" altLang="en-US" sz="3200" dirty="0">
                <a:latin typeface="Times New Roman" panose="02020603050405020304" pitchFamily="18" charset="0"/>
              </a:rPr>
              <a:t>, hình ảnh </a:t>
            </a:r>
            <a:r>
              <a:rPr lang="vi-VN" altLang="en-US" sz="3200" dirty="0">
                <a:latin typeface="Times New Roman" panose="02020603050405020304" pitchFamily="18" charset="0"/>
              </a:rPr>
              <a:t> tiêu biểu.</a:t>
            </a:r>
            <a:endParaRPr lang="vi-VN" altLang="en-US" sz="3200" dirty="0">
              <a:latin typeface="Times New Roman" panose="02020603050405020304" pitchFamily="18" charset="0"/>
            </a:endParaRPr>
          </a:p>
          <a:p>
            <a:pPr eaLnBrk="1" hangingPunct="1"/>
            <a:r>
              <a:rPr lang="en-US" altLang="en-US" sz="3200" dirty="0">
                <a:latin typeface="Times New Roman" panose="02020603050405020304" pitchFamily="18" charset="0"/>
              </a:rPr>
              <a:t>-</a:t>
            </a:r>
            <a:r>
              <a:rPr lang="vi-VN" altLang="en-US" sz="3200" dirty="0">
                <a:latin typeface="Times New Roman" panose="02020603050405020304" pitchFamily="18" charset="0"/>
              </a:rPr>
              <a:t> Trình bày kết quả quan sát theo </a:t>
            </a:r>
            <a:r>
              <a:rPr lang="en-US" altLang="en-US" sz="3200" dirty="0">
                <a:latin typeface="Times New Roman" panose="02020603050405020304" pitchFamily="18" charset="0"/>
              </a:rPr>
              <a:t>m</a:t>
            </a:r>
            <a:r>
              <a:rPr lang="vi-VN" altLang="en-US" sz="3200" dirty="0">
                <a:latin typeface="Times New Roman" panose="02020603050405020304" pitchFamily="18" charset="0"/>
              </a:rPr>
              <a:t>ột</a:t>
            </a:r>
            <a:r>
              <a:rPr lang="en-US" altLang="en-US" sz="3200" dirty="0">
                <a:latin typeface="Times New Roman" panose="02020603050405020304" pitchFamily="18" charset="0"/>
              </a:rPr>
              <a:t> </a:t>
            </a:r>
            <a:r>
              <a:rPr lang="vi-VN" altLang="en-US" sz="3200" dirty="0">
                <a:latin typeface="Times New Roman" panose="02020603050405020304" pitchFamily="18" charset="0"/>
              </a:rPr>
              <a:t>thứ tự.</a:t>
            </a:r>
            <a:endParaRPr lang="en-US" altLang="en-US" sz="3200" dirty="0">
              <a:latin typeface="Times New Roman" panose="02020603050405020304" pitchFamily="18" charset="0"/>
            </a:endParaRPr>
          </a:p>
        </p:txBody>
      </p:sp>
      <p:sp>
        <p:nvSpPr>
          <p:cNvPr id="17414" name="Rectangle 6"/>
          <p:cNvSpPr/>
          <p:nvPr/>
        </p:nvSpPr>
        <p:spPr>
          <a:xfrm>
            <a:off x="1847850" y="4076700"/>
            <a:ext cx="8229600" cy="649288"/>
          </a:xfrm>
          <a:prstGeom prst="rect">
            <a:avLst/>
          </a:prstGeom>
          <a:noFill/>
          <a:ln w="9525">
            <a:noFill/>
          </a:ln>
        </p:spPr>
        <p:txBody>
          <a:bodyPr/>
          <a:p>
            <a:pPr marL="342900" indent="-342900" eaLnBrk="1" hangingPunct="1">
              <a:spcBef>
                <a:spcPct val="20000"/>
              </a:spcBef>
            </a:pPr>
            <a:endParaRPr lang="en-US" altLang="en-US" sz="3200" dirty="0">
              <a:latin typeface="Arial" panose="020B0604020202020204" pitchFamily="34" charset="0"/>
            </a:endParaRPr>
          </a:p>
        </p:txBody>
      </p:sp>
      <p:sp>
        <p:nvSpPr>
          <p:cNvPr id="24583" name="Rectangle 7"/>
          <p:cNvSpPr/>
          <p:nvPr/>
        </p:nvSpPr>
        <p:spPr>
          <a:xfrm>
            <a:off x="1774825" y="3573463"/>
            <a:ext cx="8640763" cy="2062162"/>
          </a:xfrm>
          <a:prstGeom prst="rect">
            <a:avLst/>
          </a:prstGeom>
          <a:noFill/>
          <a:ln w="9525">
            <a:noFill/>
          </a:ln>
        </p:spPr>
        <p:txBody>
          <a:bodyPr>
            <a:spAutoFit/>
          </a:bodyPr>
          <a:p>
            <a:pPr eaLnBrk="1" hangingPunct="1"/>
            <a:r>
              <a:rPr lang="en-US" altLang="en-US" sz="3200" dirty="0">
                <a:solidFill>
                  <a:srgbClr val="0000FF"/>
                </a:solidFill>
                <a:latin typeface="Times New Roman" panose="02020603050405020304" pitchFamily="18" charset="0"/>
              </a:rPr>
              <a:t>-</a:t>
            </a:r>
            <a:r>
              <a:rPr lang="en-US" altLang="en-US" dirty="0">
                <a:solidFill>
                  <a:srgbClr val="0000FF"/>
                </a:solidFill>
                <a:latin typeface="Times New Roman" panose="02020603050405020304" pitchFamily="18" charset="0"/>
              </a:rPr>
              <a:t> </a:t>
            </a:r>
            <a:r>
              <a:rPr lang="vi-VN" altLang="en-US" sz="3200" dirty="0">
                <a:solidFill>
                  <a:srgbClr val="0000FF"/>
                </a:solidFill>
                <a:latin typeface="Times New Roman" panose="02020603050405020304" pitchFamily="18" charset="0"/>
              </a:rPr>
              <a:t>Mở bài:</a:t>
            </a:r>
            <a:r>
              <a:rPr lang="vi-VN" altLang="en-US" sz="3200" dirty="0">
                <a:latin typeface="Times New Roman" panose="02020603050405020304" pitchFamily="18" charset="0"/>
              </a:rPr>
              <a:t> Giới thiệu người được tả.</a:t>
            </a:r>
            <a:endParaRPr lang="vi-VN" altLang="en-US" sz="3200" dirty="0">
              <a:latin typeface="Times New Roman" panose="02020603050405020304" pitchFamily="18" charset="0"/>
            </a:endParaRPr>
          </a:p>
          <a:p>
            <a:pPr eaLnBrk="1" hangingPunct="1"/>
            <a:r>
              <a:rPr lang="en-US" altLang="en-US" sz="3200" dirty="0">
                <a:latin typeface="Times New Roman" panose="02020603050405020304" pitchFamily="18" charset="0"/>
              </a:rPr>
              <a:t>-</a:t>
            </a:r>
            <a:r>
              <a:rPr lang="vi-VN" altLang="en-US" sz="3200" dirty="0">
                <a:solidFill>
                  <a:srgbClr val="0000FF"/>
                </a:solidFill>
                <a:latin typeface="Times New Roman" panose="02020603050405020304" pitchFamily="18" charset="0"/>
              </a:rPr>
              <a:t>Thân bài:</a:t>
            </a:r>
            <a:r>
              <a:rPr lang="vi-VN" altLang="en-US" sz="3200" dirty="0">
                <a:latin typeface="Times New Roman" panose="02020603050405020304" pitchFamily="18" charset="0"/>
              </a:rPr>
              <a:t> Miêu tả chi tiết (ngoại hình, cử chỉ, hành động, lời nói</a:t>
            </a:r>
            <a:r>
              <a:rPr lang="en-US" altLang="en-US" sz="3200" dirty="0">
                <a:latin typeface="Times New Roman" panose="02020603050405020304" pitchFamily="18" charset="0"/>
              </a:rPr>
              <a:t>, tính tình</a:t>
            </a:r>
            <a:r>
              <a:rPr lang="vi-VN" altLang="en-US" sz="3200" dirty="0">
                <a:latin typeface="Times New Roman" panose="02020603050405020304" pitchFamily="18" charset="0"/>
              </a:rPr>
              <a:t>…).</a:t>
            </a:r>
            <a:endParaRPr lang="en-US" altLang="en-US" sz="3200" dirty="0">
              <a:latin typeface="Times New Roman" panose="02020603050405020304" pitchFamily="18" charset="0"/>
            </a:endParaRPr>
          </a:p>
          <a:p>
            <a:pPr eaLnBrk="1" hangingPunct="1"/>
            <a:r>
              <a:rPr lang="en-US" altLang="en-US" sz="3200" dirty="0">
                <a:solidFill>
                  <a:srgbClr val="0000FF"/>
                </a:solidFill>
                <a:latin typeface="Times New Roman" panose="02020603050405020304" pitchFamily="18" charset="0"/>
              </a:rPr>
              <a:t>- </a:t>
            </a:r>
            <a:r>
              <a:rPr lang="vi-VN" altLang="en-US" sz="3200" dirty="0">
                <a:solidFill>
                  <a:srgbClr val="0000FF"/>
                </a:solidFill>
                <a:latin typeface="Times New Roman" panose="02020603050405020304" pitchFamily="18" charset="0"/>
              </a:rPr>
              <a:t>Kết bài:</a:t>
            </a:r>
            <a:r>
              <a:rPr lang="vi-VN" altLang="en-US" sz="3200" dirty="0">
                <a:latin typeface="Times New Roman" panose="02020603050405020304" pitchFamily="18" charset="0"/>
              </a:rPr>
              <a:t> Nhận xét hoặc nêu cảm nghĩ về người đó.</a:t>
            </a:r>
            <a:endParaRPr lang="en-US" altLang="en-US" sz="32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81">
                                            <p:txEl>
                                              <p:charRg st="0" end="29"/>
                                            </p:txEl>
                                          </p:spTgt>
                                        </p:tgtEl>
                                        <p:attrNameLst>
                                          <p:attrName>style.visibility</p:attrName>
                                        </p:attrNameLst>
                                      </p:cBhvr>
                                      <p:to>
                                        <p:strVal val="visible"/>
                                      </p:to>
                                    </p:set>
                                    <p:animEffect transition="in" filter="blinds(horizontal)">
                                      <p:cBhvr>
                                        <p:cTn id="7" dur="500"/>
                                        <p:tgtEl>
                                          <p:spTgt spid="24581">
                                            <p:txEl>
                                              <p:charRg st="0" end="29"/>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4581">
                                            <p:txEl>
                                              <p:charRg st="29" end="84"/>
                                            </p:txEl>
                                          </p:spTgt>
                                        </p:tgtEl>
                                        <p:attrNameLst>
                                          <p:attrName>style.visibility</p:attrName>
                                        </p:attrNameLst>
                                      </p:cBhvr>
                                      <p:to>
                                        <p:strVal val="visible"/>
                                      </p:to>
                                    </p:set>
                                    <p:animEffect transition="in" filter="blinds(horizontal)">
                                      <p:cBhvr>
                                        <p:cTn id="10" dur="500"/>
                                        <p:tgtEl>
                                          <p:spTgt spid="24581">
                                            <p:txEl>
                                              <p:charRg st="29" end="8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4581">
                                            <p:txEl>
                                              <p:charRg st="84" end="130"/>
                                            </p:txEl>
                                          </p:spTgt>
                                        </p:tgtEl>
                                        <p:attrNameLst>
                                          <p:attrName>style.visibility</p:attrName>
                                        </p:attrNameLst>
                                      </p:cBhvr>
                                      <p:to>
                                        <p:strVal val="visible"/>
                                      </p:to>
                                    </p:set>
                                    <p:animEffect transition="in" filter="blinds(horizontal)">
                                      <p:cBhvr>
                                        <p:cTn id="13" dur="500"/>
                                        <p:tgtEl>
                                          <p:spTgt spid="24581">
                                            <p:txEl>
                                              <p:charRg st="84" end="13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4583">
                                            <p:txEl>
                                              <p:charRg st="0" end="36"/>
                                            </p:txEl>
                                          </p:spTgt>
                                        </p:tgtEl>
                                        <p:attrNameLst>
                                          <p:attrName>style.visibility</p:attrName>
                                        </p:attrNameLst>
                                      </p:cBhvr>
                                      <p:to>
                                        <p:strVal val="visible"/>
                                      </p:to>
                                    </p:set>
                                    <p:animEffect transition="in" filter="blinds(horizontal)">
                                      <p:cBhvr>
                                        <p:cTn id="18" dur="500"/>
                                        <p:tgtEl>
                                          <p:spTgt spid="24583">
                                            <p:txEl>
                                              <p:charRg st="0" end="36"/>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4583">
                                            <p:txEl>
                                              <p:charRg st="36" end="118"/>
                                            </p:txEl>
                                          </p:spTgt>
                                        </p:tgtEl>
                                        <p:attrNameLst>
                                          <p:attrName>style.visibility</p:attrName>
                                        </p:attrNameLst>
                                      </p:cBhvr>
                                      <p:to>
                                        <p:strVal val="visible"/>
                                      </p:to>
                                    </p:set>
                                    <p:animEffect transition="in" filter="blinds(horizontal)">
                                      <p:cBhvr>
                                        <p:cTn id="21" dur="500"/>
                                        <p:tgtEl>
                                          <p:spTgt spid="24583">
                                            <p:txEl>
                                              <p:charRg st="36" end="118"/>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24583">
                                            <p:txEl>
                                              <p:charRg st="118" end="169"/>
                                            </p:txEl>
                                          </p:spTgt>
                                        </p:tgtEl>
                                        <p:attrNameLst>
                                          <p:attrName>style.visibility</p:attrName>
                                        </p:attrNameLst>
                                      </p:cBhvr>
                                      <p:to>
                                        <p:strVal val="visible"/>
                                      </p:to>
                                    </p:set>
                                    <p:animEffect transition="in" filter="blinds(horizontal)">
                                      <p:cBhvr>
                                        <p:cTn id="24" dur="500"/>
                                        <p:tgtEl>
                                          <p:spTgt spid="24583">
                                            <p:txEl>
                                              <p:charRg st="118" end="16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4"/>
          <p:cNvSpPr>
            <a:spLocks noGrp="1"/>
          </p:cNvSpPr>
          <p:nvPr>
            <p:ph type="title"/>
          </p:nvPr>
        </p:nvSpPr>
        <p:spPr>
          <a:xfrm>
            <a:off x="53975" y="20638"/>
            <a:ext cx="12168188" cy="3455987"/>
          </a:xfrm>
          <a:ln/>
        </p:spPr>
        <p:txBody>
          <a:bodyPr vert="horz" wrap="square" lIns="91440" tIns="45720" rIns="91440" bIns="45720" anchor="ctr" anchorCtr="0"/>
          <a:p>
            <a:pPr eaLnBrk="1" hangingPunct="1"/>
            <a:r>
              <a:rPr lang="en-US" altLang="en-US" b="1" dirty="0">
                <a:solidFill>
                  <a:schemeClr val="accent2"/>
                </a:solidFill>
                <a:latin typeface="Times New Roman" panose="02020603050405020304" pitchFamily="18" charset="0"/>
              </a:rPr>
              <a:t>Đề 1:</a:t>
            </a:r>
            <a:r>
              <a:rPr lang="en-US" altLang="en-US" dirty="0">
                <a:latin typeface="Times New Roman" panose="02020603050405020304" pitchFamily="18" charset="0"/>
              </a:rPr>
              <a:t> Hãy tả một người thân yêu trong gia đình em.</a:t>
            </a:r>
            <a:br>
              <a:rPr lang="en-US" altLang="en-US" dirty="0">
                <a:latin typeface="Times New Roman" panose="02020603050405020304" pitchFamily="18" charset="0"/>
              </a:rPr>
            </a:br>
            <a:br>
              <a:rPr lang="en-US" altLang="en-US" dirty="0">
                <a:latin typeface="Times New Roman" panose="02020603050405020304" pitchFamily="18" charset="0"/>
              </a:rPr>
            </a:br>
            <a:r>
              <a:rPr lang="en-US" altLang="en-US" b="1" dirty="0">
                <a:solidFill>
                  <a:schemeClr val="accent2"/>
                </a:solidFill>
                <a:latin typeface="Times New Roman" panose="02020603050405020304" pitchFamily="18" charset="0"/>
              </a:rPr>
              <a:t>Đề 2:</a:t>
            </a:r>
            <a:r>
              <a:rPr lang="en-US" altLang="en-US" dirty="0">
                <a:latin typeface="Times New Roman" panose="02020603050405020304" pitchFamily="18" charset="0"/>
              </a:rPr>
              <a:t> Hãy tả lại hình ảnh cô giáo em  đang say sưa giảng bài.</a:t>
            </a:r>
            <a:r>
              <a:rPr lang="en-US" altLang="en-US" dirty="0"/>
              <a:t> </a:t>
            </a: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3"/>
          <p:cNvSpPr>
            <a:spLocks noGrp="1"/>
          </p:cNvSpPr>
          <p:nvPr>
            <p:ph idx="1"/>
          </p:nvPr>
        </p:nvSpPr>
        <p:spPr>
          <a:xfrm>
            <a:off x="982663" y="188913"/>
            <a:ext cx="11090275" cy="6264275"/>
          </a:xfrm>
          <a:ln/>
        </p:spPr>
        <p:txBody>
          <a:bodyPr vert="horz" wrap="square" lIns="91440" tIns="45720" rIns="91440" bIns="45720" anchor="t" anchorCtr="0"/>
          <a:p>
            <a:pPr eaLnBrk="1" hangingPunct="1">
              <a:buFontTx/>
              <a:buNone/>
            </a:pPr>
            <a:r>
              <a:rPr lang="en-US" altLang="en-US" b="1" dirty="0">
                <a:latin typeface="Times New Roman" panose="02020603050405020304" pitchFamily="18" charset="0"/>
              </a:rPr>
              <a:t>a. Tả chân dung</a:t>
            </a:r>
            <a:endParaRPr lang="en-US" altLang="en-US" dirty="0">
              <a:latin typeface="Times New Roman" panose="02020603050405020304" pitchFamily="18" charset="0"/>
            </a:endParaRPr>
          </a:p>
          <a:p>
            <a:pPr eaLnBrk="1" hangingPunct="1">
              <a:buFontTx/>
              <a:buNone/>
            </a:pPr>
            <a:r>
              <a:rPr lang="en-US" altLang="en-US" dirty="0">
                <a:solidFill>
                  <a:srgbClr val="FF0000"/>
                </a:solidFill>
                <a:latin typeface="Times New Roman" panose="02020603050405020304" pitchFamily="18" charset="0"/>
              </a:rPr>
              <a:t>MB: </a:t>
            </a:r>
            <a:r>
              <a:rPr lang="en-US" altLang="en-US" dirty="0">
                <a:latin typeface="Times New Roman" panose="02020603050405020304" pitchFamily="18" charset="0"/>
              </a:rPr>
              <a:t>Giới thiệu về người định  tả</a:t>
            </a:r>
            <a:endParaRPr lang="nl-NL" altLang="en-US" dirty="0">
              <a:latin typeface="Times New Roman" panose="02020603050405020304" pitchFamily="18" charset="0"/>
            </a:endParaRPr>
          </a:p>
          <a:p>
            <a:pPr eaLnBrk="1" hangingPunct="1">
              <a:buFontTx/>
              <a:buNone/>
            </a:pPr>
            <a:r>
              <a:rPr lang="nl-NL" altLang="en-US" dirty="0">
                <a:solidFill>
                  <a:srgbClr val="FF0000"/>
                </a:solidFill>
                <a:latin typeface="Times New Roman" panose="02020603050405020304" pitchFamily="18" charset="0"/>
              </a:rPr>
              <a:t>TB: </a:t>
            </a:r>
            <a:r>
              <a:rPr lang="nl-NL" altLang="en-US" dirty="0">
                <a:latin typeface="Times New Roman" panose="02020603050405020304" pitchFamily="18" charset="0"/>
              </a:rPr>
              <a:t>Tả chi tiết : ( Tùy từng người mà tả cho phù hợp)</a:t>
            </a:r>
            <a:endParaRPr lang="nl-NL" altLang="en-US" dirty="0">
              <a:latin typeface="Times New Roman" panose="02020603050405020304" pitchFamily="18" charset="0"/>
            </a:endParaRPr>
          </a:p>
          <a:p>
            <a:pPr eaLnBrk="1" hangingPunct="1">
              <a:buFontTx/>
              <a:buNone/>
            </a:pPr>
            <a:r>
              <a:rPr lang="nl-NL" altLang="en-US" dirty="0">
                <a:solidFill>
                  <a:srgbClr val="0000FF"/>
                </a:solidFill>
                <a:latin typeface="Times New Roman" panose="02020603050405020304" pitchFamily="18" charset="0"/>
              </a:rPr>
              <a:t>* Ngoại hình:</a:t>
            </a:r>
            <a:endParaRPr lang="en-US" altLang="en-US" dirty="0">
              <a:solidFill>
                <a:srgbClr val="0000FF"/>
              </a:solidFill>
              <a:latin typeface="Times New Roman" panose="02020603050405020304" pitchFamily="18" charset="0"/>
            </a:endParaRPr>
          </a:p>
          <a:p>
            <a:pPr eaLnBrk="1" hangingPunct="1">
              <a:buFontTx/>
              <a:buNone/>
            </a:pPr>
            <a:r>
              <a:rPr lang="en-US" altLang="en-US" dirty="0">
                <a:latin typeface="Times New Roman" panose="02020603050405020304" pitchFamily="18" charset="0"/>
              </a:rPr>
              <a:t>- Tuổi tác, tầm vóc, dáng người</a:t>
            </a:r>
            <a:endParaRPr lang="en-US" altLang="en-US" dirty="0">
              <a:latin typeface="Times New Roman" panose="02020603050405020304" pitchFamily="18" charset="0"/>
            </a:endParaRPr>
          </a:p>
          <a:p>
            <a:pPr eaLnBrk="1" hangingPunct="1">
              <a:buFontTx/>
              <a:buNone/>
            </a:pPr>
            <a:r>
              <a:rPr lang="en-US" altLang="en-US" dirty="0">
                <a:latin typeface="Times New Roman" panose="02020603050405020304" pitchFamily="18" charset="0"/>
              </a:rPr>
              <a:t>- Khuôn mặt, làn da, mái tóc, ánh mắt, nụ cười, giọng nói... </a:t>
            </a:r>
            <a:endParaRPr lang="nl-NL" altLang="en-US" dirty="0">
              <a:latin typeface="Times New Roman" panose="02020603050405020304" pitchFamily="18" charset="0"/>
            </a:endParaRPr>
          </a:p>
          <a:p>
            <a:pPr eaLnBrk="1" hangingPunct="1">
              <a:buFontTx/>
              <a:buNone/>
            </a:pPr>
            <a:r>
              <a:rPr lang="nl-NL" altLang="en-US" dirty="0">
                <a:solidFill>
                  <a:srgbClr val="0000FF"/>
                </a:solidFill>
                <a:latin typeface="Times New Roman" panose="02020603050405020304" pitchFamily="18" charset="0"/>
              </a:rPr>
              <a:t>* Nghề nghiệp</a:t>
            </a:r>
            <a:r>
              <a:rPr lang="nl-NL" altLang="en-US" dirty="0">
                <a:latin typeface="Times New Roman" panose="02020603050405020304" pitchFamily="18" charset="0"/>
              </a:rPr>
              <a:t>: </a:t>
            </a:r>
            <a:endParaRPr lang="nl-NL" altLang="en-US" dirty="0">
              <a:latin typeface="Times New Roman" panose="02020603050405020304" pitchFamily="18" charset="0"/>
            </a:endParaRPr>
          </a:p>
          <a:p>
            <a:pPr eaLnBrk="1" hangingPunct="1">
              <a:buFontTx/>
              <a:buNone/>
            </a:pPr>
            <a:r>
              <a:rPr lang="nl-NL" altLang="en-US" dirty="0">
                <a:latin typeface="Times New Roman" panose="02020603050405020304" pitchFamily="18" charset="0"/>
              </a:rPr>
              <a:t>- Ng</a:t>
            </a:r>
            <a:r>
              <a:rPr lang="en-US" altLang="en-US" dirty="0">
                <a:latin typeface="Times New Roman" panose="02020603050405020304" pitchFamily="18" charset="0"/>
              </a:rPr>
              <a:t>ười đó làm nghề gì? Tính chất, đặc điểm chung của công việc đó?</a:t>
            </a:r>
            <a:endParaRPr lang="en-US" altLang="en-US" dirty="0">
              <a:latin typeface="Times New Roman" panose="02020603050405020304" pitchFamily="18" charset="0"/>
            </a:endParaRPr>
          </a:p>
          <a:p>
            <a:pPr eaLnBrk="1" hangingPunct="1">
              <a:buFontTx/>
              <a:buNone/>
            </a:pPr>
            <a:endParaRPr lang="en-US" altLang="en-US" dirty="0">
              <a:latin typeface="Times New Roman" panose="02020603050405020304" pitchFamily="18" charset="0"/>
            </a:endParaRPr>
          </a:p>
        </p:txBody>
      </p:sp>
      <p:sp>
        <p:nvSpPr>
          <p:cNvPr id="19459" name="Rectangle 3"/>
          <p:cNvSpPr txBox="1"/>
          <p:nvPr/>
        </p:nvSpPr>
        <p:spPr>
          <a:xfrm>
            <a:off x="982663" y="4221163"/>
            <a:ext cx="10515600" cy="2395537"/>
          </a:xfrm>
          <a:prstGeom prst="rect">
            <a:avLst/>
          </a:prstGeom>
          <a:noFill/>
          <a:ln w="9525">
            <a:noFill/>
          </a:ln>
        </p:spPr>
        <p:txBody>
          <a:bodyPr/>
          <a:p>
            <a:pPr marL="228600" indent="-228600" eaLnBrk="1" hangingPunct="1">
              <a:lnSpc>
                <a:spcPct val="90000"/>
              </a:lnSpc>
              <a:spcBef>
                <a:spcPts val="1000"/>
              </a:spcBef>
            </a:pPr>
            <a:r>
              <a:rPr lang="en-US" altLang="en-US" sz="2800" dirty="0">
                <a:solidFill>
                  <a:srgbClr val="0000FF"/>
                </a:solidFill>
                <a:latin typeface="Calibri" panose="020F0502020204030204" pitchFamily="34" charset="0"/>
              </a:rPr>
              <a:t>* </a:t>
            </a:r>
            <a:r>
              <a:rPr lang="en-US" altLang="en-US" sz="2800" dirty="0">
                <a:solidFill>
                  <a:srgbClr val="0000FF"/>
                </a:solidFill>
                <a:latin typeface="Times New Roman" panose="02020603050405020304" pitchFamily="18" charset="0"/>
              </a:rPr>
              <a:t>Tính tình, hoạt động</a:t>
            </a:r>
            <a:endParaRPr lang="en-US" altLang="en-US" sz="2800" dirty="0">
              <a:solidFill>
                <a:srgbClr val="0000FF"/>
              </a:solidFill>
              <a:latin typeface="Times New Roman" panose="02020603050405020304" pitchFamily="18" charset="0"/>
            </a:endParaRPr>
          </a:p>
          <a:p>
            <a:pPr marL="228600" indent="-228600" eaLnBrk="1" hangingPunct="1">
              <a:lnSpc>
                <a:spcPct val="90000"/>
              </a:lnSpc>
              <a:spcBef>
                <a:spcPts val="1000"/>
              </a:spcBef>
            </a:pPr>
            <a:r>
              <a:rPr lang="en-US" altLang="en-US" sz="2800" dirty="0">
                <a:latin typeface="Times New Roman" panose="02020603050405020304" pitchFamily="18" charset="0"/>
              </a:rPr>
              <a:t>- Thói quen, sở thích của người đó</a:t>
            </a:r>
            <a:endParaRPr lang="en-US" altLang="en-US" sz="2800" dirty="0">
              <a:latin typeface="Times New Roman" panose="02020603050405020304" pitchFamily="18" charset="0"/>
            </a:endParaRPr>
          </a:p>
          <a:p>
            <a:pPr marL="228600" indent="-228600" eaLnBrk="1" hangingPunct="1">
              <a:lnSpc>
                <a:spcPct val="90000"/>
              </a:lnSpc>
              <a:spcBef>
                <a:spcPts val="1000"/>
              </a:spcBef>
            </a:pPr>
            <a:r>
              <a:rPr lang="en-US" altLang="en-US" sz="2800" dirty="0">
                <a:latin typeface="Times New Roman" panose="02020603050405020304" pitchFamily="18" charset="0"/>
              </a:rPr>
              <a:t>- Thái độ, cách cư xử của người đó với gia đình, với những người xung quanh, với công việc? </a:t>
            </a:r>
            <a:endParaRPr lang="en-US" altLang="en-US" sz="2800" dirty="0">
              <a:latin typeface="Times New Roman" panose="02020603050405020304" pitchFamily="18" charset="0"/>
            </a:endParaRPr>
          </a:p>
          <a:p>
            <a:pPr marL="228600" indent="-228600" eaLnBrk="1" hangingPunct="1">
              <a:lnSpc>
                <a:spcPct val="90000"/>
              </a:lnSpc>
              <a:spcBef>
                <a:spcPts val="1000"/>
              </a:spcBef>
            </a:pPr>
            <a:r>
              <a:rPr lang="en-US" altLang="en-US" sz="2800" dirty="0">
                <a:solidFill>
                  <a:srgbClr val="FF0000"/>
                </a:solidFill>
                <a:latin typeface="Times New Roman" panose="02020603050405020304" pitchFamily="18" charset="0"/>
              </a:rPr>
              <a:t>KB: </a:t>
            </a:r>
            <a:r>
              <a:rPr lang="nl-NL" altLang="en-US" sz="2800" dirty="0">
                <a:latin typeface="Times New Roman" panose="02020603050405020304" pitchFamily="18" charset="0"/>
              </a:rPr>
              <a:t>- Nêu tình cảm của em với người được tả.</a:t>
            </a:r>
            <a:endParaRPr lang="en-US" altLang="en-US" sz="2800" dirty="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3"/>
          <p:cNvSpPr>
            <a:spLocks noGrp="1"/>
          </p:cNvSpPr>
          <p:nvPr>
            <p:ph idx="1"/>
          </p:nvPr>
        </p:nvSpPr>
        <p:spPr>
          <a:xfrm>
            <a:off x="1089025" y="400050"/>
            <a:ext cx="9297988" cy="6337300"/>
          </a:xfrm>
          <a:ln/>
        </p:spPr>
        <p:txBody>
          <a:bodyPr vert="horz" wrap="square" lIns="91440" tIns="45720" rIns="91440" bIns="45720" anchor="t" anchorCtr="0"/>
          <a:p>
            <a:pPr eaLnBrk="1" hangingPunct="1">
              <a:buFontTx/>
              <a:buNone/>
            </a:pPr>
            <a:r>
              <a:rPr lang="nl-NL" altLang="en-US" b="1" dirty="0">
                <a:latin typeface="Times New Roman" panose="02020603050405020304" pitchFamily="18" charset="0"/>
              </a:rPr>
              <a:t>b. Tả người trong tư thế hoạt động, làm việc.</a:t>
            </a:r>
            <a:endParaRPr lang="nl-NL" altLang="en-US" dirty="0">
              <a:latin typeface="Times New Roman" panose="02020603050405020304" pitchFamily="18" charset="0"/>
            </a:endParaRPr>
          </a:p>
          <a:p>
            <a:pPr eaLnBrk="1" hangingPunct="1">
              <a:buFontTx/>
              <a:buNone/>
            </a:pPr>
            <a:r>
              <a:rPr lang="nl-NL" altLang="en-US" dirty="0">
                <a:solidFill>
                  <a:srgbClr val="FF0000"/>
                </a:solidFill>
                <a:latin typeface="Times New Roman" panose="02020603050405020304" pitchFamily="18" charset="0"/>
              </a:rPr>
              <a:t>MB: </a:t>
            </a:r>
            <a:r>
              <a:rPr lang="nl-NL" altLang="en-US" dirty="0">
                <a:latin typeface="Times New Roman" panose="02020603050405020304" pitchFamily="18" charset="0"/>
              </a:rPr>
              <a:t>Giới thiệu người được tả và công việc họ đang làm.</a:t>
            </a:r>
            <a:endParaRPr lang="nl-NL" altLang="en-US" dirty="0">
              <a:latin typeface="Times New Roman" panose="02020603050405020304" pitchFamily="18" charset="0"/>
            </a:endParaRPr>
          </a:p>
          <a:p>
            <a:pPr eaLnBrk="1" hangingPunct="1">
              <a:buFontTx/>
              <a:buNone/>
            </a:pPr>
            <a:r>
              <a:rPr lang="nl-NL" altLang="en-US" dirty="0">
                <a:solidFill>
                  <a:srgbClr val="FF0000"/>
                </a:solidFill>
                <a:latin typeface="Times New Roman" panose="02020603050405020304" pitchFamily="18" charset="0"/>
              </a:rPr>
              <a:t>TB: </a:t>
            </a:r>
            <a:r>
              <a:rPr lang="nl-NL" altLang="en-US" dirty="0">
                <a:latin typeface="Times New Roman" panose="02020603050405020304" pitchFamily="18" charset="0"/>
              </a:rPr>
              <a:t>Tả chi tiết về người đó khi đang làm việc:</a:t>
            </a:r>
            <a:endParaRPr lang="nl-NL" altLang="en-US" dirty="0">
              <a:latin typeface="Times New Roman" panose="02020603050405020304" pitchFamily="18" charset="0"/>
            </a:endParaRPr>
          </a:p>
          <a:p>
            <a:pPr eaLnBrk="1" hangingPunct="1">
              <a:buFontTx/>
              <a:buNone/>
            </a:pPr>
            <a:r>
              <a:rPr lang="nl-NL" altLang="en-US" dirty="0">
                <a:solidFill>
                  <a:srgbClr val="0000FF"/>
                </a:solidFill>
                <a:latin typeface="Times New Roman" panose="02020603050405020304" pitchFamily="18" charset="0"/>
              </a:rPr>
              <a:t>* Ngoại hình:</a:t>
            </a:r>
            <a:endParaRPr lang="nl-NL" altLang="en-US" dirty="0">
              <a:solidFill>
                <a:srgbClr val="0000FF"/>
              </a:solidFill>
              <a:latin typeface="Times New Roman" panose="02020603050405020304" pitchFamily="18" charset="0"/>
            </a:endParaRPr>
          </a:p>
          <a:p>
            <a:pPr eaLnBrk="1" hangingPunct="1">
              <a:buFontTx/>
              <a:buNone/>
            </a:pPr>
            <a:r>
              <a:rPr lang="nl-NL" altLang="en-US" dirty="0">
                <a:latin typeface="Times New Roman" panose="02020603050405020304" pitchFamily="18" charset="0"/>
              </a:rPr>
              <a:t>- Tầm vóc, dáng điệu, khuôn mặt, mái tóc, làn da...</a:t>
            </a:r>
            <a:endParaRPr lang="nl-NL" altLang="en-US" dirty="0">
              <a:latin typeface="Times New Roman" panose="02020603050405020304" pitchFamily="18" charset="0"/>
            </a:endParaRPr>
          </a:p>
          <a:p>
            <a:pPr eaLnBrk="1" hangingPunct="1">
              <a:buFontTx/>
              <a:buNone/>
            </a:pPr>
            <a:r>
              <a:rPr lang="nl-NL" altLang="en-US" dirty="0">
                <a:latin typeface="Times New Roman" panose="02020603050405020304" pitchFamily="18" charset="0"/>
              </a:rPr>
              <a:t>- Ánh mắt, giọng nói, nụ cười...</a:t>
            </a:r>
            <a:endParaRPr lang="en-US" altLang="en-US" dirty="0">
              <a:latin typeface="Times New Roman" panose="02020603050405020304" pitchFamily="18" charset="0"/>
            </a:endParaRPr>
          </a:p>
        </p:txBody>
      </p:sp>
      <p:sp>
        <p:nvSpPr>
          <p:cNvPr id="20483" name="Rectangle 3"/>
          <p:cNvSpPr txBox="1"/>
          <p:nvPr/>
        </p:nvSpPr>
        <p:spPr>
          <a:xfrm>
            <a:off x="1055688" y="3568700"/>
            <a:ext cx="10583862" cy="3097213"/>
          </a:xfrm>
          <a:prstGeom prst="rect">
            <a:avLst/>
          </a:prstGeom>
          <a:noFill/>
          <a:ln w="9525">
            <a:noFill/>
          </a:ln>
        </p:spPr>
        <p:txBody>
          <a:bodyPr/>
          <a:p>
            <a:pPr marL="228600" indent="-228600" eaLnBrk="1" hangingPunct="1">
              <a:lnSpc>
                <a:spcPct val="90000"/>
              </a:lnSpc>
              <a:spcBef>
                <a:spcPts val="1000"/>
              </a:spcBef>
            </a:pPr>
            <a:r>
              <a:rPr lang="nl-NL" altLang="en-US" sz="2800" dirty="0">
                <a:solidFill>
                  <a:srgbClr val="0000FF"/>
                </a:solidFill>
                <a:latin typeface="Calibri" panose="020F0502020204030204" pitchFamily="34" charset="0"/>
              </a:rPr>
              <a:t>* </a:t>
            </a:r>
            <a:r>
              <a:rPr lang="nl-NL" altLang="en-US" sz="2800" dirty="0">
                <a:solidFill>
                  <a:srgbClr val="0000FF"/>
                </a:solidFill>
                <a:latin typeface="Times New Roman" panose="02020603050405020304" pitchFamily="18" charset="0"/>
              </a:rPr>
              <a:t>Tính tình, hoạt động:</a:t>
            </a:r>
            <a:endParaRPr lang="nl-NL" altLang="en-US" sz="2800" dirty="0">
              <a:solidFill>
                <a:srgbClr val="0000FF"/>
              </a:solidFill>
              <a:latin typeface="Times New Roman" panose="02020603050405020304" pitchFamily="18" charset="0"/>
            </a:endParaRPr>
          </a:p>
          <a:p>
            <a:pPr marL="228600" indent="-228600" eaLnBrk="1" hangingPunct="1">
              <a:lnSpc>
                <a:spcPct val="90000"/>
              </a:lnSpc>
              <a:spcBef>
                <a:spcPts val="1000"/>
              </a:spcBef>
            </a:pPr>
            <a:r>
              <a:rPr lang="nl-NL" altLang="en-US" sz="2800" dirty="0">
                <a:latin typeface="Times New Roman" panose="02020603050405020304" pitchFamily="18" charset="0"/>
              </a:rPr>
              <a:t>- Những hành động, cử chỉ, thao tác của nhân vật khi đang làm việc.</a:t>
            </a:r>
            <a:endParaRPr lang="nl-NL" altLang="en-US" sz="2800" dirty="0">
              <a:latin typeface="Times New Roman" panose="02020603050405020304" pitchFamily="18" charset="0"/>
            </a:endParaRPr>
          </a:p>
          <a:p>
            <a:pPr marL="228600" indent="-228600" eaLnBrk="1" hangingPunct="1">
              <a:lnSpc>
                <a:spcPct val="90000"/>
              </a:lnSpc>
              <a:spcBef>
                <a:spcPts val="1000"/>
              </a:spcBef>
            </a:pPr>
            <a:r>
              <a:rPr lang="nl-NL" altLang="en-US" sz="2800" dirty="0">
                <a:latin typeface="Times New Roman" panose="02020603050405020304" pitchFamily="18" charset="0"/>
              </a:rPr>
              <a:t>- Thói quen, tư thế làm việc....</a:t>
            </a:r>
            <a:endParaRPr lang="nl-NL" altLang="en-US" sz="2800" dirty="0">
              <a:latin typeface="Times New Roman" panose="02020603050405020304" pitchFamily="18" charset="0"/>
            </a:endParaRPr>
          </a:p>
          <a:p>
            <a:pPr marL="228600" indent="-228600" eaLnBrk="1" hangingPunct="1">
              <a:lnSpc>
                <a:spcPct val="90000"/>
              </a:lnSpc>
              <a:spcBef>
                <a:spcPts val="1000"/>
              </a:spcBef>
            </a:pPr>
            <a:r>
              <a:rPr lang="nl-NL" altLang="en-US" sz="2800" dirty="0">
                <a:latin typeface="Times New Roman" panose="02020603050405020304" pitchFamily="18" charset="0"/>
              </a:rPr>
              <a:t>- Thái độ của người đó với công việc đang làm như thế nào?</a:t>
            </a:r>
            <a:endParaRPr lang="nl-NL" altLang="en-US" sz="2800" dirty="0">
              <a:latin typeface="Times New Roman" panose="02020603050405020304" pitchFamily="18" charset="0"/>
            </a:endParaRPr>
          </a:p>
          <a:p>
            <a:pPr marL="228600" indent="-228600" eaLnBrk="1" hangingPunct="1">
              <a:lnSpc>
                <a:spcPct val="90000"/>
              </a:lnSpc>
              <a:spcBef>
                <a:spcPts val="1000"/>
              </a:spcBef>
            </a:pPr>
            <a:r>
              <a:rPr lang="nl-NL" altLang="en-US" sz="2800" dirty="0">
                <a:latin typeface="Times New Roman" panose="02020603050405020304" pitchFamily="18" charset="0"/>
              </a:rPr>
              <a:t>- Thái độ, cách cư xử của người đó với những người xung quanh ra sao?</a:t>
            </a:r>
            <a:endParaRPr lang="nl-NL" altLang="en-US" sz="2800" dirty="0">
              <a:latin typeface="Times New Roman" panose="02020603050405020304" pitchFamily="18" charset="0"/>
            </a:endParaRPr>
          </a:p>
          <a:p>
            <a:pPr marL="228600" indent="-228600" eaLnBrk="1" hangingPunct="1">
              <a:lnSpc>
                <a:spcPct val="90000"/>
              </a:lnSpc>
              <a:spcBef>
                <a:spcPts val="1000"/>
              </a:spcBef>
            </a:pPr>
            <a:r>
              <a:rPr lang="nl-NL" altLang="en-US" sz="2800" dirty="0">
                <a:solidFill>
                  <a:srgbClr val="FF0000"/>
                </a:solidFill>
                <a:latin typeface="Times New Roman" panose="02020603050405020304" pitchFamily="18" charset="0"/>
              </a:rPr>
              <a:t>KB: </a:t>
            </a:r>
            <a:r>
              <a:rPr lang="nl-NL" altLang="en-US" sz="2800" dirty="0">
                <a:latin typeface="Times New Roman" panose="02020603050405020304" pitchFamily="18" charset="0"/>
              </a:rPr>
              <a:t>Nêu suy nghĩ, tình cảm của em với người đó.</a:t>
            </a:r>
            <a:r>
              <a:rPr lang="en-US" altLang="en-US" sz="2800" dirty="0">
                <a:latin typeface="Times New Roman" panose="02020603050405020304" pitchFamily="18" charset="0"/>
              </a:rPr>
              <a:t> </a:t>
            </a:r>
            <a:endParaRPr lang="en-US" altLang="en-US" sz="28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7" name="Rectangle 3"/>
          <p:cNvSpPr>
            <a:spLocks noGrp="1" noChangeArrowheads="1"/>
          </p:cNvSpPr>
          <p:nvPr>
            <p:ph idx="1"/>
          </p:nvPr>
        </p:nvSpPr>
        <p:spPr>
          <a:xfrm>
            <a:off x="263525" y="188913"/>
            <a:ext cx="12169775" cy="6119813"/>
          </a:xfrm>
        </p:spPr>
        <p:txBody>
          <a:bodyPr vert="horz" wrap="square" lIns="91440" tIns="45720" rIns="91440" bIns="45720" numCol="1" rtlCol="0" anchor="t" anchorCtr="0" compatLnSpc="1">
            <a:noAutofit/>
          </a:bodyPr>
          <a:p>
            <a:pPr eaLnBrk="1" hangingPunct="1">
              <a:buFontTx/>
              <a:buNone/>
            </a:pPr>
            <a:r>
              <a:rPr lang="en-US" altLang="en-US" sz="2400" b="1" dirty="0">
                <a:latin typeface="Times New Roman" panose="02020603050405020304" pitchFamily="18" charset="0"/>
                <a:cs typeface="Times New Roman" panose="02020603050405020304" pitchFamily="18" charset="0"/>
              </a:rPr>
              <a:t>Đề 1: Tả một người thân yêu trong gia đình em.</a:t>
            </a:r>
            <a:endParaRPr lang="en-US" altLang="en-US" sz="2400" dirty="0">
              <a:latin typeface="Times New Roman" panose="02020603050405020304" pitchFamily="18" charset="0"/>
              <a:cs typeface="Times New Roman" panose="02020603050405020304" pitchFamily="18" charset="0"/>
            </a:endParaRPr>
          </a:p>
          <a:p>
            <a:pPr eaLnBrk="1" hangingPunct="1">
              <a:spcBef>
                <a:spcPts val="600"/>
              </a:spcBef>
              <a:buNone/>
            </a:pPr>
            <a:r>
              <a:rPr sz="2400" b="1" dirty="0">
                <a:latin typeface="Times New Roman" panose="02020603050405020304" pitchFamily="18" charset="0"/>
                <a:cs typeface="Times New Roman" panose="02020603050405020304" pitchFamily="18" charset="0"/>
              </a:rPr>
              <a:t>* Mở b</a:t>
            </a:r>
            <a:r>
              <a:rPr sz="2400" b="1" dirty="0">
                <a:latin typeface="Times New Roman" panose="02020603050405020304" pitchFamily="18" charset="0"/>
                <a:ea typeface="Times New Roman" panose="02020603050405020304" pitchFamily="18" charset="0"/>
              </a:rPr>
              <a:t>à</a:t>
            </a:r>
            <a:r>
              <a:rPr sz="2400" b="1" dirty="0">
                <a:latin typeface="Times New Roman" panose="02020603050405020304" pitchFamily="18" charset="0"/>
                <a:cs typeface="Times New Roman" panose="02020603050405020304" pitchFamily="18" charset="0"/>
              </a:rPr>
              <a:t>i</a:t>
            </a:r>
            <a:r>
              <a:rPr sz="2400" dirty="0">
                <a:latin typeface="Times New Roman" panose="02020603050405020304" pitchFamily="18" charset="0"/>
                <a:cs typeface="Times New Roman" panose="02020603050405020304" pitchFamily="18" charset="0"/>
              </a:rPr>
              <a:t>: </a:t>
            </a:r>
            <a:endParaRPr sz="2400" dirty="0">
              <a:latin typeface="Times New Roman" panose="02020603050405020304" pitchFamily="18" charset="0"/>
              <a:cs typeface="Times New Roman" panose="02020603050405020304" pitchFamily="18" charset="0"/>
            </a:endParaRPr>
          </a:p>
          <a:p>
            <a:pPr eaLnBrk="1" hangingPunct="1">
              <a:spcBef>
                <a:spcPts val="600"/>
              </a:spcBef>
              <a:buNone/>
            </a:pPr>
            <a:r>
              <a:rPr sz="2400" dirty="0">
                <a:latin typeface="Times New Roman" panose="02020603050405020304" pitchFamily="18" charset="0"/>
                <a:cs typeface="Times New Roman" panose="02020603050405020304" pitchFamily="18" charset="0"/>
              </a:rPr>
              <a:t>- Dẫn thơ hoặc ca b</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i, b</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i hát nói về mẹ “Lòng mẹ bao la như biển Thái Bình dạt d</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o”</a:t>
            </a:r>
            <a:endParaRPr sz="2400" dirty="0">
              <a:latin typeface="Times New Roman" panose="02020603050405020304" pitchFamily="18" charset="0"/>
              <a:cs typeface="Times New Roman" panose="02020603050405020304" pitchFamily="18" charset="0"/>
            </a:endParaRPr>
          </a:p>
          <a:p>
            <a:pPr eaLnBrk="1" hangingPunct="1">
              <a:spcBef>
                <a:spcPts val="600"/>
              </a:spcBef>
              <a:buNone/>
            </a:pPr>
            <a:r>
              <a:rPr sz="2400" dirty="0">
                <a:latin typeface="Times New Roman" panose="02020603050405020304" pitchFamily="18" charset="0"/>
                <a:cs typeface="Times New Roman" panose="02020603050405020304" pitchFamily="18" charset="0"/>
              </a:rPr>
              <a:t>- Trong cuộc đời n</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y, không ai yêu thương, quan tâm, chăm sóc v</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 lo lắng cho mình bằng mẹ. </a:t>
            </a:r>
            <a:endParaRPr sz="2400" dirty="0">
              <a:latin typeface="Times New Roman" panose="02020603050405020304" pitchFamily="18" charset="0"/>
              <a:cs typeface="Times New Roman" panose="02020603050405020304" pitchFamily="18" charset="0"/>
            </a:endParaRPr>
          </a:p>
          <a:p>
            <a:pPr eaLnBrk="1" hangingPunct="1">
              <a:spcBef>
                <a:spcPts val="600"/>
              </a:spcBef>
              <a:buNone/>
            </a:pPr>
            <a:r>
              <a:rPr sz="2400" dirty="0">
                <a:latin typeface="Times New Roman" panose="02020603050405020304" pitchFamily="18" charset="0"/>
                <a:cs typeface="Times New Roman" panose="02020603050405020304" pitchFamily="18" charset="0"/>
              </a:rPr>
              <a:t>- Với em, mẹ l</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 người quan trọng nhất, người em yêu quý v</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 kính trọng nhất</a:t>
            </a:r>
            <a:endParaRPr sz="2400" dirty="0">
              <a:latin typeface="Times New Roman" panose="02020603050405020304" pitchFamily="18" charset="0"/>
              <a:cs typeface="Times New Roman" panose="02020603050405020304" pitchFamily="18" charset="0"/>
            </a:endParaRPr>
          </a:p>
          <a:p>
            <a:pPr eaLnBrk="1" hangingPunct="1">
              <a:spcBef>
                <a:spcPts val="600"/>
              </a:spcBef>
              <a:buNone/>
            </a:pPr>
            <a:r>
              <a:rPr sz="2400" b="1" dirty="0">
                <a:latin typeface="Times New Roman" panose="02020603050405020304" pitchFamily="18" charset="0"/>
                <a:cs typeface="Times New Roman" panose="02020603050405020304" pitchFamily="18" charset="0"/>
              </a:rPr>
              <a:t>* Thân b</a:t>
            </a:r>
            <a:r>
              <a:rPr sz="2400" b="1" dirty="0">
                <a:latin typeface="Times New Roman" panose="02020603050405020304" pitchFamily="18" charset="0"/>
                <a:ea typeface="Times New Roman" panose="02020603050405020304" pitchFamily="18" charset="0"/>
              </a:rPr>
              <a:t>à</a:t>
            </a:r>
            <a:r>
              <a:rPr sz="2400" b="1" dirty="0">
                <a:latin typeface="Times New Roman" panose="02020603050405020304" pitchFamily="18" charset="0"/>
                <a:cs typeface="Times New Roman" panose="02020603050405020304" pitchFamily="18" charset="0"/>
              </a:rPr>
              <a:t>i</a:t>
            </a:r>
            <a:r>
              <a:rPr sz="2400" dirty="0">
                <a:latin typeface="Times New Roman" panose="02020603050405020304" pitchFamily="18" charset="0"/>
                <a:cs typeface="Times New Roman" panose="02020603050405020304" pitchFamily="18" charset="0"/>
              </a:rPr>
              <a:t>:</a:t>
            </a:r>
            <a:r>
              <a:rPr sz="2400" b="1" dirty="0">
                <a:latin typeface="Times New Roman" panose="02020603050405020304" pitchFamily="18" charset="0"/>
                <a:cs typeface="Times New Roman" panose="02020603050405020304" pitchFamily="18" charset="0"/>
              </a:rPr>
              <a:t> </a:t>
            </a:r>
            <a:endParaRPr sz="2400" dirty="0">
              <a:latin typeface="Times New Roman" panose="02020603050405020304" pitchFamily="18" charset="0"/>
              <a:cs typeface="Times New Roman" panose="02020603050405020304" pitchFamily="18" charset="0"/>
            </a:endParaRPr>
          </a:p>
          <a:p>
            <a:pPr eaLnBrk="1" hangingPunct="1">
              <a:spcBef>
                <a:spcPts val="600"/>
              </a:spcBef>
              <a:buNone/>
            </a:pPr>
            <a:r>
              <a:rPr sz="2400" b="1" dirty="0">
                <a:latin typeface="Times New Roman" panose="02020603050405020304" pitchFamily="18" charset="0"/>
                <a:cs typeface="Times New Roman" panose="02020603050405020304" pitchFamily="18" charset="0"/>
              </a:rPr>
              <a:t>- Tả ngoại hình (đoạn 1)</a:t>
            </a:r>
            <a:endParaRPr sz="2400" dirty="0">
              <a:latin typeface="Times New Roman" panose="02020603050405020304" pitchFamily="18" charset="0"/>
              <a:cs typeface="Times New Roman" panose="02020603050405020304" pitchFamily="18" charset="0"/>
            </a:endParaRPr>
          </a:p>
          <a:p>
            <a:pPr eaLnBrk="1" hangingPunct="1">
              <a:spcBef>
                <a:spcPts val="600"/>
              </a:spcBef>
              <a:buNone/>
            </a:pPr>
            <a:r>
              <a:rPr sz="2400" dirty="0">
                <a:latin typeface="Times New Roman" panose="02020603050405020304" pitchFamily="18" charset="0"/>
                <a:cs typeface="Times New Roman" panose="02020603050405020304" pitchFamily="18" charset="0"/>
              </a:rPr>
              <a:t>- Mẹ không phải l</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 người phụ nữ đẹp. Hình ảnh mẹ trong em thật giản dị nhưng rất cao quý</a:t>
            </a:r>
            <a:endParaRPr sz="2400" dirty="0">
              <a:latin typeface="Times New Roman" panose="02020603050405020304" pitchFamily="18" charset="0"/>
              <a:cs typeface="Times New Roman" panose="02020603050405020304" pitchFamily="18" charset="0"/>
            </a:endParaRPr>
          </a:p>
          <a:p>
            <a:pPr eaLnBrk="1" hangingPunct="1">
              <a:spcBef>
                <a:spcPts val="600"/>
              </a:spcBef>
              <a:buNone/>
            </a:pPr>
            <a:r>
              <a:rPr sz="2400" dirty="0">
                <a:latin typeface="Times New Roman" panose="02020603050405020304" pitchFamily="18" charset="0"/>
                <a:cs typeface="Times New Roman" panose="02020603050405020304" pitchFamily="18" charset="0"/>
              </a:rPr>
              <a:t>- Dáng mẹ gầy, nhìn dáng mẹ tôi đã thấy được bao nỗi vất vả, lo toan</a:t>
            </a:r>
            <a:r>
              <a:rPr sz="2400" dirty="0">
                <a:latin typeface="Times New Roman" panose="02020603050405020304" pitchFamily="18" charset="0"/>
                <a:ea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eaLnBrk="1" hangingPunct="1">
              <a:spcBef>
                <a:spcPts val="600"/>
              </a:spcBef>
              <a:buNone/>
            </a:pPr>
            <a:r>
              <a:rPr sz="2400" dirty="0">
                <a:latin typeface="Times New Roman" panose="02020603050405020304" pitchFamily="18" charset="0"/>
                <a:cs typeface="Times New Roman" panose="02020603050405020304" pitchFamily="18" charset="0"/>
              </a:rPr>
              <a:t>- Dáng đi của mẹ uyển chuyển, nhẹ nh</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ng</a:t>
            </a:r>
            <a:r>
              <a:rPr sz="2400" dirty="0">
                <a:latin typeface="Times New Roman" panose="02020603050405020304" pitchFamily="18" charset="0"/>
                <a:ea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eaLnBrk="1" hangingPunct="1">
              <a:spcBef>
                <a:spcPts val="600"/>
              </a:spcBef>
              <a:buNone/>
            </a:pPr>
            <a:r>
              <a:rPr sz="2400" dirty="0">
                <a:latin typeface="Times New Roman" panose="02020603050405020304" pitchFamily="18" charset="0"/>
                <a:cs typeface="Times New Roman" panose="02020603050405020304" pitchFamily="18" charset="0"/>
              </a:rPr>
              <a:t>- Khuôn mặt mẹ không được trắng trẻo m</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 đã bị nắng mưa l</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m đen xạm đi</a:t>
            </a:r>
            <a:r>
              <a:rPr sz="2400" dirty="0">
                <a:latin typeface="Times New Roman" panose="02020603050405020304" pitchFamily="18" charset="0"/>
                <a:ea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eaLnBrk="1" hangingPunct="1">
              <a:spcBef>
                <a:spcPts val="600"/>
              </a:spcBef>
              <a:buFontTx/>
              <a:buChar char="-"/>
            </a:pPr>
            <a:r>
              <a:rPr sz="2400" dirty="0">
                <a:latin typeface="Times New Roman" panose="02020603050405020304" pitchFamily="18" charset="0"/>
                <a:cs typeface="Times New Roman" panose="02020603050405020304" pitchFamily="18" charset="0"/>
              </a:rPr>
              <a:t>Đôi mắt mẹ trong tôi thật đẹp, nó lấp lánh niềm vui khi</a:t>
            </a:r>
            <a:r>
              <a:rPr sz="2400" dirty="0">
                <a:latin typeface="Times New Roman" panose="02020603050405020304" pitchFamily="18" charset="0"/>
                <a:ea typeface="Times New Roman" panose="02020603050405020304" pitchFamily="18" charset="0"/>
              </a:rPr>
              <a:t>…</a:t>
            </a:r>
            <a:r>
              <a:rPr sz="2400" dirty="0">
                <a:latin typeface="Times New Roman" panose="02020603050405020304" pitchFamily="18" charset="0"/>
                <a:cs typeface="Times New Roman" panose="02020603050405020304" pitchFamily="18" charset="0"/>
              </a:rPr>
              <a:t>, nó đượm buồn khi </a:t>
            </a:r>
            <a:r>
              <a:rPr sz="2400" dirty="0">
                <a:latin typeface="Times New Roman" panose="02020603050405020304" pitchFamily="18" charset="0"/>
                <a:ea typeface="Times New Roman" panose="02020603050405020304" pitchFamily="18" charset="0"/>
              </a:rPr>
              <a:t>…</a:t>
            </a:r>
            <a:r>
              <a:rPr sz="2400" dirty="0">
                <a:latin typeface="Times New Roman" panose="02020603050405020304" pitchFamily="18" charset="0"/>
                <a:cs typeface="Times New Roman" panose="02020603050405020304" pitchFamily="18" charset="0"/>
              </a:rPr>
              <a:t>., nó dịu d</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ng ấm áp khi</a:t>
            </a:r>
            <a:r>
              <a:rPr sz="2400" dirty="0">
                <a:latin typeface="Times New Roman" panose="02020603050405020304" pitchFamily="18" charset="0"/>
                <a:ea typeface="Times New Roman" panose="02020603050405020304" pitchFamily="18" charset="0"/>
              </a:rPr>
              <a:t>…</a:t>
            </a:r>
            <a:r>
              <a:rPr sz="2400" dirty="0">
                <a:latin typeface="Times New Roman" panose="02020603050405020304" pitchFamily="18" charset="0"/>
                <a:cs typeface="Times New Roman" panose="02020603050405020304" pitchFamily="18" charset="0"/>
              </a:rPr>
              <a:t>Trên đôi mắt ấy đã có những nếp nhắn trước tuổi. </a:t>
            </a:r>
            <a:endParaRPr sz="2400" dirty="0">
              <a:latin typeface="Times New Roman" panose="02020603050405020304" pitchFamily="18" charset="0"/>
              <a:cs typeface="Times New Roman" panose="02020603050405020304" pitchFamily="18" charset="0"/>
            </a:endParaRPr>
          </a:p>
          <a:p>
            <a:pPr eaLnBrk="1" hangingPunct="1">
              <a:spcBef>
                <a:spcPts val="600"/>
              </a:spcBef>
              <a:buNone/>
            </a:pPr>
            <a:r>
              <a:rPr sz="2400" dirty="0">
                <a:latin typeface="Times New Roman" panose="02020603050405020304" pitchFamily="18" charset="0"/>
                <a:cs typeface="Times New Roman" panose="02020603050405020304" pitchFamily="18" charset="0"/>
              </a:rPr>
              <a:t>- Sống mũi mẹ không cao nhưng rất h</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i hòa với khuôn mặt của mẹ.</a:t>
            </a:r>
            <a:endParaRPr sz="2400" dirty="0">
              <a:latin typeface="Times New Roman" panose="02020603050405020304" pitchFamily="18" charset="0"/>
              <a:cs typeface="Times New Roman" panose="02020603050405020304" pitchFamily="18" charset="0"/>
            </a:endParaRPr>
          </a:p>
          <a:p>
            <a:pPr eaLnBrk="1" hangingPunct="1">
              <a:spcBef>
                <a:spcPts val="600"/>
              </a:spcBef>
              <a:buNone/>
            </a:pPr>
            <a:r>
              <a:rPr sz="2400" dirty="0">
                <a:latin typeface="Times New Roman" panose="02020603050405020304" pitchFamily="18" charset="0"/>
                <a:cs typeface="Times New Roman" panose="02020603050405020304" pitchFamily="18" charset="0"/>
              </a:rPr>
              <a:t>- Nụ cười tươi luôn nở trên môi mẹ dù khó khăn vất vả như thế n</a:t>
            </a:r>
            <a:r>
              <a:rPr sz="2400" dirty="0">
                <a:latin typeface="Times New Roman" panose="02020603050405020304" pitchFamily="18" charset="0"/>
                <a:ea typeface="Times New Roman" panose="02020603050405020304" pitchFamily="18" charset="0"/>
              </a:rPr>
              <a:t>à</a:t>
            </a:r>
            <a:r>
              <a:rPr sz="2400" dirty="0">
                <a:latin typeface="Times New Roman" panose="02020603050405020304" pitchFamily="18" charset="0"/>
                <a:cs typeface="Times New Roman" panose="02020603050405020304" pitchFamily="18" charset="0"/>
              </a:rPr>
              <a:t>o chăng nữa</a:t>
            </a:r>
            <a:endParaRPr sz="2400" dirty="0">
              <a:latin typeface="Times New Roman" panose="02020603050405020304" pitchFamily="18" charset="0"/>
              <a:cs typeface="Times New Roman" panose="02020603050405020304" pitchFamily="18" charset="0"/>
            </a:endParaRPr>
          </a:p>
          <a:p>
            <a:pPr eaLnBrk="1" hangingPunct="1">
              <a:buFontTx/>
              <a:buChar char="-"/>
            </a:pPr>
            <a:endParaRPr sz="2400" dirty="0">
              <a:latin typeface="Times New Roman" panose="02020603050405020304" pitchFamily="18" charset="0"/>
              <a:cs typeface="Times New Roman" panose="02020603050405020304" pitchFamily="18" charset="0"/>
            </a:endParaRPr>
          </a:p>
          <a:p>
            <a:pPr eaLnBrk="1" hangingPunct="1">
              <a:buFontTx/>
              <a:buNone/>
            </a:pPr>
            <a:endParaRPr lang="en-US" altLang="en-US" sz="2400" dirty="0">
              <a:solidFill>
                <a:srgbClr val="0000FF"/>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3" name="Rectangle 3"/>
          <p:cNvSpPr>
            <a:spLocks noGrp="1" noChangeArrowheads="1"/>
          </p:cNvSpPr>
          <p:nvPr>
            <p:ph idx="1"/>
          </p:nvPr>
        </p:nvSpPr>
        <p:spPr>
          <a:xfrm>
            <a:off x="407988" y="80963"/>
            <a:ext cx="11233150" cy="5865813"/>
          </a:xfrm>
        </p:spPr>
        <p:txBody>
          <a:bodyPr vert="horz" wrap="square" lIns="91440" tIns="45720" rIns="91440" bIns="45720" numCol="1" rtlCol="0" anchor="t" anchorCtr="0" compatLnSpc="1">
            <a:noAutofit/>
          </a:bodyPr>
          <a:p>
            <a:pPr marL="0" indent="0" eaLnBrk="1" hangingPunct="1">
              <a:spcBef>
                <a:spcPts val="600"/>
              </a:spcBef>
              <a:buNone/>
            </a:pPr>
            <a:r>
              <a:rPr sz="2200" dirty="0">
                <a:latin typeface="Times New Roman" panose="02020603050405020304" pitchFamily="18" charset="0"/>
                <a:cs typeface="Times New Roman" panose="02020603050405020304" pitchFamily="18" charset="0"/>
              </a:rPr>
              <a:t>- Tôi nhận ra b</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n tay mẹ thô ráp, chiếc áo mẹ đã bạc m</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u, đôi vai mẹ gầy hơn trước.</a:t>
            </a:r>
            <a:endParaRPr sz="2200" dirty="0">
              <a:latin typeface="Times New Roman" panose="02020603050405020304" pitchFamily="18" charset="0"/>
              <a:cs typeface="Times New Roman" panose="02020603050405020304" pitchFamily="18" charset="0"/>
            </a:endParaRPr>
          </a:p>
          <a:p>
            <a:pPr marL="0" indent="0" eaLnBrk="1" hangingPunct="1">
              <a:spcBef>
                <a:spcPts val="600"/>
              </a:spcBef>
              <a:buNone/>
            </a:pPr>
            <a:r>
              <a:rPr sz="2200" dirty="0">
                <a:latin typeface="Times New Roman" panose="02020603050405020304" pitchFamily="18" charset="0"/>
                <a:cs typeface="Times New Roman" panose="02020603050405020304" pitchFamily="18" charset="0"/>
              </a:rPr>
              <a:t>- Hình như trông mẹ gi</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 hơn cái tuổi bốn mươi của mẹ. Mái tóc d</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i mượt ng</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y trước giờ đã ngắn v</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 mỏng đi khá nhiều, thấp thoáng đã thấy những sợi bạc.</a:t>
            </a:r>
            <a:endParaRPr sz="2200" dirty="0">
              <a:latin typeface="Times New Roman" panose="02020603050405020304" pitchFamily="18" charset="0"/>
              <a:cs typeface="Times New Roman" panose="02020603050405020304" pitchFamily="18" charset="0"/>
            </a:endParaRPr>
          </a:p>
          <a:p>
            <a:pPr marL="0" indent="0" eaLnBrk="1" hangingPunct="1">
              <a:spcBef>
                <a:spcPts val="600"/>
              </a:spcBef>
              <a:buNone/>
            </a:pPr>
            <a:r>
              <a:rPr sz="2200" b="1" dirty="0">
                <a:latin typeface="Times New Roman" panose="02020603050405020304" pitchFamily="18" charset="0"/>
                <a:cs typeface="Times New Roman" panose="02020603050405020304" pitchFamily="18" charset="0"/>
              </a:rPr>
              <a:t>- Tả về tính cách, hoạt động (đoạn 2)</a:t>
            </a:r>
            <a:endParaRPr sz="2200" dirty="0">
              <a:latin typeface="Times New Roman" panose="02020603050405020304" pitchFamily="18" charset="0"/>
              <a:cs typeface="Times New Roman" panose="02020603050405020304" pitchFamily="18" charset="0"/>
            </a:endParaRPr>
          </a:p>
          <a:p>
            <a:pPr marL="0" indent="0" eaLnBrk="1" hangingPunct="1">
              <a:spcBef>
                <a:spcPts val="600"/>
              </a:spcBef>
              <a:buNone/>
            </a:pPr>
            <a:r>
              <a:rPr sz="2200" dirty="0">
                <a:latin typeface="Times New Roman" panose="02020603050405020304" pitchFamily="18" charset="0"/>
                <a:cs typeface="Times New Roman" panose="02020603050405020304" pitchFamily="18" charset="0"/>
              </a:rPr>
              <a:t>- Mẹ l</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 một giáo viên luôn tận tụy với công việc. Những đêm khuya khi tôi đã ngủ, tôi thấy mẹ vẫn miệt m</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i bên b</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n l</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m việc với những chồng vở của học sinh. Mẹ cẩn thận sửa từng lỗi nhỏ trong b</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i l</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m</a:t>
            </a:r>
            <a:r>
              <a:rPr sz="2200" dirty="0">
                <a:latin typeface="Times New Roman" panose="02020603050405020304" pitchFamily="18" charset="0"/>
                <a:ea typeface="Times New Roman" panose="02020603050405020304" pitchFamily="18" charset="0"/>
              </a:rPr>
              <a:t>…</a:t>
            </a:r>
            <a:endParaRPr sz="2200" dirty="0">
              <a:latin typeface="Times New Roman" panose="02020603050405020304" pitchFamily="18" charset="0"/>
              <a:cs typeface="Times New Roman" panose="02020603050405020304" pitchFamily="18" charset="0"/>
            </a:endParaRPr>
          </a:p>
          <a:p>
            <a:pPr marL="0" indent="0" eaLnBrk="1" hangingPunct="1">
              <a:spcBef>
                <a:spcPts val="600"/>
              </a:spcBef>
              <a:buNone/>
            </a:pPr>
            <a:r>
              <a:rPr sz="2200" dirty="0">
                <a:latin typeface="Times New Roman" panose="02020603050405020304" pitchFamily="18" charset="0"/>
                <a:cs typeface="Times New Roman" panose="02020603050405020304" pitchFamily="18" charset="0"/>
              </a:rPr>
              <a:t>- Với gia đình, mẹ luôn chu to</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n mọi việc, chăm sóc ân cần cho cả gia đình</a:t>
            </a:r>
            <a:r>
              <a:rPr sz="2200" dirty="0">
                <a:latin typeface="Times New Roman" panose="02020603050405020304" pitchFamily="18" charset="0"/>
                <a:ea typeface="Times New Roman" panose="02020603050405020304" pitchFamily="18" charset="0"/>
              </a:rPr>
              <a:t>…</a:t>
            </a:r>
            <a:r>
              <a:rPr sz="2200" dirty="0">
                <a:latin typeface="Times New Roman" panose="02020603050405020304" pitchFamily="18" charset="0"/>
                <a:cs typeface="Times New Roman" panose="02020603050405020304" pitchFamily="18" charset="0"/>
              </a:rPr>
              <a:t>Một mình mẹ lo hết cả công việc nh</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 l</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m tròn trách nhiệm trong công việc ở trường. </a:t>
            </a:r>
            <a:endParaRPr sz="2200" dirty="0">
              <a:latin typeface="Times New Roman" panose="02020603050405020304" pitchFamily="18" charset="0"/>
              <a:cs typeface="Times New Roman" panose="02020603050405020304" pitchFamily="18" charset="0"/>
            </a:endParaRPr>
          </a:p>
          <a:p>
            <a:pPr marL="0" indent="0" eaLnBrk="1" hangingPunct="1">
              <a:spcBef>
                <a:spcPts val="600"/>
              </a:spcBef>
              <a:buNone/>
            </a:pPr>
            <a:r>
              <a:rPr sz="2200" dirty="0">
                <a:latin typeface="Times New Roman" panose="02020603050405020304" pitchFamily="18" charset="0"/>
                <a:cs typeface="Times New Roman" panose="02020603050405020304" pitchFamily="18" charset="0"/>
              </a:rPr>
              <a:t>- Mẹ l</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 một người vợ hiền, một người dâu thảo.</a:t>
            </a:r>
            <a:endParaRPr sz="2200" dirty="0">
              <a:latin typeface="Times New Roman" panose="02020603050405020304" pitchFamily="18" charset="0"/>
              <a:cs typeface="Times New Roman" panose="02020603050405020304" pitchFamily="18" charset="0"/>
            </a:endParaRPr>
          </a:p>
          <a:p>
            <a:pPr marL="0" indent="0" eaLnBrk="1" hangingPunct="1">
              <a:spcBef>
                <a:spcPts val="600"/>
              </a:spcBef>
              <a:buNone/>
            </a:pPr>
            <a:r>
              <a:rPr sz="2200" b="1" dirty="0">
                <a:latin typeface="Times New Roman" panose="02020603050405020304" pitchFamily="18" charset="0"/>
                <a:cs typeface="Times New Roman" panose="02020603050405020304" pitchFamily="18" charset="0"/>
              </a:rPr>
              <a:t>- Tả về kỉ niệm với mẹ, sự quan tâm của mẹ với mình (đoạn 3)</a:t>
            </a:r>
            <a:endParaRPr sz="2200" dirty="0">
              <a:latin typeface="Times New Roman" panose="02020603050405020304" pitchFamily="18" charset="0"/>
              <a:cs typeface="Times New Roman" panose="02020603050405020304" pitchFamily="18" charset="0"/>
            </a:endParaRPr>
          </a:p>
          <a:p>
            <a:pPr marL="0" indent="0" eaLnBrk="1" hangingPunct="1">
              <a:spcBef>
                <a:spcPts val="600"/>
              </a:spcBef>
              <a:buNone/>
            </a:pPr>
            <a:r>
              <a:rPr sz="2200" dirty="0">
                <a:latin typeface="Times New Roman" panose="02020603050405020304" pitchFamily="18" charset="0"/>
                <a:cs typeface="Times New Roman" panose="02020603050405020304" pitchFamily="18" charset="0"/>
              </a:rPr>
              <a:t>- Với tôi, mẹ luôn d</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nh sự quan tâm nhiều nhất: lo cho tôi từng bữa ăn, giấc ngủ, mẹ còn d</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nh chút thời gian ít ỏi khi nghỉ ngơi để hướng dẫn tôi học tập. </a:t>
            </a:r>
            <a:endParaRPr sz="2200" dirty="0">
              <a:latin typeface="Times New Roman" panose="02020603050405020304" pitchFamily="18" charset="0"/>
              <a:cs typeface="Times New Roman" panose="02020603050405020304" pitchFamily="18" charset="0"/>
            </a:endParaRPr>
          </a:p>
          <a:p>
            <a:pPr marL="0" indent="0" eaLnBrk="1" hangingPunct="1">
              <a:spcBef>
                <a:spcPts val="600"/>
              </a:spcBef>
              <a:buNone/>
            </a:pPr>
            <a:r>
              <a:rPr sz="2200" dirty="0">
                <a:latin typeface="Times New Roman" panose="02020603050405020304" pitchFamily="18" charset="0"/>
                <a:cs typeface="Times New Roman" panose="02020603050405020304" pitchFamily="18" charset="0"/>
              </a:rPr>
              <a:t>- Ánh mắt mẹ dịu d</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ng, hiền hậu chỉ cho tôi từng lỗi sai, giúp tôi hiểu b</a:t>
            </a:r>
            <a:r>
              <a:rPr sz="2200" dirty="0">
                <a:latin typeface="Times New Roman" panose="02020603050405020304" pitchFamily="18" charset="0"/>
                <a:ea typeface="Times New Roman" panose="02020603050405020304" pitchFamily="18" charset="0"/>
              </a:rPr>
              <a:t>à</a:t>
            </a:r>
            <a:r>
              <a:rPr sz="2200" dirty="0">
                <a:latin typeface="Times New Roman" panose="02020603050405020304" pitchFamily="18" charset="0"/>
                <a:cs typeface="Times New Roman" panose="02020603050405020304" pitchFamily="18" charset="0"/>
              </a:rPr>
              <a:t>i hơn. </a:t>
            </a:r>
            <a:endParaRPr sz="2200" dirty="0">
              <a:latin typeface="Times New Roman" panose="02020603050405020304" pitchFamily="18" charset="0"/>
              <a:cs typeface="Times New Roman" panose="02020603050405020304" pitchFamily="18" charset="0"/>
            </a:endParaRPr>
          </a:p>
          <a:p>
            <a:pPr marL="0" indent="0" eaLnBrk="1" hangingPunct="1">
              <a:spcBef>
                <a:spcPts val="600"/>
              </a:spcBef>
              <a:buNone/>
            </a:pPr>
            <a:r>
              <a:rPr sz="2200" dirty="0">
                <a:latin typeface="Times New Roman" panose="02020603050405020304" pitchFamily="18" charset="0"/>
                <a:cs typeface="Times New Roman" panose="02020603050405020304" pitchFamily="18" charset="0"/>
              </a:rPr>
              <a:t>- Mẹ luôn bên tôi khi tôi gặp khó khăn, động viên an ủi khi tôi vấp ngã. Mẹ hứng hết nỗi cực nhọc để tôi có được cuộc sống hạnh phúc, đủ đầy.</a:t>
            </a:r>
            <a:endParaRPr sz="2200" dirty="0">
              <a:latin typeface="Times New Roman" panose="02020603050405020304" pitchFamily="18" charset="0"/>
              <a:cs typeface="Times New Roman" panose="02020603050405020304" pitchFamily="18" charset="0"/>
            </a:endParaRPr>
          </a:p>
          <a:p>
            <a:pPr marL="0" indent="0" eaLnBrk="1" hangingPunct="1">
              <a:spcBef>
                <a:spcPts val="600"/>
              </a:spcBef>
              <a:buNone/>
            </a:pPr>
            <a:r>
              <a:rPr sz="2200" b="1" dirty="0">
                <a:latin typeface="Times New Roman" panose="02020603050405020304" pitchFamily="18" charset="0"/>
                <a:cs typeface="Times New Roman" panose="02020603050405020304" pitchFamily="18" charset="0"/>
              </a:rPr>
              <a:t>* Kết b</a:t>
            </a:r>
            <a:r>
              <a:rPr sz="2200" b="1" dirty="0">
                <a:latin typeface="Times New Roman" panose="02020603050405020304" pitchFamily="18" charset="0"/>
                <a:ea typeface="Times New Roman" panose="02020603050405020304" pitchFamily="18" charset="0"/>
              </a:rPr>
              <a:t>à</a:t>
            </a:r>
            <a:r>
              <a:rPr sz="2200" b="1" dirty="0">
                <a:latin typeface="Times New Roman" panose="02020603050405020304" pitchFamily="18" charset="0"/>
                <a:cs typeface="Times New Roman" panose="02020603050405020304" pitchFamily="18" charset="0"/>
              </a:rPr>
              <a:t>i</a:t>
            </a:r>
            <a:r>
              <a:rPr sz="2200" dirty="0">
                <a:latin typeface="Times New Roman" panose="02020603050405020304" pitchFamily="18" charset="0"/>
                <a:cs typeface="Times New Roman" panose="02020603050405020304" pitchFamily="18" charset="0"/>
              </a:rPr>
              <a:t>: </a:t>
            </a:r>
            <a:endParaRPr sz="2200" dirty="0">
              <a:latin typeface="Times New Roman" panose="02020603050405020304" pitchFamily="18" charset="0"/>
              <a:cs typeface="Times New Roman" panose="02020603050405020304" pitchFamily="18" charset="0"/>
            </a:endParaRPr>
          </a:p>
          <a:p>
            <a:pPr marL="0" indent="0" eaLnBrk="1" hangingPunct="1">
              <a:spcBef>
                <a:spcPts val="600"/>
              </a:spcBef>
              <a:buNone/>
            </a:pPr>
            <a:r>
              <a:rPr sz="2200" dirty="0">
                <a:latin typeface="Times New Roman" panose="02020603050405020304" pitchFamily="18" charset="0"/>
                <a:cs typeface="Times New Roman" panose="02020603050405020304" pitchFamily="18" charset="0"/>
              </a:rPr>
              <a:t>- Nêu tình cảm với mẹ</a:t>
            </a:r>
            <a:endParaRPr sz="2200" dirty="0">
              <a:latin typeface="Times New Roman" panose="02020603050405020304" pitchFamily="18" charset="0"/>
              <a:cs typeface="Times New Roman" panose="02020603050405020304" pitchFamily="18" charset="0"/>
            </a:endParaRPr>
          </a:p>
          <a:p>
            <a:pPr marL="0" indent="0" eaLnBrk="1" hangingPunct="1">
              <a:spcBef>
                <a:spcPts val="600"/>
              </a:spcBef>
              <a:buNone/>
            </a:pPr>
            <a:r>
              <a:rPr sz="2200" dirty="0">
                <a:latin typeface="Times New Roman" panose="02020603050405020304" pitchFamily="18" charset="0"/>
                <a:cs typeface="Times New Roman" panose="02020603050405020304" pitchFamily="18" charset="0"/>
              </a:rPr>
              <a:t>- Lời hứa: Tôi sẽ cố gắng</a:t>
            </a:r>
            <a:r>
              <a:rPr sz="2200" dirty="0">
                <a:latin typeface="Times New Roman" panose="02020603050405020304" pitchFamily="18" charset="0"/>
                <a:ea typeface="Times New Roman" panose="02020603050405020304" pitchFamily="18" charset="0"/>
              </a:rPr>
              <a:t>…</a:t>
            </a:r>
            <a:r>
              <a:rPr sz="2200" dirty="0">
                <a:latin typeface="Times New Roman" panose="02020603050405020304" pitchFamily="18" charset="0"/>
                <a:cs typeface="Times New Roman" panose="02020603050405020304" pitchFamily="18" charset="0"/>
              </a:rPr>
              <a:t>.</a:t>
            </a:r>
            <a:endParaRPr sz="2200" dirty="0">
              <a:latin typeface="Times New Roman" panose="02020603050405020304" pitchFamily="18" charset="0"/>
              <a:cs typeface="Times New Roman" panose="02020603050405020304" pitchFamily="18" charset="0"/>
            </a:endParaRPr>
          </a:p>
          <a:p>
            <a:pPr marL="0" indent="0" eaLnBrk="1" hangingPunct="1">
              <a:buFontTx/>
              <a:buNone/>
            </a:pPr>
            <a:endParaRPr lang="pt-BR" altLang="en-US" sz="2200" dirty="0">
              <a:latin typeface="Times New Roman" panose="02020603050405020304" pitchFamily="18" charset="0"/>
            </a:endParaRPr>
          </a:p>
          <a:p>
            <a:pPr marL="0" indent="0" eaLnBrk="1" hangingPunct="1">
              <a:buFontTx/>
              <a:buNone/>
            </a:pPr>
            <a:endParaRPr lang="en-US" altLang="en-US" sz="22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Rectangle 5"/>
          <p:cNvSpPr/>
          <p:nvPr/>
        </p:nvSpPr>
        <p:spPr>
          <a:xfrm>
            <a:off x="192088" y="188913"/>
            <a:ext cx="11736387" cy="4340225"/>
          </a:xfrm>
          <a:prstGeom prst="rect">
            <a:avLst/>
          </a:prstGeom>
          <a:noFill/>
          <a:ln w="9525">
            <a:noFill/>
          </a:ln>
        </p:spPr>
        <p:txBody>
          <a:bodyPr>
            <a:spAutoFit/>
          </a:bodyPr>
          <a:p>
            <a:pPr algn="just" eaLnBrk="1" hangingPunct="1">
              <a:lnSpc>
                <a:spcPct val="115000"/>
              </a:lnSpc>
              <a:buNone/>
            </a:pPr>
            <a:r>
              <a:rPr sz="2400" b="1" dirty="0">
                <a:latin typeface="Times New Roman" panose="02020603050405020304" pitchFamily="18" charset="0"/>
                <a:ea typeface="MS Mincho"/>
              </a:rPr>
              <a:t>2. TẢ MỘT NGƯỜI BẠN</a:t>
            </a:r>
            <a:endParaRPr sz="2400" dirty="0">
              <a:latin typeface="Calibri" panose="020F0502020204030204" pitchFamily="34" charset="0"/>
              <a:ea typeface="MS Mincho"/>
            </a:endParaRPr>
          </a:p>
          <a:p>
            <a:pPr algn="just" eaLnBrk="1" hangingPunct="1">
              <a:lnSpc>
                <a:spcPct val="115000"/>
              </a:lnSpc>
              <a:buNone/>
            </a:pPr>
            <a:r>
              <a:rPr sz="2400" b="1" dirty="0">
                <a:latin typeface="Times New Roman" panose="02020603050405020304" pitchFamily="18" charset="0"/>
                <a:ea typeface="MS Mincho"/>
              </a:rPr>
              <a:t>* Mở bài</a:t>
            </a:r>
            <a:r>
              <a:rPr sz="2400" dirty="0">
                <a:latin typeface="Times New Roman" panose="02020603050405020304" pitchFamily="18" charset="0"/>
                <a:ea typeface="MS Mincho"/>
              </a:rPr>
              <a:t>: - Em có rất nhiều bạn.</a:t>
            </a:r>
            <a:endParaRPr sz="2400" dirty="0">
              <a:latin typeface="Calibri" panose="020F0502020204030204" pitchFamily="34" charset="0"/>
              <a:ea typeface="MS Mincho"/>
            </a:endParaRPr>
          </a:p>
          <a:p>
            <a:pPr algn="just" eaLnBrk="1" hangingPunct="1">
              <a:lnSpc>
                <a:spcPct val="115000"/>
              </a:lnSpc>
              <a:buNone/>
            </a:pPr>
            <a:r>
              <a:rPr sz="2400" dirty="0">
                <a:latin typeface="Times New Roman" panose="02020603050405020304" pitchFamily="18" charset="0"/>
                <a:ea typeface="MS Mincho"/>
              </a:rPr>
              <a:t>     - Người em thân nhất là bạn … học cùng lớp. Chúng em chơi thân với nhau từ rất lâu rồi.</a:t>
            </a:r>
            <a:endParaRPr sz="2400" dirty="0">
              <a:latin typeface="Calibri" panose="020F0502020204030204" pitchFamily="34" charset="0"/>
              <a:ea typeface="MS Mincho"/>
            </a:endParaRPr>
          </a:p>
          <a:p>
            <a:pPr algn="just" eaLnBrk="1" hangingPunct="1">
              <a:lnSpc>
                <a:spcPct val="115000"/>
              </a:lnSpc>
              <a:buNone/>
            </a:pPr>
            <a:r>
              <a:rPr sz="2400" b="1" dirty="0">
                <a:latin typeface="Times New Roman" panose="02020603050405020304" pitchFamily="18" charset="0"/>
                <a:ea typeface="MS Mincho"/>
              </a:rPr>
              <a:t>* Thân bài</a:t>
            </a:r>
            <a:r>
              <a:rPr sz="2400" dirty="0">
                <a:latin typeface="Times New Roman" panose="02020603050405020304" pitchFamily="18" charset="0"/>
                <a:ea typeface="MS Mincho"/>
              </a:rPr>
              <a:t>:</a:t>
            </a:r>
            <a:r>
              <a:rPr sz="2400" b="1" dirty="0">
                <a:latin typeface="Times New Roman" panose="02020603050405020304" pitchFamily="18" charset="0"/>
                <a:ea typeface="MS Mincho"/>
              </a:rPr>
              <a:t> </a:t>
            </a:r>
            <a:endParaRPr sz="2400" dirty="0">
              <a:latin typeface="Calibri" panose="020F0502020204030204" pitchFamily="34" charset="0"/>
              <a:ea typeface="MS Mincho"/>
            </a:endParaRPr>
          </a:p>
          <a:p>
            <a:pPr algn="just" eaLnBrk="1" hangingPunct="1">
              <a:lnSpc>
                <a:spcPct val="115000"/>
              </a:lnSpc>
              <a:buNone/>
            </a:pPr>
            <a:r>
              <a:rPr sz="2400" b="1" dirty="0">
                <a:latin typeface="Times New Roman" panose="02020603050405020304" pitchFamily="18" charset="0"/>
                <a:ea typeface="MS Mincho"/>
              </a:rPr>
              <a:t>- Ngoại hình: (đoạn 1)</a:t>
            </a:r>
            <a:endParaRPr sz="2400" dirty="0">
              <a:latin typeface="Calibri" panose="020F0502020204030204" pitchFamily="34" charset="0"/>
              <a:ea typeface="MS Mincho"/>
            </a:endParaRPr>
          </a:p>
          <a:p>
            <a:pPr algn="just" eaLnBrk="1" hangingPunct="1">
              <a:lnSpc>
                <a:spcPct val="115000"/>
              </a:lnSpc>
              <a:buNone/>
            </a:pPr>
            <a:r>
              <a:rPr sz="2400" dirty="0">
                <a:latin typeface="Times New Roman" panose="02020603050405020304" pitchFamily="18" charset="0"/>
                <a:ea typeface="MS Mincho"/>
              </a:rPr>
              <a:t>+ Dáng người cân đối, chân tay săn chắc. Dù bằng tuổi nhưng bạn cao hơn em rất nhiều. </a:t>
            </a:r>
            <a:endParaRPr sz="2400" dirty="0">
              <a:latin typeface="Calibri" panose="020F0502020204030204" pitchFamily="34" charset="0"/>
              <a:ea typeface="MS Mincho"/>
            </a:endParaRPr>
          </a:p>
          <a:p>
            <a:pPr algn="just" eaLnBrk="1" hangingPunct="1">
              <a:lnSpc>
                <a:spcPct val="115000"/>
              </a:lnSpc>
              <a:buNone/>
            </a:pPr>
            <a:r>
              <a:rPr sz="2400" dirty="0">
                <a:latin typeface="Times New Roman" panose="02020603050405020304" pitchFamily="18" charset="0"/>
                <a:ea typeface="MS Mincho"/>
              </a:rPr>
              <a:t>+ Mái tóc cắt ngắn hợp với khuôn mặt đầy đặn, rám nắng</a:t>
            </a:r>
            <a:endParaRPr sz="2400" dirty="0">
              <a:latin typeface="Calibri" panose="020F0502020204030204" pitchFamily="34" charset="0"/>
              <a:ea typeface="MS Mincho"/>
            </a:endParaRPr>
          </a:p>
          <a:p>
            <a:pPr algn="just" eaLnBrk="1" hangingPunct="1">
              <a:lnSpc>
                <a:spcPct val="115000"/>
              </a:lnSpc>
              <a:buNone/>
            </a:pPr>
            <a:r>
              <a:rPr sz="2400" dirty="0">
                <a:latin typeface="Times New Roman" panose="02020603050405020304" pitchFamily="18" charset="0"/>
                <a:ea typeface="MS Mincho"/>
              </a:rPr>
              <a:t>+ Đôi mắt sáng toát lên vẻ thông minh, hóm hỉnh</a:t>
            </a:r>
            <a:endParaRPr sz="2400" dirty="0">
              <a:latin typeface="Calibri" panose="020F0502020204030204" pitchFamily="34" charset="0"/>
              <a:ea typeface="MS Mincho"/>
            </a:endParaRPr>
          </a:p>
          <a:p>
            <a:pPr algn="just" eaLnBrk="1" hangingPunct="1">
              <a:lnSpc>
                <a:spcPct val="115000"/>
              </a:lnSpc>
              <a:buNone/>
            </a:pPr>
            <a:r>
              <a:rPr sz="2400" dirty="0">
                <a:latin typeface="Times New Roman" panose="02020603050405020304" pitchFamily="18" charset="0"/>
                <a:ea typeface="MS Mincho"/>
              </a:rPr>
              <a:t>+ Vầng trán cao.	</a:t>
            </a:r>
            <a:endParaRPr sz="2400" dirty="0">
              <a:latin typeface="Calibri" panose="020F0502020204030204" pitchFamily="34" charset="0"/>
              <a:ea typeface="MS Mincho"/>
            </a:endParaRPr>
          </a:p>
          <a:p>
            <a:pPr algn="just" eaLnBrk="1" hangingPunct="1">
              <a:lnSpc>
                <a:spcPct val="115000"/>
              </a:lnSpc>
              <a:buNone/>
            </a:pPr>
            <a:r>
              <a:rPr sz="2400" dirty="0">
                <a:latin typeface="Times New Roman" panose="02020603050405020304" pitchFamily="18" charset="0"/>
                <a:ea typeface="MS Mincho"/>
              </a:rPr>
              <a:t>+ Bạn rất hay cười, khi cười để lộ hàm răng trắng tinh và đều như những hạt bắp</a:t>
            </a:r>
            <a:endParaRPr sz="2400" dirty="0">
              <a:latin typeface="Calibri" panose="020F0502020204030204" pitchFamily="34" charset="0"/>
              <a:ea typeface="MS Mincho"/>
            </a:endParaRPr>
          </a:p>
        </p:txBody>
      </p:sp>
      <p:sp>
        <p:nvSpPr>
          <p:cNvPr id="23555" name="Rectangle 6"/>
          <p:cNvSpPr/>
          <p:nvPr/>
        </p:nvSpPr>
        <p:spPr>
          <a:xfrm>
            <a:off x="334963" y="4365625"/>
            <a:ext cx="11449050" cy="2216150"/>
          </a:xfrm>
          <a:prstGeom prst="rect">
            <a:avLst/>
          </a:prstGeom>
          <a:noFill/>
          <a:ln w="9525">
            <a:noFill/>
          </a:ln>
        </p:spPr>
        <p:txBody>
          <a:bodyPr>
            <a:spAutoFit/>
          </a:bodyPr>
          <a:p>
            <a:pPr algn="just" eaLnBrk="1" hangingPunct="1">
              <a:lnSpc>
                <a:spcPct val="115000"/>
              </a:lnSpc>
              <a:buNone/>
            </a:pPr>
            <a:r>
              <a:rPr sz="2400" b="1" dirty="0">
                <a:latin typeface="Times New Roman" panose="02020603050405020304" pitchFamily="18" charset="0"/>
                <a:ea typeface="MS Mincho"/>
              </a:rPr>
              <a:t>- Tính nết, tài năng (đoạn 2)</a:t>
            </a:r>
            <a:endParaRPr sz="2400" dirty="0">
              <a:latin typeface="Calibri" panose="020F0502020204030204" pitchFamily="34" charset="0"/>
              <a:ea typeface="MS Mincho"/>
            </a:endParaRPr>
          </a:p>
          <a:p>
            <a:pPr algn="just" eaLnBrk="1" hangingPunct="1">
              <a:lnSpc>
                <a:spcPct val="115000"/>
              </a:lnSpc>
              <a:buNone/>
            </a:pPr>
            <a:r>
              <a:rPr sz="2400" dirty="0">
                <a:latin typeface="Times New Roman" panose="02020603050405020304" pitchFamily="18" charset="0"/>
                <a:ea typeface="MS Mincho"/>
              </a:rPr>
              <a:t>+ Dế mến, hay giúp đỡ bạn bè. Khi có bạn cần giúp việc gì, hay hỏi bài Toán khó, bạn đều tận tình hướng dẫn từng chút một. </a:t>
            </a:r>
            <a:endParaRPr sz="2400" dirty="0">
              <a:latin typeface="Calibri" panose="020F0502020204030204" pitchFamily="34" charset="0"/>
              <a:ea typeface="MS Mincho"/>
            </a:endParaRPr>
          </a:p>
          <a:p>
            <a:pPr algn="just" eaLnBrk="1" hangingPunct="1">
              <a:lnSpc>
                <a:spcPct val="115000"/>
              </a:lnSpc>
              <a:buNone/>
            </a:pPr>
            <a:r>
              <a:rPr sz="2400" dirty="0">
                <a:latin typeface="Times New Roman" panose="02020603050405020304" pitchFamily="18" charset="0"/>
                <a:ea typeface="MS Mincho"/>
              </a:rPr>
              <a:t>+ Học ra học, chơi ra chơi. Khi học bạn hăng hái phát biểu ý kiến, chăm chỉ học tập. Khi chơi cũng rất nhiệt tình và thoải mái. </a:t>
            </a:r>
            <a:endParaRPr sz="2400" dirty="0">
              <a:latin typeface="Calibri" panose="020F0502020204030204" pitchFamily="34" charset="0"/>
              <a:ea typeface="MS Minch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Rectangle 5"/>
          <p:cNvSpPr/>
          <p:nvPr/>
        </p:nvSpPr>
        <p:spPr>
          <a:xfrm>
            <a:off x="407988" y="620713"/>
            <a:ext cx="11063288" cy="5189538"/>
          </a:xfrm>
          <a:prstGeom prst="rect">
            <a:avLst/>
          </a:prstGeom>
        </p:spPr>
        <p:txBody>
          <a:bodyPr>
            <a:spAutoFit/>
          </a:bodyPr>
          <a:lstStyle/>
          <a:p>
            <a:pPr marL="0" marR="0" lvl="0" indent="0" algn="just" defTabSz="914400" rtl="0" eaLnBrk="1" fontAlgn="base" latinLnBrk="0" hangingPunct="1">
              <a:lnSpc>
                <a:spcPct val="115000"/>
              </a:lnSpc>
              <a:spcBef>
                <a:spcPts val="0"/>
              </a:spcBef>
              <a:spcAft>
                <a:spcPts val="0"/>
              </a:spcAft>
              <a:buClrTx/>
              <a:buSzTx/>
              <a:buFontTx/>
              <a:buNone/>
              <a:defRPr/>
            </a:pP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Giỏi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Toán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nhất</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lớp</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Bạn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rất</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thích</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sưu</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tầm</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và</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tập</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giải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những</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bài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Toán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khó</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Có</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những</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khi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gặp</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bài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quá</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khó</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bạn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vẫn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không</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chịu</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bỏ</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cuộc</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nhất</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định</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phải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giải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được</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mới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thôi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endParaRPr kumimoji="0" lang="en-US" sz="2400" b="0" i="0" u="none" strike="noStrike" kern="1200" cap="none" spc="0" normalizeH="0" baseline="0" noProof="0" dirty="0">
              <a:ln>
                <a:noFill/>
              </a:ln>
              <a:solidFill>
                <a:schemeClr val="tx1"/>
              </a:solidFill>
              <a:effectLst/>
              <a:uLnTx/>
              <a:uFillTx/>
              <a:latin typeface="Calibri" panose="020F0502020204030204" pitchFamily="34" charset="0"/>
              <a:ea typeface="MS Mincho"/>
              <a:cs typeface="Times New Roman" panose="02020603050405020304" pitchFamily="18" charset="0"/>
            </a:endParaRPr>
          </a:p>
          <a:p>
            <a:pPr marL="0" marR="0" lvl="0" indent="0" algn="just" defTabSz="914400" rtl="0" eaLnBrk="1" fontAlgn="base" latinLnBrk="0" hangingPunct="1">
              <a:lnSpc>
                <a:spcPct val="115000"/>
              </a:lnSpc>
              <a:spcBef>
                <a:spcPts val="0"/>
              </a:spcBef>
              <a:spcAft>
                <a:spcPts val="0"/>
              </a:spcAft>
              <a:buClrTx/>
              <a:buSzTx/>
              <a:buFontTx/>
              <a:buNone/>
              <a:defRPr/>
            </a:pP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Là</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chân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sút</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số</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một</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của</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đội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bóng</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Khi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chơi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bóng</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bạn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như</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một</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cầu</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thủ</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chuyên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nghiệp</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endParaRPr kumimoji="0" lang="en-US" sz="2400" b="0" i="0" u="none" strike="noStrike" kern="1200" cap="none" spc="0" normalizeH="0" baseline="0" noProof="0" dirty="0">
              <a:ln>
                <a:noFill/>
              </a:ln>
              <a:solidFill>
                <a:schemeClr val="tx1"/>
              </a:solidFill>
              <a:effectLst/>
              <a:uLnTx/>
              <a:uFillTx/>
              <a:latin typeface="Calibri" panose="020F0502020204030204" pitchFamily="34" charset="0"/>
              <a:ea typeface="MS Mincho"/>
              <a:cs typeface="Times New Roman" panose="02020603050405020304" pitchFamily="18" charset="0"/>
            </a:endParaRPr>
          </a:p>
          <a:p>
            <a:pPr marL="0" marR="0" lvl="0" indent="0" algn="just" defTabSz="914400" rtl="0" eaLnBrk="1" fontAlgn="base" latinLnBrk="0" hangingPunct="1">
              <a:lnSpc>
                <a:spcPct val="115000"/>
              </a:lnSpc>
              <a:spcBef>
                <a:spcPts val="0"/>
              </a:spcBef>
              <a:spcAft>
                <a:spcPts val="0"/>
              </a:spcAft>
              <a:buClrTx/>
              <a:buSzTx/>
              <a:buFontTx/>
              <a:buNone/>
              <a:defRPr/>
            </a:pP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Là</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người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tổ</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chức</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những</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trò</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chơi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vui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vẻ</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hay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kể</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những</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câu</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chuyện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cười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làm</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mọi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người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thích</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thú</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a:t>
            </a:r>
            <a:endParaRPr kumimoji="0" lang="en-US" sz="2400" b="0" i="0" u="none" strike="noStrike" kern="1200" cap="none" spc="0" normalizeH="0" baseline="0" noProof="0" dirty="0">
              <a:ln>
                <a:noFill/>
              </a:ln>
              <a:solidFill>
                <a:schemeClr val="tx1"/>
              </a:solidFill>
              <a:effectLst/>
              <a:uLnTx/>
              <a:uFillTx/>
              <a:latin typeface="Calibri" panose="020F0502020204030204" pitchFamily="34" charset="0"/>
              <a:ea typeface="MS Mincho"/>
              <a:cs typeface="Times New Roman" panose="02020603050405020304" pitchFamily="18" charset="0"/>
            </a:endParaRPr>
          </a:p>
          <a:p>
            <a:pPr marL="0" marR="0" lvl="0" indent="0" algn="just" defTabSz="914400" rtl="0" eaLnBrk="1" fontAlgn="base" latinLnBrk="0" hangingPunct="1">
              <a:lnSpc>
                <a:spcPct val="115000"/>
              </a:lnSpc>
              <a:spcBef>
                <a:spcPts val="0"/>
              </a:spcBef>
              <a:spcAft>
                <a:spcPts val="0"/>
              </a:spcAft>
              <a:buClrTx/>
              <a:buSzTx/>
              <a:buFontTx/>
              <a:buNone/>
              <a:defRPr/>
            </a:pPr>
            <a:r>
              <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1"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Kỉ</a:t>
            </a:r>
            <a:r>
              <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1"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niệm</a:t>
            </a:r>
            <a:r>
              <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1"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sâu</a:t>
            </a:r>
            <a:r>
              <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1"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sắc</a:t>
            </a:r>
            <a:r>
              <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1"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trong</a:t>
            </a:r>
            <a:r>
              <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1"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tình</a:t>
            </a:r>
            <a:r>
              <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1"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bạn</a:t>
            </a:r>
            <a:r>
              <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1"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với</a:t>
            </a:r>
            <a:r>
              <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a:t>
            </a:r>
            <a:r>
              <a:rPr kumimoji="0" lang="en-US" sz="2400" b="1"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đoạn</a:t>
            </a:r>
            <a:r>
              <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3)</a:t>
            </a:r>
            <a:endParaRPr kumimoji="0" lang="en-US" sz="2400" b="0" i="0" u="none" strike="noStrike" kern="1200" cap="none" spc="0" normalizeH="0" baseline="0" noProof="0" dirty="0">
              <a:ln>
                <a:noFill/>
              </a:ln>
              <a:solidFill>
                <a:schemeClr val="tx1"/>
              </a:solidFill>
              <a:effectLst/>
              <a:uLnTx/>
              <a:uFillTx/>
              <a:latin typeface="Calibri" panose="020F0502020204030204" pitchFamily="34" charset="0"/>
              <a:ea typeface="MS Mincho"/>
              <a:cs typeface="Times New Roman" panose="02020603050405020304" pitchFamily="18" charset="0"/>
            </a:endParaRPr>
          </a:p>
          <a:p>
            <a:pPr marL="0" marR="0" lvl="0" indent="0" algn="just" defTabSz="914400" rtl="0" eaLnBrk="1" fontAlgn="base" latinLnBrk="0" hangingPunct="1">
              <a:lnSpc>
                <a:spcPct val="115000"/>
              </a:lnSpc>
              <a:spcBef>
                <a:spcPts val="0"/>
              </a:spcBef>
              <a:spcAft>
                <a:spcPts val="0"/>
              </a:spcAft>
              <a:buClrTx/>
              <a:buSzTx/>
              <a:buFontTx/>
              <a:buNone/>
              <a:defRPr/>
            </a:pP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Bạn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giúp</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em</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tập</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bơi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khắc</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phục</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tật</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sợ</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nước</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Kể</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kết</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hợp</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với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tả</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Bạn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hướng</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dẫn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em</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tập</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bơi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như</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thế</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nào</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Thái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độ</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của</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bạn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ra</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sao</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Bạn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động</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viên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khuyến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khích</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em</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như</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thế</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nào</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Cảm</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nghĩ</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của</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em</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về</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bạn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a:t>
            </a:r>
            <a:endParaRPr kumimoji="0" lang="en-US" sz="2400" b="0" i="0" u="none" strike="noStrike" kern="1200" cap="none" spc="0" normalizeH="0" baseline="0" noProof="0" dirty="0">
              <a:ln>
                <a:noFill/>
              </a:ln>
              <a:solidFill>
                <a:schemeClr val="tx1"/>
              </a:solidFill>
              <a:effectLst/>
              <a:uLnTx/>
              <a:uFillTx/>
              <a:latin typeface="Calibri" panose="020F0502020204030204" pitchFamily="34" charset="0"/>
              <a:ea typeface="MS Mincho"/>
              <a:cs typeface="Times New Roman" panose="02020603050405020304" pitchFamily="18" charset="0"/>
            </a:endParaRPr>
          </a:p>
          <a:p>
            <a:pPr marL="0" marR="0" lvl="0" indent="0" algn="just" defTabSz="914400" rtl="0" eaLnBrk="1" fontAlgn="base" latinLnBrk="0" hangingPunct="1">
              <a:lnSpc>
                <a:spcPct val="115000"/>
              </a:lnSpc>
              <a:spcBef>
                <a:spcPts val="0"/>
              </a:spcBef>
              <a:spcAft>
                <a:spcPts val="0"/>
              </a:spcAft>
              <a:buClrTx/>
              <a:buSzTx/>
              <a:buFontTx/>
              <a:buNone/>
              <a:defRPr/>
            </a:pPr>
            <a:r>
              <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1"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Kết</a:t>
            </a:r>
            <a:r>
              <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1"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bài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endParaRPr kumimoji="0" lang="en-US" sz="2400" b="0" i="0" u="none" strike="noStrike" kern="1200" cap="none" spc="0" normalizeH="0" baseline="0" noProof="0" dirty="0">
              <a:ln>
                <a:noFill/>
              </a:ln>
              <a:solidFill>
                <a:schemeClr val="tx1"/>
              </a:solidFill>
              <a:effectLst/>
              <a:uLnTx/>
              <a:uFillTx/>
              <a:latin typeface="Calibri" panose="020F0502020204030204" pitchFamily="34" charset="0"/>
              <a:ea typeface="MS Mincho"/>
              <a:cs typeface="Times New Roman" panose="02020603050405020304" pitchFamily="18" charset="0"/>
            </a:endParaRPr>
          </a:p>
          <a:p>
            <a:pPr marL="0" marR="0" lvl="0" indent="457200" algn="just" defTabSz="914400" rtl="0" eaLnBrk="1" fontAlgn="base" latinLnBrk="0" hangingPunct="1">
              <a:lnSpc>
                <a:spcPct val="115000"/>
              </a:lnSpc>
              <a:spcBef>
                <a:spcPts val="0"/>
              </a:spcBef>
              <a:spcAft>
                <a:spcPts val="0"/>
              </a:spcAft>
              <a:buClrTx/>
              <a:buSzTx/>
              <a:buFontTx/>
              <a:buNone/>
              <a:defRPr/>
            </a:pP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Tình</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cảm</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với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bạn</a:t>
            </a:r>
            <a:endParaRPr kumimoji="0" lang="en-US" sz="2400" b="0" i="0" u="none" strike="noStrike" kern="1200" cap="none" spc="0" normalizeH="0" baseline="0" noProof="0" dirty="0">
              <a:ln>
                <a:noFill/>
              </a:ln>
              <a:solidFill>
                <a:schemeClr val="tx1"/>
              </a:solidFill>
              <a:effectLst/>
              <a:uLnTx/>
              <a:uFillTx/>
              <a:latin typeface="Calibri" panose="020F0502020204030204" pitchFamily="34" charset="0"/>
              <a:ea typeface="MS Mincho"/>
              <a:cs typeface="Times New Roman" panose="02020603050405020304" pitchFamily="18" charset="0"/>
            </a:endParaRPr>
          </a:p>
          <a:p>
            <a:pPr marL="0" marR="0" lvl="0" indent="0" algn="just" defTabSz="914400" rtl="0" eaLnBrk="1" fontAlgn="base" latinLnBrk="0" hangingPunct="1">
              <a:lnSpc>
                <a:spcPct val="115000"/>
              </a:lnSpc>
              <a:spcBef>
                <a:spcPts val="0"/>
              </a:spcBef>
              <a:spcAft>
                <a:spcPts val="0"/>
              </a:spcAft>
              <a:buClrTx/>
              <a:buSzTx/>
              <a:buFontTx/>
              <a:buNone/>
              <a:defRPr/>
            </a:pP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Em</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sẽ</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luôn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giữ</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gìn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tình</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bạn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này</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Em</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mong</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tình</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bạn</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của</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chúng</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em</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sẽ</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mãi</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 </a:t>
            </a:r>
            <a:r>
              <a:rPr kumimoji="0" lang="en-US" sz="2400" b="0" i="0" u="none" strike="noStrike" kern="1200" cap="none" spc="0" normalizeH="0" baseline="0" noProof="0" dirty="0" err="1">
                <a:ln>
                  <a:noFill/>
                </a:ln>
                <a:solidFill>
                  <a:schemeClr val="tx1"/>
                </a:solidFill>
                <a:effectLst/>
                <a:uLnTx/>
                <a:uFillTx/>
                <a:latin typeface="Times New Roman" panose="02020603050405020304" pitchFamily="18" charset="0"/>
                <a:ea typeface="MS Mincho"/>
                <a:cs typeface="Times New Roman" panose="02020603050405020304" pitchFamily="18" charset="0"/>
              </a:rPr>
              <a:t>đẹp</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S Mincho"/>
                <a:cs typeface="Times New Roman" panose="02020603050405020304" pitchFamily="18" charset="0"/>
              </a:rPr>
              <a:t>.</a:t>
            </a:r>
            <a:endParaRPr kumimoji="0" lang="en-US" sz="2400" b="0" i="0" u="none" strike="noStrike" kern="1200" cap="none" spc="0" normalizeH="0" baseline="0" noProof="0" dirty="0">
              <a:ln>
                <a:noFill/>
              </a:ln>
              <a:solidFill>
                <a:schemeClr val="tx1"/>
              </a:solidFill>
              <a:effectLst/>
              <a:uLnTx/>
              <a:uFillTx/>
              <a:latin typeface="Calibri" panose="020F0502020204030204" pitchFamily="34" charset="0"/>
              <a:ea typeface="MS Mincho"/>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7854</Words>
  <Application>WPS Presentation</Application>
  <PresentationFormat/>
  <Paragraphs>157</Paragraphs>
  <Slides>16</Slides>
  <Notes>0</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16</vt:i4>
      </vt:variant>
    </vt:vector>
  </HeadingPairs>
  <TitlesOfParts>
    <vt:vector size="33" baseType="lpstr">
      <vt:lpstr>Arial</vt:lpstr>
      <vt:lpstr>SimSun</vt:lpstr>
      <vt:lpstr>Wingdings</vt:lpstr>
      <vt:lpstr>Times New Roman</vt:lpstr>
      <vt:lpstr>Calibri Light</vt:lpstr>
      <vt:lpstr>Calibri</vt:lpstr>
      <vt:lpstr>MS Mincho</vt:lpstr>
      <vt:lpstr>#9Slide03 NettoOTLight</vt:lpstr>
      <vt:lpstr>Arial</vt:lpstr>
      <vt:lpstr>Times New Roman</vt:lpstr>
      <vt:lpstr>Copperplate Gothic Bold</vt:lpstr>
      <vt:lpstr>DejaVu Sans Condensed</vt:lpstr>
      <vt:lpstr>Segoe Print</vt:lpstr>
      <vt:lpstr>Microsoft YaHei</vt:lpstr>
      <vt:lpstr>Arial Unicode MS</vt:lpstr>
      <vt:lpstr>Default Design</vt:lpstr>
      <vt:lpstr>4_Default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HUONG GIANG</cp:lastModifiedBy>
  <cp:revision>2</cp:revision>
  <dcterms:created xsi:type="dcterms:W3CDTF">2016-04-08T21:57:05Z</dcterms:created>
  <dcterms:modified xsi:type="dcterms:W3CDTF">2024-04-24T09:10:57Z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EA9B52E91BCC4C4FA05E9BC5B61F6A2C_12</vt:lpwstr>
  </property>
  <property fmtid="{D5CDD505-2E9C-101B-9397-08002B2CF9AE}" pid="3" name="KSOProductBuildVer">
    <vt:lpwstr>1033-12.2.0.16731</vt:lpwstr>
  </property>
</Properties>
</file>