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9"/>
  </p:notesMasterIdLst>
  <p:sldIdLst>
    <p:sldId id="301" r:id="rId3"/>
    <p:sldId id="300" r:id="rId4"/>
    <p:sldId id="296" r:id="rId5"/>
    <p:sldId id="257" r:id="rId6"/>
    <p:sldId id="275" r:id="rId7"/>
    <p:sldId id="29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10/12/2024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2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93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1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11422" y="2634936"/>
            <a:ext cx="1076915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ÔN TẬP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NGHỀ</a:t>
            </a:r>
          </a:p>
          <a:p>
            <a:pPr algn="ctr"/>
            <a:r>
              <a:rPr lang="en-VN" sz="2400" dirty="0">
                <a:solidFill>
                  <a:srgbClr val="0B0207"/>
                </a:solidFill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dirty="0">
                <a:solidFill>
                  <a:srgbClr val="0B0207"/>
                </a:solidFill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………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>
                  <a:solidFill>
                    <a:srgbClr val="0B0207"/>
                  </a:solidFill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những việc làm thể hiện sự quan tâm đến bà của gia đình Hoa trong các bức tranh sau đây: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BB50F-E016-994B-8A69-D7A79909463F}"/>
              </a:ext>
            </a:extLst>
          </p:cNvPr>
          <p:cNvGrpSpPr/>
          <p:nvPr/>
        </p:nvGrpSpPr>
        <p:grpSpPr>
          <a:xfrm>
            <a:off x="6536270" y="1249772"/>
            <a:ext cx="3134191" cy="1138783"/>
            <a:chOff x="6654036" y="1300571"/>
            <a:chExt cx="3134191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14CF0-9538-9E4D-96B5-212C282EF683}"/>
                </a:ext>
              </a:extLst>
            </p:cNvPr>
            <p:cNvSpPr txBox="1"/>
            <p:nvPr/>
          </p:nvSpPr>
          <p:spPr>
            <a:xfrm>
              <a:off x="6654036" y="1409841"/>
              <a:ext cx="31341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800" dirty="0"/>
                <a:t>Khăn này hợp với </a:t>
              </a:r>
            </a:p>
            <a:p>
              <a:pPr algn="ctr"/>
              <a:r>
                <a:rPr lang="en-VN" sz="2800" dirty="0"/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F2AFE6-ACD8-8849-B01F-6E5B2580BF53}"/>
              </a:ext>
            </a:extLst>
          </p:cNvPr>
          <p:cNvSpPr txBox="1"/>
          <p:nvPr/>
        </p:nvSpPr>
        <p:spPr>
          <a:xfrm>
            <a:off x="1713443" y="5699910"/>
            <a:ext cx="368402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899283-2E98-7D4D-B4C4-A031A860B76A}"/>
              </a:ext>
            </a:extLst>
          </p:cNvPr>
          <p:cNvSpPr txBox="1"/>
          <p:nvPr/>
        </p:nvSpPr>
        <p:spPr>
          <a:xfrm>
            <a:off x="6794537" y="5751697"/>
            <a:ext cx="4203395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Bố mẹ mua khăn tặng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71845" cy="5065542"/>
            <a:chOff x="3529867" y="556325"/>
            <a:chExt cx="6571845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E416FA-A6F2-364A-936B-8CA8ADB118B6}"/>
                </a:ext>
              </a:extLst>
            </p:cNvPr>
            <p:cNvGrpSpPr/>
            <p:nvPr/>
          </p:nvGrpSpPr>
          <p:grpSpPr>
            <a:xfrm>
              <a:off x="6917828" y="556325"/>
              <a:ext cx="3183884" cy="1138783"/>
              <a:chOff x="6629194" y="1300571"/>
              <a:chExt cx="3183884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629194" y="1409841"/>
                <a:ext cx="3183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/>
                  <a:t>Cháu kính chúc bà</a:t>
                </a:r>
              </a:p>
              <a:p>
                <a:pPr algn="ctr"/>
                <a:r>
                  <a:rPr lang="en-VN" sz="2800" dirty="0"/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A1BB5E-C572-F64D-8EAB-FC0E0EB5F305}"/>
              </a:ext>
            </a:extLst>
          </p:cNvPr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Cả nhà tổ chức tiệc sinh nhật cho bà</a:t>
            </a:r>
          </a:p>
        </p:txBody>
      </p:sp>
    </p:spTree>
    <p:extLst>
      <p:ext uri="{BB962C8B-B14F-4D97-AF65-F5344CB8AC3E}">
        <p14:creationId xmlns:p14="http://schemas.microsoft.com/office/powerpoint/2010/main" val="30590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3048</TotalTime>
  <Words>144</Words>
  <Application>Microsoft Office PowerPoint</Application>
  <PresentationFormat>Widescreen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Ly Lê Thị Khánh</cp:lastModifiedBy>
  <cp:revision>226</cp:revision>
  <dcterms:created xsi:type="dcterms:W3CDTF">2021-06-02T02:35:09Z</dcterms:created>
  <dcterms:modified xsi:type="dcterms:W3CDTF">2024-10-12T16:46:01Z</dcterms:modified>
</cp:coreProperties>
</file>