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5" r:id="rId5"/>
    <p:sldMasterId id="2147483727" r:id="rId6"/>
    <p:sldMasterId id="2147483739" r:id="rId7"/>
  </p:sldMasterIdLst>
  <p:notesMasterIdLst>
    <p:notesMasterId r:id="rId34"/>
  </p:notesMasterIdLst>
  <p:sldIdLst>
    <p:sldId id="539" r:id="rId8"/>
    <p:sldId id="533" r:id="rId9"/>
    <p:sldId id="270" r:id="rId10"/>
    <p:sldId id="271" r:id="rId11"/>
    <p:sldId id="258" r:id="rId12"/>
    <p:sldId id="257" r:id="rId13"/>
    <p:sldId id="509" r:id="rId14"/>
    <p:sldId id="267" r:id="rId15"/>
    <p:sldId id="506" r:id="rId16"/>
    <p:sldId id="523" r:id="rId17"/>
    <p:sldId id="273" r:id="rId18"/>
    <p:sldId id="507" r:id="rId19"/>
    <p:sldId id="527" r:id="rId20"/>
    <p:sldId id="528" r:id="rId21"/>
    <p:sldId id="535" r:id="rId22"/>
    <p:sldId id="536" r:id="rId23"/>
    <p:sldId id="529" r:id="rId24"/>
    <p:sldId id="530" r:id="rId25"/>
    <p:sldId id="534" r:id="rId26"/>
    <p:sldId id="340" r:id="rId27"/>
    <p:sldId id="495" r:id="rId28"/>
    <p:sldId id="325" r:id="rId29"/>
    <p:sldId id="276" r:id="rId30"/>
    <p:sldId id="510" r:id="rId31"/>
    <p:sldId id="514" r:id="rId32"/>
    <p:sldId id="53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934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53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4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3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35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53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40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80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55078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2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5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0CDDEE-51AF-4E05-AE35-3933CB699812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30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AC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C72EEA-09C2-4A7F-A7B6-FCE2A0770277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32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B7C26F-C7A3-4D6F-8D11-84C5198040EA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25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21" Type="http://schemas.openxmlformats.org/officeDocument/2006/relationships/image" Target="../media/image53.png"/><Relationship Id="rId7" Type="http://schemas.microsoft.com/office/2007/relationships/media" Target="../media/media6.mp3"/><Relationship Id="rId12" Type="http://schemas.openxmlformats.org/officeDocument/2006/relationships/image" Target="../media/image46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5.jpg"/><Relationship Id="rId5" Type="http://schemas.microsoft.com/office/2007/relationships/media" Target="../media/media5.mp3"/><Relationship Id="rId15" Type="http://schemas.openxmlformats.org/officeDocument/2006/relationships/image" Target="../media/image49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8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6.png"/><Relationship Id="rId5" Type="http://schemas.microsoft.com/office/2007/relationships/media" Target="../media/media5.mp3"/><Relationship Id="rId15" Type="http://schemas.openxmlformats.org/officeDocument/2006/relationships/image" Target="../media/image50.png"/><Relationship Id="rId10" Type="http://schemas.openxmlformats.org/officeDocument/2006/relationships/image" Target="../media/image54.jpg"/><Relationship Id="rId19" Type="http://schemas.openxmlformats.org/officeDocument/2006/relationships/image" Target="../media/image5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8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6.png"/><Relationship Id="rId5" Type="http://schemas.microsoft.com/office/2007/relationships/media" Target="../media/media5.mp3"/><Relationship Id="rId15" Type="http://schemas.openxmlformats.org/officeDocument/2006/relationships/image" Target="../media/image50.png"/><Relationship Id="rId10" Type="http://schemas.openxmlformats.org/officeDocument/2006/relationships/image" Target="../media/image55.jpg"/><Relationship Id="rId19" Type="http://schemas.openxmlformats.org/officeDocument/2006/relationships/image" Target="../media/image5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49702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48548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9293" y="402899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5" name="Picture 2" descr="Family Eating Stock Illustrations – 7,959 Family Eating Stock  Illustrations, Vectors &amp; Clipart - Dreamstime">
            <a:extLst>
              <a:ext uri="{FF2B5EF4-FFF2-40B4-BE49-F238E27FC236}">
                <a16:creationId xmlns="" xmlns:a16="http://schemas.microsoft.com/office/drawing/2014/main" id="{D66D90E2-DCC0-4B76-9147-4F8BC358F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5124119" y="374525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9223415" y="42730"/>
            <a:ext cx="2900218" cy="273464"/>
          </a:xfrm>
          <a:prstGeom prst="round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BCCCC942-4904-42EC-8315-AC216255006C}"/>
              </a:ext>
            </a:extLst>
          </p:cNvPr>
          <p:cNvCxnSpPr/>
          <p:nvPr/>
        </p:nvCxnSpPr>
        <p:spPr>
          <a:xfrm flipH="1">
            <a:off x="2916105" y="1812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A6458BA-260F-40A4-A4DC-1D68A1C2A3B1}"/>
              </a:ext>
            </a:extLst>
          </p:cNvPr>
          <p:cNvCxnSpPr/>
          <p:nvPr/>
        </p:nvCxnSpPr>
        <p:spPr>
          <a:xfrm flipH="1">
            <a:off x="7425575" y="1812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13053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8F55C1C-BD74-49AB-9F09-71646DA083C2}"/>
              </a:ext>
            </a:extLst>
          </p:cNvPr>
          <p:cNvCxnSpPr/>
          <p:nvPr/>
        </p:nvCxnSpPr>
        <p:spPr>
          <a:xfrm flipH="1">
            <a:off x="3871262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2834BE3-E4A0-495D-9534-EDC724992594}"/>
              </a:ext>
            </a:extLst>
          </p:cNvPr>
          <p:cNvCxnSpPr/>
          <p:nvPr/>
        </p:nvCxnSpPr>
        <p:spPr>
          <a:xfrm flipH="1">
            <a:off x="7939734" y="221860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2DEE752-6176-455C-AA6B-AA6C8F606079}"/>
              </a:ext>
            </a:extLst>
          </p:cNvPr>
          <p:cNvCxnSpPr/>
          <p:nvPr/>
        </p:nvCxnSpPr>
        <p:spPr>
          <a:xfrm flipH="1">
            <a:off x="8090363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8565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4448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5131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01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24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1184B2-06B1-4FE9-822C-015EAA6E5F28}"/>
              </a:ext>
            </a:extLst>
          </p:cNvPr>
          <p:cNvSpPr txBox="1"/>
          <p:nvPr/>
        </p:nvSpPr>
        <p:spPr>
          <a:xfrm>
            <a:off x="3822853" y="2996588"/>
            <a:ext cx="508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74691" y="128190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11427" y="1971003"/>
            <a:ext cx="711334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208710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54614" y="2120839"/>
              <a:ext cx="2011239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bố con Hường chơi trò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=""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chơi, hai bố con xưng hô với nhau như thế nào?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61" y="3484982"/>
            <a:ext cx="780947" cy="815296"/>
          </a:xfrm>
          <a:prstGeom prst="flowChartConnector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46590" y="4480276"/>
            <a:ext cx="9393607" cy="1719070"/>
          </a:xfrm>
          <a:prstGeom prst="hexagon">
            <a:avLst>
              <a:gd name="adj" fmla="val 33399"/>
              <a:gd name="vf" fmla="val 115470"/>
            </a:avLst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66508" y="4626132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2672390" y="1763522"/>
            <a:ext cx="907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"ăn cỗ" cùng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639938" y="3569465"/>
            <a:ext cx="929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chơi, hai bố con xưng hô với nhau: tôi-bác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796003" y="5463619"/>
            <a:ext cx="846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=""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288D84-5A2D-4911-8DD1-ADF122CF9761}"/>
              </a:ext>
            </a:extLst>
          </p:cNvPr>
          <p:cNvSpPr txBox="1"/>
          <p:nvPr/>
        </p:nvSpPr>
        <p:spPr>
          <a:xfrm>
            <a:off x="2718952" y="969153"/>
            <a:ext cx="9359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Khi chơi cùng bố, Hường đã được bố dạy nết ngoan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A6BBA8-A626-455A-BC28-59D3EBEFD97B}"/>
              </a:ext>
            </a:extLst>
          </p:cNvPr>
          <p:cNvSpPr txBox="1"/>
          <p:nvPr/>
        </p:nvSpPr>
        <p:spPr>
          <a:xfrm>
            <a:off x="3433197" y="2216912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8C9A7F9-6E0C-4596-9191-16A29A897600}"/>
              </a:ext>
            </a:extLst>
          </p:cNvPr>
          <p:cNvSpPr/>
          <p:nvPr/>
        </p:nvSpPr>
        <p:spPr>
          <a:xfrm>
            <a:off x="3290777" y="279832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E46805-4736-4749-ADFF-C1405A00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56" y="801140"/>
            <a:ext cx="809196" cy="7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2714344"/>
            <a:ext cx="5696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5" y="127217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97" y="1237184"/>
            <a:ext cx="7680157" cy="4212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4453A0C-2287-4449-9ACA-064EAC1434E3}"/>
              </a:ext>
            </a:extLst>
          </p:cNvPr>
          <p:cNvSpPr/>
          <p:nvPr/>
        </p:nvSpPr>
        <p:spPr>
          <a:xfrm>
            <a:off x="3699009" y="2843820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82D5AE5-8FED-42FA-9DE3-9B54B51D82AE}"/>
              </a:ext>
            </a:extLst>
          </p:cNvPr>
          <p:cNvSpPr/>
          <p:nvPr/>
        </p:nvSpPr>
        <p:spPr>
          <a:xfrm>
            <a:off x="3699009" y="3540032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6A439D-6D62-425C-B7E9-2A908267B9E2}"/>
              </a:ext>
            </a:extLst>
          </p:cNvPr>
          <p:cNvSpPr txBox="1"/>
          <p:nvPr/>
        </p:nvSpPr>
        <p:spPr>
          <a:xfrm>
            <a:off x="2779295" y="1319419"/>
            <a:ext cx="7628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1B4F19FB-4EF7-41F1-AD3C-00FDB727CD86}"/>
              </a:ext>
            </a:extLst>
          </p:cNvPr>
          <p:cNvSpPr/>
          <p:nvPr/>
        </p:nvSpPr>
        <p:spPr>
          <a:xfrm>
            <a:off x="5816007" y="4184751"/>
            <a:ext cx="5869173" cy="187133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Bác cho tôi một suất cơm rang dưa bò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Vâng! Bác đợi một lát nha.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66145" y="59822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07078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6321" y="618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Mẹ 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say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ru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="" xmlns:a16="http://schemas.microsoft.com/office/drawing/2014/main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2411072"/>
          </a:xfrm>
          <a:prstGeom prst="cloudCallout">
            <a:avLst>
              <a:gd name="adj1" fmla="val -32965"/>
              <a:gd name="adj2" fmla="val 9296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23415" y="0"/>
            <a:ext cx="2900218" cy="1847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1433</Words>
  <Application>Microsoft Office PowerPoint</Application>
  <PresentationFormat>Widescreen</PresentationFormat>
  <Paragraphs>169</Paragraphs>
  <Slides>26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Microsoft YaHei</vt:lpstr>
      <vt:lpstr>宋体</vt:lpstr>
      <vt:lpstr>宋体</vt:lpstr>
      <vt:lpstr>Arial</vt:lpstr>
      <vt:lpstr>Arial-Rounded</vt:lpstr>
      <vt:lpstr>Calibri</vt:lpstr>
      <vt:lpstr>Times New Roman</vt:lpstr>
      <vt:lpstr>字魂36号-正文宋楷</vt:lpstr>
      <vt:lpstr>等线</vt:lpstr>
      <vt:lpstr>Office Theme</vt:lpstr>
      <vt:lpstr>1_Office 主题​​</vt:lpstr>
      <vt:lpstr>1_Office Theme</vt:lpstr>
      <vt:lpstr>2_Office Theme</vt:lpstr>
      <vt:lpstr>2_Office 主题​​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a. Cho tôi xin bát miến. b. Dạ, xin bác bán miến ạ. c. Đưa tôi bát miến!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31</cp:revision>
  <dcterms:created xsi:type="dcterms:W3CDTF">2021-07-20T01:55:21Z</dcterms:created>
  <dcterms:modified xsi:type="dcterms:W3CDTF">2022-12-09T08:59:47Z</dcterms:modified>
</cp:coreProperties>
</file>