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34"/>
  </p:notesMasterIdLst>
  <p:sldIdLst>
    <p:sldId id="2007577096" r:id="rId7"/>
    <p:sldId id="326" r:id="rId8"/>
    <p:sldId id="327" r:id="rId9"/>
    <p:sldId id="257" r:id="rId10"/>
    <p:sldId id="262" r:id="rId11"/>
    <p:sldId id="261" r:id="rId12"/>
    <p:sldId id="264" r:id="rId13"/>
    <p:sldId id="263" r:id="rId14"/>
    <p:sldId id="268" r:id="rId15"/>
    <p:sldId id="269" r:id="rId16"/>
    <p:sldId id="298" r:id="rId17"/>
    <p:sldId id="273" r:id="rId18"/>
    <p:sldId id="328" r:id="rId19"/>
    <p:sldId id="300" r:id="rId20"/>
    <p:sldId id="329" r:id="rId21"/>
    <p:sldId id="330" r:id="rId22"/>
    <p:sldId id="331" r:id="rId23"/>
    <p:sldId id="2007577092" r:id="rId24"/>
    <p:sldId id="305" r:id="rId25"/>
    <p:sldId id="275" r:id="rId26"/>
    <p:sldId id="2007577093" r:id="rId27"/>
    <p:sldId id="307" r:id="rId28"/>
    <p:sldId id="308" r:id="rId29"/>
    <p:sldId id="320" r:id="rId30"/>
    <p:sldId id="322" r:id="rId31"/>
    <p:sldId id="2007577095" r:id="rId32"/>
    <p:sldId id="20075770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8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2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1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40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6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g"/><Relationship Id="rId18" Type="http://schemas.openxmlformats.org/officeDocument/2006/relationships/image" Target="../media/image20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g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 TẬP CHỦ ĐỀ ĐỊA PHƯƠNG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05663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=""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=""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=""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70997" y="27856"/>
            <a:ext cx="8973403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631</Words>
  <Application>Microsoft Office PowerPoint</Application>
  <PresentationFormat>Widescreen</PresentationFormat>
  <Paragraphs>73</Paragraphs>
  <Slides>27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iCiel Mijas</vt:lpstr>
      <vt:lpstr>黑体</vt:lpstr>
      <vt:lpstr>Times New Roman</vt:lpstr>
      <vt:lpstr>字魂36号-正文宋楷</vt:lpstr>
      <vt:lpstr>字魂59号-创粗黑</vt:lpstr>
      <vt:lpstr>方正卡通简体</vt:lpstr>
      <vt:lpstr>等线</vt:lpstr>
      <vt:lpstr>等线 Light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14</cp:revision>
  <dcterms:created xsi:type="dcterms:W3CDTF">2021-06-05T04:03:17Z</dcterms:created>
  <dcterms:modified xsi:type="dcterms:W3CDTF">2022-12-09T08:47:14Z</dcterms:modified>
</cp:coreProperties>
</file>