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709" r:id="rId3"/>
    <p:sldMasterId id="2147483721" r:id="rId4"/>
    <p:sldMasterId id="2147483727" r:id="rId5"/>
    <p:sldMasterId id="2147483739" r:id="rId6"/>
    <p:sldMasterId id="2147483752" r:id="rId7"/>
    <p:sldMasterId id="2147483764" r:id="rId8"/>
    <p:sldMasterId id="2147483776" r:id="rId9"/>
  </p:sldMasterIdLst>
  <p:notesMasterIdLst>
    <p:notesMasterId r:id="rId33"/>
  </p:notesMasterIdLst>
  <p:sldIdLst>
    <p:sldId id="302" r:id="rId10"/>
    <p:sldId id="257" r:id="rId11"/>
    <p:sldId id="274" r:id="rId12"/>
    <p:sldId id="30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01" r:id="rId21"/>
    <p:sldId id="285" r:id="rId22"/>
    <p:sldId id="283" r:id="rId23"/>
    <p:sldId id="275" r:id="rId24"/>
    <p:sldId id="284" r:id="rId25"/>
    <p:sldId id="287" r:id="rId26"/>
    <p:sldId id="288" r:id="rId27"/>
    <p:sldId id="289" r:id="rId28"/>
    <p:sldId id="290" r:id="rId29"/>
    <p:sldId id="291" r:id="rId30"/>
    <p:sldId id="292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AE7"/>
    <a:srgbClr val="FF1171"/>
    <a:srgbClr val="C6EFF6"/>
    <a:srgbClr val="BAEBF9"/>
    <a:srgbClr val="FFFFC8"/>
    <a:srgbClr val="FDC6FB"/>
    <a:srgbClr val="1D41D5"/>
    <a:srgbClr val="50F335"/>
    <a:srgbClr val="20A80A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43" d="100"/>
          <a:sy n="43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6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26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56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4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4B28-CF5E-4887-BD50-69141FE0187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35E5-D836-4406-B697-196F453107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" y="8946"/>
            <a:ext cx="12160191" cy="6840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0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microsoft.com/office/2007/relationships/hdphoto" Target="../media/hdphoto15.wdp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image" Target="../media/image46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6.wdp"/><Relationship Id="rId11" Type="http://schemas.openxmlformats.org/officeDocument/2006/relationships/image" Target="../media/image25.png"/><Relationship Id="rId5" Type="http://schemas.openxmlformats.org/officeDocument/2006/relationships/image" Target="../media/image50.png"/><Relationship Id="rId10" Type="http://schemas.openxmlformats.org/officeDocument/2006/relationships/image" Target="../media/image34.png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2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1.xml"/><Relationship Id="rId6" Type="http://schemas.microsoft.com/office/2007/relationships/hdphoto" Target="../media/hdphoto18.wdp"/><Relationship Id="rId5" Type="http://schemas.openxmlformats.org/officeDocument/2006/relationships/image" Target="../media/image55.png"/><Relationship Id="rId10" Type="http://schemas.microsoft.com/office/2007/relationships/hdphoto" Target="../media/hdphoto20.wdp"/><Relationship Id="rId4" Type="http://schemas.microsoft.com/office/2007/relationships/hdphoto" Target="../media/hdphoto1.wdp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2.png"/><Relationship Id="rId5" Type="http://schemas.openxmlformats.org/officeDocument/2006/relationships/image" Target="../media/image61.jpeg"/><Relationship Id="rId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5" Type="http://schemas.openxmlformats.org/officeDocument/2006/relationships/image" Target="../media/image62.jpe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9.pn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4.xml"/><Relationship Id="rId6" Type="http://schemas.microsoft.com/office/2007/relationships/hdphoto" Target="../media/hdphoto21.wdp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microsoft.com/office/2007/relationships/hdphoto" Target="../media/hdphoto22.wdp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97.xml"/><Relationship Id="rId7" Type="http://schemas.microsoft.com/office/2007/relationships/hdphoto" Target="../media/hdphoto6.wdp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25.png"/><Relationship Id="rId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openxmlformats.org/officeDocument/2006/relationships/image" Target="../media/image36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42.png"/><Relationship Id="rId12" Type="http://schemas.microsoft.com/office/2007/relationships/hdphoto" Target="../media/hdphoto12.wdp"/><Relationship Id="rId17" Type="http://schemas.microsoft.com/office/2007/relationships/hdphoto" Target="../media/hdphoto13.wdp"/><Relationship Id="rId2" Type="http://schemas.openxmlformats.org/officeDocument/2006/relationships/audio" Target="../media/media2.wav"/><Relationship Id="rId16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25.png"/><Relationship Id="rId10" Type="http://schemas.microsoft.com/office/2007/relationships/hdphoto" Target="../media/hdphoto11.wdp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BẢO QUẢN ĐỒ DÙNG GIA ĐÌNH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kumimoji="0" lang="en-US" altLang="en-US" sz="2700" b="1" i="0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NHIÊN XÃ HỘI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32416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339543" y="5219701"/>
            <a:ext cx="2913084" cy="12002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103727" y="5266391"/>
            <a:ext cx="2725516" cy="12193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333" y="5092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32" y="-228600"/>
            <a:ext cx="5364790" cy="3424508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1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bldLvl="0" animBg="1"/>
      <p:bldP spid="24" grpId="1" bldLvl="0" animBg="1"/>
      <p:bldP spid="27" grpId="0" bldLvl="0" animBg="1"/>
      <p:bldP spid="27" grpId="1" bldLvl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1882177" y="2572802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67401" y="1252723"/>
            <a:ext cx="5731986" cy="71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574116" y="5516548"/>
            <a:ext cx="2890685" cy="11224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90006" y="5516548"/>
            <a:ext cx="3057451" cy="113469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578" y="5182415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433" y="-49450"/>
            <a:ext cx="5605879" cy="3147357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0" grpId="1" bldLvl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331536"/>
            <a:ext cx="3939812" cy="2896870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9812" y="2269770"/>
            <a:ext cx="3872865" cy="2715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2921" y="3790286"/>
            <a:ext cx="4136292" cy="28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boy study with smile Premium Vec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82" y="4116350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50AE7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261" y="1148316"/>
            <a:ext cx="6916064" cy="47495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69378" y="5901409"/>
            <a:ext cx="629983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Chi thường tắt, mở ti vi liên tục.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009381" y="5821952"/>
            <a:ext cx="733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tx1"/>
                </a:solidFill>
              </a:rPr>
              <a:t>Hai chị em Nga dùng bút vẽ lên ghế.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" y="1951635"/>
            <a:ext cx="5303520" cy="2609850"/>
            <a:chOff x="7074021" y="1743552"/>
            <a:chExt cx="4443256" cy="2610143"/>
          </a:xfrm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6EFF6"/>
                </a:gs>
                <a:gs pos="83000">
                  <a:srgbClr val="BAEBF9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188" y="2205979"/>
              <a:ext cx="3724198" cy="1815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399" y="1254642"/>
            <a:ext cx="6292215" cy="45643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75" y="4336414"/>
            <a:ext cx="2731135" cy="27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116644" y="42810"/>
            <a:ext cx="2754147" cy="1211832"/>
            <a:chOff x="500062" y="2851475"/>
            <a:chExt cx="2816950" cy="1288726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829" y="1461556"/>
            <a:ext cx="6362472" cy="437427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543947" y="1810178"/>
            <a:ext cx="4758462" cy="2687877"/>
            <a:chOff x="7074021" y="1743552"/>
            <a:chExt cx="4443256" cy="2430647"/>
          </a:xfrm>
        </p:grpSpPr>
        <p:sp>
          <p:nvSpPr>
            <p:cNvPr id="23" name="Speech Bubble: Oval 20"/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44093"/>
                <a:gd name="adj2" fmla="val 54680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42335" y="2092299"/>
              <a:ext cx="3924676" cy="164210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50AE7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36" y="4284352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5"/>
          <p:cNvSpPr txBox="1"/>
          <p:nvPr/>
        </p:nvSpPr>
        <p:spPr>
          <a:xfrm>
            <a:off x="248369" y="5776437"/>
            <a:ext cx="697113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Hùng thường đóng cửa mạnh khi ra vào.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347829" y="0"/>
            <a:ext cx="2754147" cy="1211832"/>
            <a:chOff x="500062" y="2851475"/>
            <a:chExt cx="2816950" cy="128872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50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815442" y="2491193"/>
            <a:ext cx="4561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28" y="1032759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cầu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688" y="2178119"/>
            <a:ext cx="107821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Chia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sẻ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với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bạn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về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em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đã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sẽ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để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10" y="777648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2158870" y="4870499"/>
            <a:ext cx="7874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đôi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5866" y="404781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224"/>
            <a:ext cx="12192000" cy="2781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" y="-12057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1251585" y="199390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037" y="845413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Yêu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cầu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4479" y="2178119"/>
            <a:ext cx="1205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Cùng mọi người trong gia đình thực hiện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 quản đồ dùng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8" y="98615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99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35" y="1109345"/>
            <a:ext cx="9295130" cy="4839335"/>
          </a:xfrm>
          <a:prstGeom prst="rect">
            <a:avLst/>
          </a:prstGeom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88" y="1516262"/>
            <a:ext cx="9544685" cy="47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16" y="157126"/>
            <a:ext cx="2152540" cy="90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314407"/>
            <a:ext cx="11288888" cy="509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231"/>
            <a:ext cx="12192001" cy="4653768"/>
          </a:xfrm>
          <a:prstGeom prst="rect">
            <a:avLst/>
          </a:prstGeom>
        </p:spPr>
      </p:pic>
      <p:pic>
        <p:nvPicPr>
          <p:cNvPr id="3" name="Picture 2" descr="Free Vector | Happy family cleaning apartmen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41" y="3109670"/>
            <a:ext cx="6875330" cy="39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  <a:endParaRPr lang="en-GB" altLang="zh-CN" sz="5333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91004" y="41118"/>
            <a:ext cx="2524605" cy="114831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96491" y="3383098"/>
              <a:ext cx="1986106" cy="41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2615609" y="615276"/>
            <a:ext cx="9432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" y="1973420"/>
            <a:ext cx="5683983" cy="4533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589" y="1973420"/>
            <a:ext cx="6264422" cy="471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200"/>
            <a:r>
              <a:rPr lang="en-US" sz="5335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27741" y="414671"/>
            <a:ext cx="11038113" cy="5039832"/>
          </a:xfrm>
          <a:prstGeom prst="roundRect">
            <a:avLst>
              <a:gd name="adj" fmla="val 11055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lnSpc>
                <a:spcPct val="150000"/>
              </a:lnSpc>
            </a:pPr>
            <a:r>
              <a:rPr lang="en-US" sz="3600" b="1" u="sng" dirty="0" err="1">
                <a:solidFill>
                  <a:srgbClr val="050AE7"/>
                </a:solidFill>
                <a:latin typeface="Calibri" panose="020F0502020204030204"/>
              </a:rPr>
              <a:t>Luật</a:t>
            </a:r>
            <a:r>
              <a:rPr lang="en-US" sz="3600" b="1" u="sng" dirty="0">
                <a:solidFill>
                  <a:srgbClr val="050AE7"/>
                </a:solidFill>
                <a:latin typeface="Calibri" panose="020F0502020204030204"/>
              </a:rPr>
              <a:t> </a:t>
            </a:r>
            <a:r>
              <a:rPr lang="en-US" sz="3600" b="1" u="sng" dirty="0" err="1">
                <a:solidFill>
                  <a:srgbClr val="050AE7"/>
                </a:solidFill>
                <a:latin typeface="Calibri" panose="020F0502020204030204"/>
              </a:rPr>
              <a:t>chơi</a:t>
            </a:r>
            <a:r>
              <a:rPr lang="en-US" sz="3600" b="1" u="sng" dirty="0">
                <a:solidFill>
                  <a:srgbClr val="050AE7"/>
                </a:solidFill>
                <a:latin typeface="Calibri" panose="020F0502020204030204"/>
              </a:rPr>
              <a:t>: </a:t>
            </a:r>
            <a:endParaRPr lang="en-US" sz="3600" b="1" u="sng" dirty="0" smtClean="0">
              <a:solidFill>
                <a:srgbClr val="050AE7"/>
              </a:solidFill>
              <a:latin typeface="Calibri" panose="020F0502020204030204"/>
            </a:endParaRPr>
          </a:p>
          <a:p>
            <a:pPr algn="just" defTabSz="914400">
              <a:lnSpc>
                <a:spcPct val="150000"/>
              </a:lnSpc>
            </a:pPr>
            <a:r>
              <a:rPr lang="en-US" sz="3600" b="1" dirty="0" smtClean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đáp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án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đối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bảo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quản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gia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đình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algn="just" defTabSz="914400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    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dương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mắc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kẹt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7262" y="4208208"/>
            <a:ext cx="3143075" cy="12897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61704" y="4195967"/>
            <a:ext cx="2969748" cy="116869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2" y="5283498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93" y="110253"/>
            <a:ext cx="6550808" cy="38326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17" grpId="0" bldLvl="0" animBg="1"/>
      <p:bldP spid="17" grpId="1" bldLvl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871" y="532005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30" y="2911660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77" y="-318718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9281280" y="4285659"/>
            <a:ext cx="2844617" cy="112072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7265" y="4207367"/>
            <a:ext cx="2972489" cy="111268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28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176" y="19050"/>
            <a:ext cx="6074498" cy="355017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7641543" y="875344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19023 0.07431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 bldLvl="0" animBg="1"/>
      <p:bldP spid="22" grpId="1" bldLvl="0" animBg="1"/>
      <p:bldP spid="24" grpId="0" bldLvl="0" animBg="1"/>
      <p:bldP spid="24" grpId="1" bldLvl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975775" y="5602095"/>
            <a:ext cx="2947639" cy="12046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4101" y="3655745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7" y="2997303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5083" y="-324234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7512804" y="5650911"/>
            <a:ext cx="3044726" cy="115894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B</a:t>
            </a:r>
            <a:r>
              <a:rPr lang="en-US" sz="3600" dirty="0" smtClean="0">
                <a:solidFill>
                  <a:srgbClr val="0033CC"/>
                </a:solidFill>
                <a:latin typeface="Calibri" panose="020F0502020204030204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tình</a:t>
            </a:r>
            <a:endParaRPr lang="en-US" sz="36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85" y="24278"/>
            <a:ext cx="6069922" cy="354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Rounded Rectangle 57"/>
          <p:cNvSpPr/>
          <p:nvPr/>
        </p:nvSpPr>
        <p:spPr>
          <a:xfrm>
            <a:off x="7203722" y="473650"/>
            <a:ext cx="3743000" cy="228440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hay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18555 0.04444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7239 0.00833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41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bldLvl="0" animBg="1"/>
      <p:bldP spid="28" grpId="1" bldLvl="0" animBg="1"/>
      <p:bldP spid="39" grpId="0" bldLvl="0" animBg="1"/>
      <p:bldP spid="39" grpId="1" bldLvl="0" animBg="1"/>
      <p:bldP spid="58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410</Words>
  <Application>Microsoft Office PowerPoint</Application>
  <PresentationFormat>Widescreen</PresentationFormat>
  <Paragraphs>61</Paragraphs>
  <Slides>23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9" baseType="lpstr">
      <vt:lpstr>微软雅黑</vt:lpstr>
      <vt:lpstr>宋体</vt:lpstr>
      <vt:lpstr>宋体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Times New Roman</vt:lpstr>
      <vt:lpstr>字魂36号-正文宋楷</vt:lpstr>
      <vt:lpstr>方正粗圆_GBK</vt:lpstr>
      <vt:lpstr>等线</vt:lpstr>
      <vt:lpstr>等线 Light</vt:lpstr>
      <vt:lpstr>4_Office 主题</vt:lpstr>
      <vt:lpstr>1_Office Theme</vt:lpstr>
      <vt:lpstr>2_Office Theme</vt:lpstr>
      <vt:lpstr>Hoạt động</vt:lpstr>
      <vt:lpstr>Office 主题​​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Microsoft account</cp:lastModifiedBy>
  <cp:revision>18</cp:revision>
  <dcterms:created xsi:type="dcterms:W3CDTF">2021-07-18T04:20:44Z</dcterms:created>
  <dcterms:modified xsi:type="dcterms:W3CDTF">2022-12-12T00:53:33Z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