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66" r:id="rId4"/>
    <p:sldMasterId id="2147483671" r:id="rId5"/>
    <p:sldMasterId id="2147483683" r:id="rId6"/>
    <p:sldMasterId id="2147483696" r:id="rId7"/>
    <p:sldMasterId id="2147483702" r:id="rId8"/>
  </p:sldMasterIdLst>
  <p:notesMasterIdLst>
    <p:notesMasterId r:id="rId11"/>
  </p:notesMasterIdLst>
  <p:sldIdLst>
    <p:sldId id="2905" r:id="rId9"/>
    <p:sldId id="955" r:id="rId10"/>
    <p:sldId id="2902" r:id="rId12"/>
    <p:sldId id="361" r:id="rId13"/>
    <p:sldId id="269" r:id="rId14"/>
    <p:sldId id="957" r:id="rId15"/>
    <p:sldId id="2903" r:id="rId16"/>
    <p:sldId id="257" r:id="rId17"/>
    <p:sldId id="2904" r:id="rId18"/>
    <p:sldId id="959" r:id="rId19"/>
    <p:sldId id="436" r:id="rId20"/>
    <p:sldId id="3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39" d="100"/>
          <a:sy n="39" d="100"/>
        </p:scale>
        <p:origin x="88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1006" b="53364"/>
          <a:stretch>
            <a:fillRect/>
          </a:stretch>
        </p:blipFill>
        <p:spPr>
          <a:xfrm>
            <a:off x="0" y="4654373"/>
            <a:ext cx="12192000" cy="2203627"/>
          </a:xfrm>
          <a:prstGeom prst="rect">
            <a:avLst/>
          </a:prstGeom>
        </p:spPr>
      </p:pic>
      <p:pic>
        <p:nvPicPr>
          <p:cNvPr id="3" name="图片 2"/>
          <p:cNvPicPr>
            <a:picLocks noChangeAspect="1"/>
          </p:cNvPicPr>
          <p:nvPr userDrawn="1"/>
        </p:nvPicPr>
        <p:blipFill>
          <a:blip r:embed="rId3"/>
          <a:stretch>
            <a:fillRect/>
          </a:stretch>
        </p:blipFill>
        <p:spPr>
          <a:xfrm>
            <a:off x="0" y="0"/>
            <a:ext cx="3714750" cy="183463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1006" b="53364"/>
          <a:stretch>
            <a:fillRect/>
          </a:stretch>
        </p:blipFill>
        <p:spPr>
          <a:xfrm>
            <a:off x="0" y="4654373"/>
            <a:ext cx="12192000" cy="2203627"/>
          </a:xfrm>
          <a:prstGeom prst="rect">
            <a:avLst/>
          </a:prstGeom>
        </p:spPr>
      </p:pic>
      <p:pic>
        <p:nvPicPr>
          <p:cNvPr id="3" name="图片 2"/>
          <p:cNvPicPr>
            <a:picLocks noChangeAspect="1"/>
          </p:cNvPicPr>
          <p:nvPr userDrawn="1"/>
        </p:nvPicPr>
        <p:blipFill>
          <a:blip r:embed="rId3"/>
          <a:stretch>
            <a:fillRect/>
          </a:stretch>
        </p:blipFill>
        <p:spPr>
          <a:xfrm>
            <a:off x="0" y="0"/>
            <a:ext cx="3714750" cy="18346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1006" b="53364"/>
          <a:stretch>
            <a:fillRect/>
          </a:stretch>
        </p:blipFill>
        <p:spPr>
          <a:xfrm>
            <a:off x="0" y="4654373"/>
            <a:ext cx="12192000" cy="2203627"/>
          </a:xfrm>
          <a:prstGeom prst="rect">
            <a:avLst/>
          </a:prstGeom>
        </p:spPr>
      </p:pic>
      <p:pic>
        <p:nvPicPr>
          <p:cNvPr id="3" name="图片 2"/>
          <p:cNvPicPr>
            <a:picLocks noChangeAspect="1"/>
          </p:cNvPicPr>
          <p:nvPr userDrawn="1"/>
        </p:nvPicPr>
        <p:blipFill>
          <a:blip r:embed="rId3"/>
          <a:stretch>
            <a:fillRect/>
          </a:stretch>
        </p:blipFill>
        <p:spPr>
          <a:xfrm>
            <a:off x="0" y="0"/>
            <a:ext cx="3714750" cy="183463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FFDEC7D-F651-4261-BD79-305C6356B85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FFDEC7D-F651-4261-BD79-305C6356B85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FFDEC7D-F651-4261-BD79-305C6356B85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FFDEC7D-F651-4261-BD79-305C6356B85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FFDEC7D-F651-4261-BD79-305C6356B85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FFDEC7D-F651-4261-BD79-305C6356B85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FFDEC7D-F651-4261-BD79-305C6356B85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FFDEC7D-F651-4261-BD79-305C6356B85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AF8FA92-DCEB-416D-A3AA-345BE494323E}" type="datetimeFigureOut">
              <a:rPr lang="en-US" smtClean="0"/>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9B7AED0-1251-46AC-8102-BF35D3C7A77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FFDEC7D-F651-4261-BD79-305C6356B85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FFDEC7D-F651-4261-BD79-305C6356B85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8B727DE-7DB9-4C8E-9169-38AF7884844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8B727DE-7DB9-4C8E-9169-38AF7884844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8B727DE-7DB9-4C8E-9169-38AF7884844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8B727DE-7DB9-4C8E-9169-38AF7884844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8B727DE-7DB9-4C8E-9169-38AF7884844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B727DE-7DB9-4C8E-9169-38AF7884844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B727DE-7DB9-4C8E-9169-38AF7884844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endParaRPr lang="en-US"/>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anose="00000600000000000000" pitchFamily="2" charset="0"/>
                <a:ea typeface="Arial-Rounded" panose="020B0500000000000000" pitchFamily="34" charset="0"/>
                <a:cs typeface="Arial-SGK-TV" pitchFamily="2" charset="0"/>
              </a:defRPr>
            </a:lvl1pPr>
          </a:lstStyle>
          <a:p>
            <a:pPr marL="0" lvl="0">
              <a:spcBef>
                <a:spcPct val="0"/>
              </a:spcBef>
              <a:buNone/>
            </a:pPr>
            <a:r>
              <a:rPr lang="en-US"/>
              <a:t>Bài</a:t>
            </a:r>
            <a:endParaRPr lang="en-US"/>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endParaRPr lang="en-US"/>
          </a:p>
        </p:txBody>
      </p:sp>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anose="00000600000000000000"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endParaRPr lang="en-US" sz="1865">
              <a:effectLst>
                <a:glow rad="63500">
                  <a:srgbClr val="FF9900"/>
                </a:glow>
                <a:reflection blurRad="6350" stA="55000" endA="300" endPos="45500" dir="5400000" sy="-100000" algn="bl" rotWithShape="0"/>
              </a:effectLst>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anose="00000600000000000000"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endParaRPr lang="en-US" sz="1865">
              <a:effectLst>
                <a:glow rad="63500">
                  <a:srgbClr val="FF9900"/>
                </a:glow>
                <a:reflection blurRad="6350" stA="55000" endA="300" endPos="45500" dir="5400000" sy="-100000" algn="bl" rotWithShape="0"/>
              </a:effectLs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anose="00000600000000000000"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endParaRPr lang="en-US" sz="1865">
              <a:effectLst>
                <a:glow rad="63500">
                  <a:srgbClr val="FF9900"/>
                </a:glow>
                <a:reflection blurRad="6350" stA="55000" endA="300" endPos="45500" dir="5400000" sy="-100000" algn="bl" rotWithShape="0"/>
              </a:effectLst>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p14:revea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11C4C31-3BF1-41BF-9EBE-DB8CE50D56C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4" Type="http://schemas.openxmlformats.org/officeDocument/2006/relationships/theme" Target="../theme/theme2.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5.png"/><Relationship Id="rId6" Type="http://schemas.microsoft.com/office/2007/relationships/hdphoto" Target="../media/image4.wdp"/><Relationship Id="rId5" Type="http://schemas.openxmlformats.org/officeDocument/2006/relationships/image" Target="../media/image3.png"/><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2" Type="http://schemas.openxmlformats.org/officeDocument/2006/relationships/theme" Target="../theme/theme4.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3" Type="http://schemas.openxmlformats.org/officeDocument/2006/relationships/theme" Target="../theme/theme5.xml"/><Relationship Id="rId12" Type="http://schemas.openxmlformats.org/officeDocument/2006/relationships/slideLayout" Target="../slideLayouts/slideLayout43.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4" Type="http://schemas.openxmlformats.org/officeDocument/2006/relationships/theme" Target="../theme/theme7.xml"/><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2BF82D2-7A68-459D-A996-9BDDA2518FA4}"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3E01EE5D-26FB-46D5-A381-ECFB35BF1D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p:cNvPicPr>
            <a:picLocks noChangeAspect="1"/>
          </p:cNvPicPr>
          <p:nvPr userDrawn="1"/>
        </p:nvPicPr>
        <p:blipFill rotWithShape="1">
          <a:blip r:embed="rId7">
            <a:extLst>
              <a:ext uri="{28A0092B-C50C-407E-A947-70E740481C1C}">
                <a14:useLocalDpi xmlns:a14="http://schemas.microsoft.com/office/drawing/2010/main" val="0"/>
              </a:ext>
            </a:extLst>
          </a:blip>
          <a:srcRect t="981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5" Type="http://schemas.openxmlformats.org/officeDocument/2006/relationships/notesSlide" Target="../notesSlides/notesSlide8.xml"/><Relationship Id="rId14" Type="http://schemas.openxmlformats.org/officeDocument/2006/relationships/slideLayout" Target="../slideLayouts/slideLayout46.xml"/><Relationship Id="rId13" Type="http://schemas.openxmlformats.org/officeDocument/2006/relationships/image" Target="../media/image46.png"/><Relationship Id="rId12" Type="http://schemas.openxmlformats.org/officeDocument/2006/relationships/image" Target="../media/image45.png"/><Relationship Id="rId11" Type="http://schemas.openxmlformats.org/officeDocument/2006/relationships/image" Target="../media/image44.png"/><Relationship Id="rId10" Type="http://schemas.openxmlformats.org/officeDocument/2006/relationships/image" Target="../media/image43.png"/><Relationship Id="rId1" Type="http://schemas.openxmlformats.org/officeDocument/2006/relationships/image" Target="../media/image3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50.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0.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3.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emf"/><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xml"/><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5"/>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706755"/>
          </a:xfrm>
          <a:prstGeom prst="rect">
            <a:avLst/>
          </a:prstGeom>
          <a:noFill/>
        </p:spPr>
        <p:txBody>
          <a:bodyPr wrap="square" rtlCol="0">
            <a:spAutoFit/>
          </a:bodyPr>
          <a:lstStyle/>
          <a:p>
            <a:pPr algn="ctr"/>
            <a:r>
              <a:rPr lang="en-US" altLang="en-US" sz="4000" b="1" dirty="0" smtClean="0">
                <a:solidFill>
                  <a:srgbClr val="249024"/>
                </a:solidFill>
                <a:effectLst>
                  <a:reflection blurRad="6350" stA="55000" endA="300" endPos="45500" dir="5400000" sy="-100000" algn="bl" rotWithShape="0"/>
                </a:effectLst>
                <a:latin typeface="Times New Roman" panose="02020603050405020304" charset="0"/>
                <a:cs typeface="Times New Roman" panose="02020603050405020304" charset="0"/>
              </a:rPr>
              <a:t>LỰA CHỌN TRANG PHỤC</a:t>
            </a:r>
            <a:endParaRPr lang="vi-VN" altLang="en-US" sz="4000" b="1" dirty="0">
              <a:solidFill>
                <a:srgbClr val="249024"/>
              </a:solidFill>
              <a:effectLst>
                <a:reflection blurRad="6350" stA="55000" endA="300" endPos="45500" dir="5400000" sy="-100000" algn="bl" rotWithShape="0"/>
              </a:effectLst>
              <a:latin typeface="Times New Roman" panose="02020603050405020304" charset="0"/>
              <a:cs typeface="Times New Roman" panose="02020603050405020304"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rPr>
              <a:t>PHÒNG GD &amp; ĐT QUẬN LONG BIÊN </a:t>
            </a:r>
            <a:endParaRPr lang="zh-CN" altLang="en-US" sz="2100" b="1"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rPr>
              <a:t>TRƯỜNG TIỂU HỌC PHÚC LỢI</a:t>
            </a:r>
            <a:endParaRPr lang="zh-CN" altLang="en-US" sz="2400" b="1" u="sng" dirty="0">
              <a:solidFill>
                <a:schemeClr val="accent5">
                  <a:lumMod val="7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rPr>
              <a:t>MÔN: </a:t>
            </a:r>
            <a:r>
              <a:rPr kumimoji="0" lang="en-US" altLang="en-US" sz="2700" b="1" i="0" u="none" strike="noStrike" kern="10" cap="none" spc="0" normalizeH="0" baseline="0" noProof="0" dirty="0" smtClean="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rPr>
              <a:t>HOẠT</a:t>
            </a:r>
            <a:r>
              <a:rPr kumimoji="0" lang="en-US" altLang="en-US" sz="2700" b="1" i="0" u="none" strike="noStrike" kern="10" cap="none" spc="0" normalizeH="0" noProof="0" dirty="0" smtClean="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rPr>
              <a:t> ĐỘNG TRẢI NGHIỆM</a:t>
            </a:r>
            <a:endPar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2440">
        <p14:switch dir="r"/>
      </p:transition>
    </mc:Choice>
    <mc:Fallback>
      <p:transition spd="slow" advTm="244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p:cNvPicPr/>
          <p:nvPr/>
        </p:nvPicPr>
        <p:blipFill>
          <a:blip r:embed="rId1"/>
          <a:stretch>
            <a:fillRect/>
          </a:stretch>
        </p:blipFill>
        <p:spPr>
          <a:xfrm>
            <a:off x="3276054" y="0"/>
            <a:ext cx="5639892" cy="6019800"/>
          </a:xfrm>
          <a:prstGeom prst="rect">
            <a:avLst/>
          </a:prstGeom>
        </p:spPr>
      </p:pic>
      <p:sp>
        <p:nvSpPr>
          <p:cNvPr id="7" name="TextBox 6"/>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rPr>
              <a:t>BT </a:t>
            </a:r>
            <a:r>
              <a:rPr kumimoji="0" lang="en-US" sz="6000" b="0" i="0" u="none" strike="noStrike" kern="1200" cap="none" spc="0" normalizeH="0" baseline="0" noProof="0" dirty="0" err="1">
                <a:ln>
                  <a:noFill/>
                </a:ln>
                <a:solidFill>
                  <a:srgbClr val="0070C0"/>
                </a:solidFill>
                <a:effectLst/>
                <a:uLnTx/>
                <a:uFillTx/>
                <a:latin typeface="Arial" panose="020B0604020202020204"/>
                <a:ea typeface="Microsoft YaHei" panose="020B0503020204020204" charset="-122"/>
                <a:cs typeface="+mn-cs"/>
              </a:rPr>
              <a:t>về</a:t>
            </a:r>
            <a:r>
              <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rPr>
              <a:t> </a:t>
            </a:r>
            <a:r>
              <a:rPr kumimoji="0" lang="en-US" sz="6000" b="0" i="0" u="none" strike="noStrike" kern="1200" cap="none" spc="0" normalizeH="0" baseline="0" noProof="0" dirty="0" err="1">
                <a:ln>
                  <a:noFill/>
                </a:ln>
                <a:solidFill>
                  <a:srgbClr val="0070C0"/>
                </a:solidFill>
                <a:effectLst/>
                <a:uLnTx/>
                <a:uFillTx/>
                <a:latin typeface="Arial" panose="020B0604020202020204"/>
                <a:ea typeface="Microsoft YaHei" panose="020B0503020204020204" charset="-122"/>
                <a:cs typeface="+mn-cs"/>
              </a:rPr>
              <a:t>nhà</a:t>
            </a:r>
            <a:endPar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1">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p:cNvPicPr>
            <a:picLocks noChangeAspect="1"/>
          </p:cNvPicPr>
          <p:nvPr/>
        </p:nvPicPr>
        <p:blipFill rotWithShape="1">
          <a:blip r:embed="rId6">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p:cNvSpPr txBox="1"/>
          <p:nvPr/>
        </p:nvSpPr>
        <p:spPr>
          <a:xfrm>
            <a:off x="2426454" y="2085392"/>
            <a:ext cx="7495896" cy="2677656"/>
          </a:xfrm>
          <a:prstGeom prst="rect">
            <a:avLst/>
          </a:prstGeom>
          <a:noFill/>
        </p:spPr>
        <p:txBody>
          <a:bodyPr wrap="square" rtlCol="0">
            <a:spAutoFit/>
          </a:bodyPr>
          <a:lstStyle/>
          <a:p>
            <a:pPr lvl="0" algn="ctr" defTabSz="914400">
              <a:defRPr/>
            </a:pPr>
            <a:r>
              <a:rPr lang="vi-VN" sz="42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CỦNG CỐ BÀI 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p:cNvPicPr/>
          <p:nvPr/>
        </p:nvPicPr>
        <p:blipFill>
          <a:blip r:embed="rId1"/>
          <a:stretch>
            <a:fillRect/>
          </a:stretch>
        </p:blipFill>
        <p:spPr>
          <a:xfrm>
            <a:off x="3276054" y="0"/>
            <a:ext cx="5639892" cy="6019800"/>
          </a:xfrm>
          <a:prstGeom prst="rect">
            <a:avLst/>
          </a:prstGeom>
        </p:spPr>
      </p:pic>
      <p:sp>
        <p:nvSpPr>
          <p:cNvPr id="7" name="TextBox 6"/>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0070C0"/>
                </a:solidFill>
                <a:effectLst/>
                <a:uLnTx/>
                <a:uFillTx/>
                <a:latin typeface="Arial" panose="020B0604020202020204"/>
                <a:ea typeface="Microsoft YaHei" panose="020B0503020204020204" charset="-122"/>
                <a:cs typeface="+mn-cs"/>
              </a:rPr>
              <a:t>Khám</a:t>
            </a:r>
            <a:r>
              <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rPr>
              <a:t> </a:t>
            </a:r>
            <a:r>
              <a:rPr kumimoji="0" lang="en-US" sz="6000" b="0" i="0" u="none" strike="noStrike" kern="1200" cap="none" spc="0" normalizeH="0" baseline="0" noProof="0" dirty="0" err="1">
                <a:ln>
                  <a:noFill/>
                </a:ln>
                <a:solidFill>
                  <a:srgbClr val="0070C0"/>
                </a:solidFill>
                <a:effectLst/>
                <a:uLnTx/>
                <a:uFillTx/>
                <a:latin typeface="Arial" panose="020B0604020202020204"/>
                <a:ea typeface="Microsoft YaHei" panose="020B0503020204020204" charset="-122"/>
                <a:cs typeface="+mn-cs"/>
              </a:rPr>
              <a:t>phá</a:t>
            </a:r>
            <a:endPar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charset="0"/>
                <a:cs typeface="Times New Roman" panose="02020603050405020304" charset="0"/>
              </a:rPr>
              <a:t>Lựa</a:t>
            </a:r>
            <a:r>
              <a:rPr lang="en-US" sz="3300" b="1" dirty="0">
                <a:effectLst/>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effectLst/>
                <a:highlight>
                  <a:srgbClr val="FFFF00"/>
                </a:highlight>
                <a:latin typeface="Calibri" panose="020F0502020204030204" pitchFamily="34" charset="0"/>
                <a:ea typeface="Times New Roman" panose="02020603050405020304" charset="0"/>
                <a:cs typeface="Times New Roman" panose="02020603050405020304" charset="0"/>
              </a:rPr>
              <a:t>chọn</a:t>
            </a:r>
            <a:r>
              <a:rPr lang="en-US" sz="3300" b="1" dirty="0">
                <a:effectLst/>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effectLst/>
                <a:highlight>
                  <a:srgbClr val="FFFF00"/>
                </a:highlight>
                <a:latin typeface="Calibri" panose="020F0502020204030204" pitchFamily="34" charset="0"/>
                <a:ea typeface="Times New Roman" panose="02020603050405020304" charset="0"/>
                <a:cs typeface="Times New Roman" panose="02020603050405020304" charset="0"/>
              </a:rPr>
              <a:t>trang</a:t>
            </a:r>
            <a:r>
              <a:rPr lang="en-US" sz="3300" b="1" dirty="0">
                <a:effectLst/>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effectLst/>
                <a:highlight>
                  <a:srgbClr val="FFFF00"/>
                </a:highlight>
                <a:latin typeface="Calibri" panose="020F0502020204030204" pitchFamily="34" charset="0"/>
                <a:ea typeface="Times New Roman" panose="02020603050405020304" charset="0"/>
                <a:cs typeface="Times New Roman" panose="02020603050405020304" charset="0"/>
              </a:rPr>
              <a:t>phục</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phù</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hợp</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với</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các</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hoạt</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động</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dưới</a:t>
            </a:r>
            <a:r>
              <a:rPr lang="en-US" sz="3300" b="1" dirty="0">
                <a:highlight>
                  <a:srgbClr val="FFFF00"/>
                </a:highlight>
                <a:latin typeface="Calibri" panose="020F0502020204030204" pitchFamily="34" charset="0"/>
                <a:ea typeface="Times New Roman" panose="02020603050405020304" charset="0"/>
                <a:cs typeface="Times New Roman" panose="02020603050405020304" charset="0"/>
              </a:rPr>
              <a:t> </a:t>
            </a:r>
            <a:r>
              <a:rPr lang="en-US" sz="3300" b="1" dirty="0" err="1">
                <a:highlight>
                  <a:srgbClr val="FFFF00"/>
                </a:highlight>
                <a:latin typeface="Calibri" panose="020F0502020204030204" pitchFamily="34" charset="0"/>
                <a:ea typeface="Times New Roman" panose="02020603050405020304" charset="0"/>
                <a:cs typeface="Times New Roman" panose="02020603050405020304"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charset="0"/>
            </a:endParaRPr>
          </a:p>
        </p:txBody>
      </p:sp>
      <p:pic>
        <p:nvPicPr>
          <p:cNvPr id="4" name="Picture 3"/>
          <p:cNvPicPr>
            <a:picLocks noChangeAspect="1"/>
          </p:cNvPicPr>
          <p:nvPr/>
        </p:nvPicPr>
        <p:blipFill>
          <a:blip r:embed="rId2"/>
          <a:stretch>
            <a:fillRect/>
          </a:stretch>
        </p:blipFill>
        <p:spPr>
          <a:xfrm>
            <a:off x="331470" y="1367605"/>
            <a:ext cx="3859324" cy="3067235"/>
          </a:xfrm>
          <a:prstGeom prst="rect">
            <a:avLst/>
          </a:prstGeom>
        </p:spPr>
      </p:pic>
      <p:pic>
        <p:nvPicPr>
          <p:cNvPr id="7" name="Picture 6"/>
          <p:cNvPicPr>
            <a:picLocks noChangeAspect="1"/>
          </p:cNvPicPr>
          <p:nvPr/>
        </p:nvPicPr>
        <p:blipFill>
          <a:blip r:embed="rId3"/>
          <a:stretch>
            <a:fillRect/>
          </a:stretch>
        </p:blipFill>
        <p:spPr>
          <a:xfrm>
            <a:off x="4344355" y="1367605"/>
            <a:ext cx="3572825" cy="3067236"/>
          </a:xfrm>
          <a:prstGeom prst="rect">
            <a:avLst/>
          </a:prstGeom>
        </p:spPr>
      </p:pic>
      <p:pic>
        <p:nvPicPr>
          <p:cNvPr id="9" name="Picture 8"/>
          <p:cNvPicPr>
            <a:picLocks noChangeAspect="1"/>
          </p:cNvPicPr>
          <p:nvPr/>
        </p:nvPicPr>
        <p:blipFill>
          <a:blip r:embed="rId4"/>
          <a:stretch>
            <a:fillRect/>
          </a:stretch>
        </p:blipFill>
        <p:spPr>
          <a:xfrm>
            <a:off x="8144738" y="1508760"/>
            <a:ext cx="3572825" cy="2813995"/>
          </a:xfrm>
          <a:prstGeom prst="rect">
            <a:avLst/>
          </a:prstGeom>
        </p:spPr>
      </p:pic>
      <p:sp>
        <p:nvSpPr>
          <p:cNvPr id="10" name="Rectangle: Rounded Corners 9"/>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endParaRPr lang="en-US" sz="3200" dirty="0">
              <a:latin typeface="Calibri" panose="020F0502020204030204" pitchFamily="34" charset="0"/>
            </a:endParaRPr>
          </a:p>
        </p:txBody>
      </p:sp>
      <p:sp>
        <p:nvSpPr>
          <p:cNvPr id="12" name="Rectangle: Rounded Corners 11"/>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endParaRPr lang="en-US" sz="32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hought Bubble: Cloud 3"/>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p:cNvPicPr/>
          <p:nvPr/>
        </p:nvPicPr>
        <p:blipFill>
          <a:blip r:embed="rId1"/>
          <a:stretch>
            <a:fillRect/>
          </a:stretch>
        </p:blipFill>
        <p:spPr>
          <a:xfrm>
            <a:off x="3276054" y="0"/>
            <a:ext cx="5639892" cy="6019800"/>
          </a:xfrm>
          <a:prstGeom prst="rect">
            <a:avLst/>
          </a:prstGeom>
        </p:spPr>
      </p:pic>
      <p:sp>
        <p:nvSpPr>
          <p:cNvPr id="7" name="TextBox 6"/>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0070C0"/>
                </a:solidFill>
                <a:effectLst/>
                <a:uLnTx/>
                <a:uFillTx/>
                <a:latin typeface="Arial" panose="020B0604020202020204"/>
                <a:ea typeface="Microsoft YaHei" panose="020B0503020204020204" charset="-122"/>
                <a:cs typeface="+mn-cs"/>
              </a:rPr>
              <a:t>Mở</a:t>
            </a:r>
            <a:r>
              <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rPr>
              <a:t> </a:t>
            </a:r>
            <a:r>
              <a:rPr kumimoji="0" lang="en-US" sz="6000" b="0" i="0" u="none" strike="noStrike" kern="1200" cap="none" spc="0" normalizeH="0" baseline="0" noProof="0" dirty="0" err="1">
                <a:ln>
                  <a:noFill/>
                </a:ln>
                <a:solidFill>
                  <a:srgbClr val="0070C0"/>
                </a:solidFill>
                <a:effectLst/>
                <a:uLnTx/>
                <a:uFillTx/>
                <a:latin typeface="Arial" panose="020B0604020202020204"/>
                <a:ea typeface="Microsoft YaHei" panose="020B0503020204020204" charset="-122"/>
                <a:cs typeface="+mn-cs"/>
              </a:rPr>
              <a:t>rộng</a:t>
            </a:r>
            <a:endParaRPr kumimoji="0" lang="en-US" sz="6000" b="0" i="0" u="none" strike="noStrike" kern="1200" cap="none" spc="0" normalizeH="0" baseline="0" noProof="0" dirty="0">
              <a:ln>
                <a:noFill/>
              </a:ln>
              <a:solidFill>
                <a:srgbClr val="0070C0"/>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1"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2"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3"/>
          <a:stretch>
            <a:fillRect/>
          </a:stretch>
        </p:blipFill>
        <p:spPr>
          <a:xfrm>
            <a:off x="9176958" y="4528501"/>
            <a:ext cx="2795624" cy="2199309"/>
          </a:xfrm>
          <a:prstGeom prst="rect">
            <a:avLst/>
          </a:prstGeom>
        </p:spPr>
      </p:pic>
      <p:pic>
        <p:nvPicPr>
          <p:cNvPr id="5" name="1166"/>
          <p:cNvPicPr>
            <a:picLocks noChangeAspect="1"/>
          </p:cNvPicPr>
          <p:nvPr/>
        </p:nvPicPr>
        <p:blipFill>
          <a:blip r:embed="rId4"/>
          <a:stretch>
            <a:fillRect/>
          </a:stretch>
        </p:blipFill>
        <p:spPr>
          <a:xfrm>
            <a:off x="219418" y="3064617"/>
            <a:ext cx="1737567" cy="2758388"/>
          </a:xfrm>
          <a:prstGeom prst="rect">
            <a:avLst/>
          </a:prstGeom>
        </p:spPr>
      </p:pic>
      <p:pic>
        <p:nvPicPr>
          <p:cNvPr id="6" name="6"/>
          <p:cNvPicPr/>
          <p:nvPr/>
        </p:nvPicPr>
        <p:blipFill rotWithShape="1">
          <a:blip r:embed="rId5"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6"/>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5"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6"/>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1285</Words>
  <Application>WPS Presentation</Application>
  <PresentationFormat>Widescreen</PresentationFormat>
  <Paragraphs>63</Paragraphs>
  <Slides>12</Slides>
  <Notes>11</Notes>
  <HiddenSlides>0</HiddenSlides>
  <MMClips>1</MMClips>
  <ScaleCrop>false</ScaleCrop>
  <HeadingPairs>
    <vt:vector size="6" baseType="variant">
      <vt:variant>
        <vt:lpstr>已用的字体</vt:lpstr>
      </vt:variant>
      <vt:variant>
        <vt:i4>21</vt:i4>
      </vt:variant>
      <vt:variant>
        <vt:lpstr>主题</vt:lpstr>
      </vt:variant>
      <vt:variant>
        <vt:i4>7</vt:i4>
      </vt:variant>
      <vt:variant>
        <vt:lpstr>幻灯片标题</vt:lpstr>
      </vt:variant>
      <vt:variant>
        <vt:i4>12</vt:i4>
      </vt:variant>
    </vt:vector>
  </HeadingPairs>
  <TitlesOfParts>
    <vt:vector size="40" baseType="lpstr">
      <vt:lpstr>Arial</vt:lpstr>
      <vt:lpstr>SimSun</vt:lpstr>
      <vt:lpstr>Wingdings</vt:lpstr>
      <vt:lpstr>印品黑体</vt:lpstr>
      <vt:lpstr>Averta Std CY Bold</vt:lpstr>
      <vt:lpstr>#9Slide03 NettoOTLight</vt:lpstr>
      <vt:lpstr>Arial-Rounded</vt:lpstr>
      <vt:lpstr>Yellowtail</vt:lpstr>
      <vt:lpstr>Quicksand Medium</vt:lpstr>
      <vt:lpstr>Arial-SGK-TV</vt:lpstr>
      <vt:lpstr>Times New Roman</vt:lpstr>
      <vt:lpstr>字魂36号-正文宋楷</vt:lpstr>
      <vt:lpstr>Arial</vt:lpstr>
      <vt:lpstr>Microsoft YaHei</vt:lpstr>
      <vt:lpstr>等线</vt:lpstr>
      <vt:lpstr>等线</vt:lpstr>
      <vt:lpstr>Calibri</vt:lpstr>
      <vt:lpstr>Calibri</vt:lpstr>
      <vt:lpstr>iCiel Cucho</vt:lpstr>
      <vt:lpstr>Times New Roman</vt:lpstr>
      <vt:lpstr>Arial Unicode MS</vt:lpstr>
      <vt:lpstr>自定义设计方案</vt:lpstr>
      <vt:lpstr>1_Office 主题​​</vt:lpstr>
      <vt:lpstr>包图主题2</vt:lpstr>
      <vt:lpstr>Office Theme</vt:lpstr>
      <vt:lpstr>1_Office Theme</vt:lpstr>
      <vt:lpstr>Hoạt động</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11</cp:revision>
  <dcterms:created xsi:type="dcterms:W3CDTF">2021-06-16T14:20:00Z</dcterms:created>
  <dcterms:modified xsi:type="dcterms:W3CDTF">2022-12-18T11:35:19Z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3533382F1CBE4DD687543FA870B782D2</vt:lpwstr>
  </property>
  <property fmtid="{D5CDD505-2E9C-101B-9397-08002B2CF9AE}" pid="3" name="KSOProductBuildVer">
    <vt:lpwstr>1033-11.2.0.11417</vt:lpwstr>
  </property>
</Properties>
</file>