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1"/>
    <p:sldMasterId id="2147483660" r:id="rId2"/>
  </p:sldMasterIdLst>
  <p:notesMasterIdLst>
    <p:notesMasterId r:id="rId8"/>
  </p:notesMasterIdLst>
  <p:sldIdLst>
    <p:sldId id="302" r:id="rId3"/>
    <p:sldId id="286" r:id="rId4"/>
    <p:sldId id="307" r:id="rId5"/>
    <p:sldId id="305" r:id="rId6"/>
    <p:sldId id="301" r:id="rId7"/>
  </p:sldIdLst>
  <p:sldSz cx="15727363" cy="9693275"/>
  <p:notesSz cx="6858000" cy="9144000"/>
  <p:defaultTextStyle>
    <a:defPPr>
      <a:defRPr lang="en-US"/>
    </a:defPPr>
    <a:lvl1pPr marL="0" algn="l" defTabSz="1625840" rtl="0" eaLnBrk="1" latinLnBrk="0" hangingPunct="1">
      <a:defRPr sz="3200" kern="1200">
        <a:solidFill>
          <a:schemeClr val="tx1"/>
        </a:solidFill>
        <a:latin typeface="+mn-lt"/>
        <a:ea typeface="+mn-ea"/>
        <a:cs typeface="+mn-cs"/>
      </a:defRPr>
    </a:lvl1pPr>
    <a:lvl2pPr marL="812919" algn="l" defTabSz="1625840" rtl="0" eaLnBrk="1" latinLnBrk="0" hangingPunct="1">
      <a:defRPr sz="3200" kern="1200">
        <a:solidFill>
          <a:schemeClr val="tx1"/>
        </a:solidFill>
        <a:latin typeface="+mn-lt"/>
        <a:ea typeface="+mn-ea"/>
        <a:cs typeface="+mn-cs"/>
      </a:defRPr>
    </a:lvl2pPr>
    <a:lvl3pPr marL="1625840" algn="l" defTabSz="1625840" rtl="0" eaLnBrk="1" latinLnBrk="0" hangingPunct="1">
      <a:defRPr sz="3200" kern="1200">
        <a:solidFill>
          <a:schemeClr val="tx1"/>
        </a:solidFill>
        <a:latin typeface="+mn-lt"/>
        <a:ea typeface="+mn-ea"/>
        <a:cs typeface="+mn-cs"/>
      </a:defRPr>
    </a:lvl3pPr>
    <a:lvl4pPr marL="2438757" algn="l" defTabSz="1625840" rtl="0" eaLnBrk="1" latinLnBrk="0" hangingPunct="1">
      <a:defRPr sz="3200" kern="1200">
        <a:solidFill>
          <a:schemeClr val="tx1"/>
        </a:solidFill>
        <a:latin typeface="+mn-lt"/>
        <a:ea typeface="+mn-ea"/>
        <a:cs typeface="+mn-cs"/>
      </a:defRPr>
    </a:lvl4pPr>
    <a:lvl5pPr marL="3251678" algn="l" defTabSz="1625840" rtl="0" eaLnBrk="1" latinLnBrk="0" hangingPunct="1">
      <a:defRPr sz="3200" kern="1200">
        <a:solidFill>
          <a:schemeClr val="tx1"/>
        </a:solidFill>
        <a:latin typeface="+mn-lt"/>
        <a:ea typeface="+mn-ea"/>
        <a:cs typeface="+mn-cs"/>
      </a:defRPr>
    </a:lvl5pPr>
    <a:lvl6pPr marL="4064598" algn="l" defTabSz="1625840" rtl="0" eaLnBrk="1" latinLnBrk="0" hangingPunct="1">
      <a:defRPr sz="3200" kern="1200">
        <a:solidFill>
          <a:schemeClr val="tx1"/>
        </a:solidFill>
        <a:latin typeface="+mn-lt"/>
        <a:ea typeface="+mn-ea"/>
        <a:cs typeface="+mn-cs"/>
      </a:defRPr>
    </a:lvl6pPr>
    <a:lvl7pPr marL="4877519" algn="l" defTabSz="1625840" rtl="0" eaLnBrk="1" latinLnBrk="0" hangingPunct="1">
      <a:defRPr sz="3200" kern="1200">
        <a:solidFill>
          <a:schemeClr val="tx1"/>
        </a:solidFill>
        <a:latin typeface="+mn-lt"/>
        <a:ea typeface="+mn-ea"/>
        <a:cs typeface="+mn-cs"/>
      </a:defRPr>
    </a:lvl7pPr>
    <a:lvl8pPr marL="5690438" algn="l" defTabSz="1625840" rtl="0" eaLnBrk="1" latinLnBrk="0" hangingPunct="1">
      <a:defRPr sz="3200" kern="1200">
        <a:solidFill>
          <a:schemeClr val="tx1"/>
        </a:solidFill>
        <a:latin typeface="+mn-lt"/>
        <a:ea typeface="+mn-ea"/>
        <a:cs typeface="+mn-cs"/>
      </a:defRPr>
    </a:lvl8pPr>
    <a:lvl9pPr marL="6503357" algn="l" defTabSz="1625840" rtl="0" eaLnBrk="1" latinLnBrk="0" hangingPunct="1">
      <a:defRPr sz="3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200"/>
    <a:srgbClr val="50AEC8"/>
    <a:srgbClr val="93CDDD"/>
    <a:srgbClr val="FCEC8E"/>
    <a:srgbClr val="00863D"/>
    <a:srgbClr val="F68426"/>
    <a:srgbClr val="FFC611"/>
    <a:srgbClr val="FFD347"/>
    <a:srgbClr val="FFD243"/>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649" autoAdjust="0"/>
  </p:normalViewPr>
  <p:slideViewPr>
    <p:cSldViewPr>
      <p:cViewPr varScale="1">
        <p:scale>
          <a:sx n="51" d="100"/>
          <a:sy n="51" d="100"/>
        </p:scale>
        <p:origin x="-870" y="-90"/>
      </p:cViewPr>
      <p:guideLst>
        <p:guide orient="horz" pos="3053"/>
        <p:guide pos="4954"/>
      </p:guideLst>
    </p:cSldViewPr>
  </p:slid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7/4/2021</a:t>
            </a:fld>
            <a:endParaRPr lang="en-US"/>
          </a:p>
        </p:txBody>
      </p:sp>
      <p:sp>
        <p:nvSpPr>
          <p:cNvPr id="4" name="Slide Image Placeholder 3"/>
          <p:cNvSpPr>
            <a:spLocks noGrp="1" noRot="1" noChangeAspect="1"/>
          </p:cNvSpPr>
          <p:nvPr>
            <p:ph type="sldImg" idx="2"/>
          </p:nvPr>
        </p:nvSpPr>
        <p:spPr>
          <a:xfrm>
            <a:off x="647700" y="685800"/>
            <a:ext cx="55626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626060" rtl="0" eaLnBrk="1" latinLnBrk="0" hangingPunct="1">
      <a:defRPr sz="2200" kern="1200">
        <a:solidFill>
          <a:schemeClr val="tx1"/>
        </a:solidFill>
        <a:latin typeface="+mn-lt"/>
        <a:ea typeface="+mn-ea"/>
        <a:cs typeface="+mn-cs"/>
      </a:defRPr>
    </a:lvl1pPr>
    <a:lvl2pPr marL="813031" algn="l" defTabSz="1626060" rtl="0" eaLnBrk="1" latinLnBrk="0" hangingPunct="1">
      <a:defRPr sz="2200" kern="1200">
        <a:solidFill>
          <a:schemeClr val="tx1"/>
        </a:solidFill>
        <a:latin typeface="+mn-lt"/>
        <a:ea typeface="+mn-ea"/>
        <a:cs typeface="+mn-cs"/>
      </a:defRPr>
    </a:lvl2pPr>
    <a:lvl3pPr marL="1626060" algn="l" defTabSz="1626060" rtl="0" eaLnBrk="1" latinLnBrk="0" hangingPunct="1">
      <a:defRPr sz="2200" kern="1200">
        <a:solidFill>
          <a:schemeClr val="tx1"/>
        </a:solidFill>
        <a:latin typeface="+mn-lt"/>
        <a:ea typeface="+mn-ea"/>
        <a:cs typeface="+mn-cs"/>
      </a:defRPr>
    </a:lvl3pPr>
    <a:lvl4pPr marL="2439089" algn="l" defTabSz="1626060" rtl="0" eaLnBrk="1" latinLnBrk="0" hangingPunct="1">
      <a:defRPr sz="2200" kern="1200">
        <a:solidFill>
          <a:schemeClr val="tx1"/>
        </a:solidFill>
        <a:latin typeface="+mn-lt"/>
        <a:ea typeface="+mn-ea"/>
        <a:cs typeface="+mn-cs"/>
      </a:defRPr>
    </a:lvl4pPr>
    <a:lvl5pPr marL="3252119" algn="l" defTabSz="1626060" rtl="0" eaLnBrk="1" latinLnBrk="0" hangingPunct="1">
      <a:defRPr sz="2200" kern="1200">
        <a:solidFill>
          <a:schemeClr val="tx1"/>
        </a:solidFill>
        <a:latin typeface="+mn-lt"/>
        <a:ea typeface="+mn-ea"/>
        <a:cs typeface="+mn-cs"/>
      </a:defRPr>
    </a:lvl5pPr>
    <a:lvl6pPr marL="4065151" algn="l" defTabSz="1626060" rtl="0" eaLnBrk="1" latinLnBrk="0" hangingPunct="1">
      <a:defRPr sz="2200" kern="1200">
        <a:solidFill>
          <a:schemeClr val="tx1"/>
        </a:solidFill>
        <a:latin typeface="+mn-lt"/>
        <a:ea typeface="+mn-ea"/>
        <a:cs typeface="+mn-cs"/>
      </a:defRPr>
    </a:lvl6pPr>
    <a:lvl7pPr marL="4878179" algn="l" defTabSz="1626060" rtl="0" eaLnBrk="1" latinLnBrk="0" hangingPunct="1">
      <a:defRPr sz="2200" kern="1200">
        <a:solidFill>
          <a:schemeClr val="tx1"/>
        </a:solidFill>
        <a:latin typeface="+mn-lt"/>
        <a:ea typeface="+mn-ea"/>
        <a:cs typeface="+mn-cs"/>
      </a:defRPr>
    </a:lvl7pPr>
    <a:lvl8pPr marL="5691209" algn="l" defTabSz="1626060" rtl="0" eaLnBrk="1" latinLnBrk="0" hangingPunct="1">
      <a:defRPr sz="2200" kern="1200">
        <a:solidFill>
          <a:schemeClr val="tx1"/>
        </a:solidFill>
        <a:latin typeface="+mn-lt"/>
        <a:ea typeface="+mn-ea"/>
        <a:cs typeface="+mn-cs"/>
      </a:defRPr>
    </a:lvl8pPr>
    <a:lvl9pPr marL="6504239" algn="l" defTabSz="1626060" rtl="0" eaLnBrk="1" latinLnBrk="0" hangingPunct="1">
      <a:defRPr sz="2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685800"/>
            <a:ext cx="55626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1246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685800"/>
            <a:ext cx="55626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06659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79552" y="3011203"/>
            <a:ext cx="13368259" cy="2077773"/>
          </a:xfrm>
        </p:spPr>
        <p:txBody>
          <a:bodyPr/>
          <a:lstStyle/>
          <a:p>
            <a:r>
              <a:rPr lang="en-US" smtClean="0"/>
              <a:t>Click to edit Master title style</a:t>
            </a:r>
            <a:endParaRPr lang="en-US"/>
          </a:p>
        </p:txBody>
      </p:sp>
      <p:sp>
        <p:nvSpPr>
          <p:cNvPr id="3" name="Subtitle 2"/>
          <p:cNvSpPr>
            <a:spLocks noGrp="1"/>
          </p:cNvSpPr>
          <p:nvPr>
            <p:ph type="subTitle" idx="1"/>
          </p:nvPr>
        </p:nvSpPr>
        <p:spPr>
          <a:xfrm>
            <a:off x="2359105" y="5492856"/>
            <a:ext cx="11009154" cy="2477170"/>
          </a:xfrm>
        </p:spPr>
        <p:txBody>
          <a:bodyPr/>
          <a:lstStyle>
            <a:lvl1pPr marL="0" indent="0" algn="ctr">
              <a:buNone/>
              <a:defRPr>
                <a:solidFill>
                  <a:schemeClr val="tx1">
                    <a:tint val="75000"/>
                  </a:schemeClr>
                </a:solidFill>
              </a:defRPr>
            </a:lvl1pPr>
            <a:lvl2pPr marL="812919" indent="0" algn="ctr">
              <a:buNone/>
              <a:defRPr>
                <a:solidFill>
                  <a:schemeClr val="tx1">
                    <a:tint val="75000"/>
                  </a:schemeClr>
                </a:solidFill>
              </a:defRPr>
            </a:lvl2pPr>
            <a:lvl3pPr marL="1625840" indent="0" algn="ctr">
              <a:buNone/>
              <a:defRPr>
                <a:solidFill>
                  <a:schemeClr val="tx1">
                    <a:tint val="75000"/>
                  </a:schemeClr>
                </a:solidFill>
              </a:defRPr>
            </a:lvl3pPr>
            <a:lvl4pPr marL="2438757" indent="0" algn="ctr">
              <a:buNone/>
              <a:defRPr>
                <a:solidFill>
                  <a:schemeClr val="tx1">
                    <a:tint val="75000"/>
                  </a:schemeClr>
                </a:solidFill>
              </a:defRPr>
            </a:lvl4pPr>
            <a:lvl5pPr marL="3251678" indent="0" algn="ctr">
              <a:buNone/>
              <a:defRPr>
                <a:solidFill>
                  <a:schemeClr val="tx1">
                    <a:tint val="75000"/>
                  </a:schemeClr>
                </a:solidFill>
              </a:defRPr>
            </a:lvl5pPr>
            <a:lvl6pPr marL="4064598" indent="0" algn="ctr">
              <a:buNone/>
              <a:defRPr>
                <a:solidFill>
                  <a:schemeClr val="tx1">
                    <a:tint val="75000"/>
                  </a:schemeClr>
                </a:solidFill>
              </a:defRPr>
            </a:lvl6pPr>
            <a:lvl7pPr marL="4877519" indent="0" algn="ctr">
              <a:buNone/>
              <a:defRPr>
                <a:solidFill>
                  <a:schemeClr val="tx1">
                    <a:tint val="75000"/>
                  </a:schemeClr>
                </a:solidFill>
              </a:defRPr>
            </a:lvl7pPr>
            <a:lvl8pPr marL="5690438" indent="0" algn="ctr">
              <a:buNone/>
              <a:defRPr>
                <a:solidFill>
                  <a:schemeClr val="tx1">
                    <a:tint val="75000"/>
                  </a:schemeClr>
                </a:solidFill>
              </a:defRPr>
            </a:lvl8pPr>
            <a:lvl9pPr marL="650335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02338" y="388182"/>
            <a:ext cx="3538657" cy="827069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6368" y="388182"/>
            <a:ext cx="10353847" cy="82706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65921" y="1586378"/>
            <a:ext cx="11795522" cy="3374696"/>
          </a:xfrm>
        </p:spPr>
        <p:txBody>
          <a:bodyPr anchor="b"/>
          <a:lstStyle>
            <a:lvl1pPr algn="ctr">
              <a:defRPr sz="8000"/>
            </a:lvl1pPr>
          </a:lstStyle>
          <a:p>
            <a:r>
              <a:rPr lang="en-US" smtClean="0"/>
              <a:t>Click to edit Master title style</a:t>
            </a:r>
            <a:endParaRPr lang="en-US"/>
          </a:p>
        </p:txBody>
      </p:sp>
      <p:sp>
        <p:nvSpPr>
          <p:cNvPr id="3" name="Subtitle 2"/>
          <p:cNvSpPr>
            <a:spLocks noGrp="1"/>
          </p:cNvSpPr>
          <p:nvPr>
            <p:ph type="subTitle" idx="1"/>
          </p:nvPr>
        </p:nvSpPr>
        <p:spPr>
          <a:xfrm>
            <a:off x="1965921" y="5091214"/>
            <a:ext cx="11795522" cy="2340297"/>
          </a:xfrm>
        </p:spPr>
        <p:txBody>
          <a:bodyPr/>
          <a:lstStyle>
            <a:lvl1pPr marL="0" indent="0" algn="ctr">
              <a:buNone/>
              <a:defRPr sz="3200"/>
            </a:lvl1pPr>
            <a:lvl2pPr marL="610088" indent="0" algn="ctr">
              <a:buNone/>
              <a:defRPr sz="2700"/>
            </a:lvl2pPr>
            <a:lvl3pPr marL="1220175" indent="0" algn="ctr">
              <a:buNone/>
              <a:defRPr sz="2400"/>
            </a:lvl3pPr>
            <a:lvl4pPr marL="1830263" indent="0" algn="ctr">
              <a:buNone/>
              <a:defRPr sz="2100"/>
            </a:lvl4pPr>
            <a:lvl5pPr marL="2440351" indent="0" algn="ctr">
              <a:buNone/>
              <a:defRPr sz="2100"/>
            </a:lvl5pPr>
            <a:lvl6pPr marL="3050438" indent="0" algn="ctr">
              <a:buNone/>
              <a:defRPr sz="2100"/>
            </a:lvl6pPr>
            <a:lvl7pPr marL="3660526" indent="0" algn="ctr">
              <a:buNone/>
              <a:defRPr sz="2100"/>
            </a:lvl7pPr>
            <a:lvl8pPr marL="4270614" indent="0" algn="ctr">
              <a:buNone/>
              <a:defRPr sz="2100"/>
            </a:lvl8pPr>
            <a:lvl9pPr marL="4880701" indent="0" algn="ctr">
              <a:buNone/>
              <a:defRPr sz="21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7/4/2021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003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7/4/2021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8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3064" y="2416590"/>
            <a:ext cx="13564851" cy="4032132"/>
          </a:xfrm>
        </p:spPr>
        <p:txBody>
          <a:bodyPr anchor="b"/>
          <a:lstStyle>
            <a:lvl1pPr>
              <a:defRPr sz="8000"/>
            </a:lvl1pPr>
          </a:lstStyle>
          <a:p>
            <a:r>
              <a:rPr lang="en-US" smtClean="0"/>
              <a:t>Click to edit Master title style</a:t>
            </a:r>
            <a:endParaRPr lang="en-US"/>
          </a:p>
        </p:txBody>
      </p:sp>
      <p:sp>
        <p:nvSpPr>
          <p:cNvPr id="3" name="Text Placeholder 2"/>
          <p:cNvSpPr>
            <a:spLocks noGrp="1"/>
          </p:cNvSpPr>
          <p:nvPr>
            <p:ph type="body" idx="1"/>
          </p:nvPr>
        </p:nvSpPr>
        <p:spPr>
          <a:xfrm>
            <a:off x="1073064" y="6486868"/>
            <a:ext cx="13564851" cy="2120403"/>
          </a:xfrm>
        </p:spPr>
        <p:txBody>
          <a:bodyPr/>
          <a:lstStyle>
            <a:lvl1pPr marL="0" indent="0">
              <a:buNone/>
              <a:defRPr sz="3200">
                <a:solidFill>
                  <a:schemeClr val="tx1">
                    <a:tint val="75000"/>
                  </a:schemeClr>
                </a:solidFill>
              </a:defRPr>
            </a:lvl1pPr>
            <a:lvl2pPr marL="610088" indent="0">
              <a:buNone/>
              <a:defRPr sz="2700">
                <a:solidFill>
                  <a:schemeClr val="tx1">
                    <a:tint val="75000"/>
                  </a:schemeClr>
                </a:solidFill>
              </a:defRPr>
            </a:lvl2pPr>
            <a:lvl3pPr marL="1220175" indent="0">
              <a:buNone/>
              <a:defRPr sz="2400">
                <a:solidFill>
                  <a:schemeClr val="tx1">
                    <a:tint val="75000"/>
                  </a:schemeClr>
                </a:solidFill>
              </a:defRPr>
            </a:lvl3pPr>
            <a:lvl4pPr marL="1830263" indent="0">
              <a:buNone/>
              <a:defRPr sz="2100">
                <a:solidFill>
                  <a:schemeClr val="tx1">
                    <a:tint val="75000"/>
                  </a:schemeClr>
                </a:solidFill>
              </a:defRPr>
            </a:lvl4pPr>
            <a:lvl5pPr marL="2440351" indent="0">
              <a:buNone/>
              <a:defRPr sz="2100">
                <a:solidFill>
                  <a:schemeClr val="tx1">
                    <a:tint val="75000"/>
                  </a:schemeClr>
                </a:solidFill>
              </a:defRPr>
            </a:lvl5pPr>
            <a:lvl6pPr marL="3050438" indent="0">
              <a:buNone/>
              <a:defRPr sz="2100">
                <a:solidFill>
                  <a:schemeClr val="tx1">
                    <a:tint val="75000"/>
                  </a:schemeClr>
                </a:solidFill>
              </a:defRPr>
            </a:lvl6pPr>
            <a:lvl7pPr marL="3660526" indent="0">
              <a:buNone/>
              <a:defRPr sz="2100">
                <a:solidFill>
                  <a:schemeClr val="tx1">
                    <a:tint val="75000"/>
                  </a:schemeClr>
                </a:solidFill>
              </a:defRPr>
            </a:lvl7pPr>
            <a:lvl8pPr marL="4270614" indent="0">
              <a:buNone/>
              <a:defRPr sz="2100">
                <a:solidFill>
                  <a:schemeClr val="tx1">
                    <a:tint val="75000"/>
                  </a:schemeClr>
                </a:solidFill>
              </a:defRPr>
            </a:lvl8pPr>
            <a:lvl9pPr marL="4880701" indent="0">
              <a:buNone/>
              <a:defRPr sz="2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7/4/2021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300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81256" y="2580386"/>
            <a:ext cx="6684129" cy="6150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61978" y="2580386"/>
            <a:ext cx="6684129" cy="6150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7/4/2021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18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3305" y="516078"/>
            <a:ext cx="13564851" cy="187358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83305" y="2376200"/>
            <a:ext cx="6653411" cy="1164538"/>
          </a:xfrm>
        </p:spPr>
        <p:txBody>
          <a:bodyPr anchor="b"/>
          <a:lstStyle>
            <a:lvl1pPr marL="0" indent="0">
              <a:buNone/>
              <a:defRPr sz="3200" b="1"/>
            </a:lvl1pPr>
            <a:lvl2pPr marL="610088" indent="0">
              <a:buNone/>
              <a:defRPr sz="2700" b="1"/>
            </a:lvl2pPr>
            <a:lvl3pPr marL="1220175" indent="0">
              <a:buNone/>
              <a:defRPr sz="2400" b="1"/>
            </a:lvl3pPr>
            <a:lvl4pPr marL="1830263" indent="0">
              <a:buNone/>
              <a:defRPr sz="2100" b="1"/>
            </a:lvl4pPr>
            <a:lvl5pPr marL="2440351" indent="0">
              <a:buNone/>
              <a:defRPr sz="2100" b="1"/>
            </a:lvl5pPr>
            <a:lvl6pPr marL="3050438" indent="0">
              <a:buNone/>
              <a:defRPr sz="2100" b="1"/>
            </a:lvl6pPr>
            <a:lvl7pPr marL="3660526" indent="0">
              <a:buNone/>
              <a:defRPr sz="2100" b="1"/>
            </a:lvl7pPr>
            <a:lvl8pPr marL="4270614" indent="0">
              <a:buNone/>
              <a:defRPr sz="2100" b="1"/>
            </a:lvl8pPr>
            <a:lvl9pPr marL="4880701" indent="0">
              <a:buNone/>
              <a:defRPr sz="2100" b="1"/>
            </a:lvl9pPr>
          </a:lstStyle>
          <a:p>
            <a:pPr lvl="0"/>
            <a:r>
              <a:rPr lang="en-US" smtClean="0"/>
              <a:t>Edit Master text styles</a:t>
            </a:r>
          </a:p>
        </p:txBody>
      </p:sp>
      <p:sp>
        <p:nvSpPr>
          <p:cNvPr id="4" name="Content Placeholder 3"/>
          <p:cNvSpPr>
            <a:spLocks noGrp="1"/>
          </p:cNvSpPr>
          <p:nvPr>
            <p:ph sz="half" idx="2"/>
          </p:nvPr>
        </p:nvSpPr>
        <p:spPr>
          <a:xfrm>
            <a:off x="1083305" y="3540738"/>
            <a:ext cx="6653411" cy="52078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961978" y="2376200"/>
            <a:ext cx="6686178" cy="1164538"/>
          </a:xfrm>
        </p:spPr>
        <p:txBody>
          <a:bodyPr anchor="b"/>
          <a:lstStyle>
            <a:lvl1pPr marL="0" indent="0">
              <a:buNone/>
              <a:defRPr sz="3200" b="1"/>
            </a:lvl1pPr>
            <a:lvl2pPr marL="610088" indent="0">
              <a:buNone/>
              <a:defRPr sz="2700" b="1"/>
            </a:lvl2pPr>
            <a:lvl3pPr marL="1220175" indent="0">
              <a:buNone/>
              <a:defRPr sz="2400" b="1"/>
            </a:lvl3pPr>
            <a:lvl4pPr marL="1830263" indent="0">
              <a:buNone/>
              <a:defRPr sz="2100" b="1"/>
            </a:lvl4pPr>
            <a:lvl5pPr marL="2440351" indent="0">
              <a:buNone/>
              <a:defRPr sz="2100" b="1"/>
            </a:lvl5pPr>
            <a:lvl6pPr marL="3050438" indent="0">
              <a:buNone/>
              <a:defRPr sz="2100" b="1"/>
            </a:lvl6pPr>
            <a:lvl7pPr marL="3660526" indent="0">
              <a:buNone/>
              <a:defRPr sz="2100" b="1"/>
            </a:lvl7pPr>
            <a:lvl8pPr marL="4270614" indent="0">
              <a:buNone/>
              <a:defRPr sz="2100" b="1"/>
            </a:lvl8pPr>
            <a:lvl9pPr marL="4880701"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7961978" y="3540738"/>
            <a:ext cx="6686178" cy="52078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7/4/2021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65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7/4/2021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995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7/4/2021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93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306" y="646218"/>
            <a:ext cx="5072484" cy="2261764"/>
          </a:xfrm>
        </p:spPr>
        <p:txBody>
          <a:bodyPr anchor="b"/>
          <a:lstStyle>
            <a:lvl1pPr>
              <a:defRPr sz="4200"/>
            </a:lvl1pPr>
          </a:lstStyle>
          <a:p>
            <a:r>
              <a:rPr lang="en-US" smtClean="0"/>
              <a:t>Click to edit Master title style</a:t>
            </a:r>
            <a:endParaRPr lang="en-US"/>
          </a:p>
        </p:txBody>
      </p:sp>
      <p:sp>
        <p:nvSpPr>
          <p:cNvPr id="3" name="Content Placeholder 2"/>
          <p:cNvSpPr>
            <a:spLocks noGrp="1"/>
          </p:cNvSpPr>
          <p:nvPr>
            <p:ph idx="1"/>
          </p:nvPr>
        </p:nvSpPr>
        <p:spPr>
          <a:xfrm>
            <a:off x="6686179" y="1395653"/>
            <a:ext cx="7961978" cy="6888508"/>
          </a:xfrm>
        </p:spPr>
        <p:txBody>
          <a:bodyPr/>
          <a:lstStyle>
            <a:lvl1pPr>
              <a:defRPr sz="42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83306" y="2907983"/>
            <a:ext cx="5072484" cy="5387397"/>
          </a:xfrm>
        </p:spPr>
        <p:txBody>
          <a:bodyPr/>
          <a:lstStyle>
            <a:lvl1pPr marL="0" indent="0">
              <a:buNone/>
              <a:defRPr sz="2100"/>
            </a:lvl1pPr>
            <a:lvl2pPr marL="610088" indent="0">
              <a:buNone/>
              <a:defRPr sz="1900"/>
            </a:lvl2pPr>
            <a:lvl3pPr marL="1220175" indent="0">
              <a:buNone/>
              <a:defRPr sz="1600"/>
            </a:lvl3pPr>
            <a:lvl4pPr marL="1830263" indent="0">
              <a:buNone/>
              <a:defRPr sz="1300"/>
            </a:lvl4pPr>
            <a:lvl5pPr marL="2440351" indent="0">
              <a:buNone/>
              <a:defRPr sz="1300"/>
            </a:lvl5pPr>
            <a:lvl6pPr marL="3050438" indent="0">
              <a:buNone/>
              <a:defRPr sz="1300"/>
            </a:lvl6pPr>
            <a:lvl7pPr marL="3660526" indent="0">
              <a:buNone/>
              <a:defRPr sz="1300"/>
            </a:lvl7pPr>
            <a:lvl8pPr marL="4270614" indent="0">
              <a:buNone/>
              <a:defRPr sz="1300"/>
            </a:lvl8pPr>
            <a:lvl9pPr marL="4880701" indent="0">
              <a:buNone/>
              <a:defRPr sz="13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7/4/2021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06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306" y="646218"/>
            <a:ext cx="5072484" cy="2261764"/>
          </a:xfrm>
        </p:spPr>
        <p:txBody>
          <a:bodyPr anchor="b"/>
          <a:lstStyle>
            <a:lvl1pPr>
              <a:defRPr sz="4200"/>
            </a:lvl1pPr>
          </a:lstStyle>
          <a:p>
            <a:r>
              <a:rPr lang="en-US" smtClean="0"/>
              <a:t>Click to edit Master title style</a:t>
            </a:r>
            <a:endParaRPr lang="en-US"/>
          </a:p>
        </p:txBody>
      </p:sp>
      <p:sp>
        <p:nvSpPr>
          <p:cNvPr id="3" name="Picture Placeholder 2"/>
          <p:cNvSpPr>
            <a:spLocks noGrp="1"/>
          </p:cNvSpPr>
          <p:nvPr>
            <p:ph type="pic" idx="1"/>
          </p:nvPr>
        </p:nvSpPr>
        <p:spPr>
          <a:xfrm>
            <a:off x="6686179" y="1395653"/>
            <a:ext cx="7961978" cy="6888508"/>
          </a:xfrm>
        </p:spPr>
        <p:txBody>
          <a:bodyPr/>
          <a:lstStyle>
            <a:lvl1pPr marL="0" indent="0">
              <a:buNone/>
              <a:defRPr sz="4200"/>
            </a:lvl1pPr>
            <a:lvl2pPr marL="610088" indent="0">
              <a:buNone/>
              <a:defRPr sz="3800"/>
            </a:lvl2pPr>
            <a:lvl3pPr marL="1220175" indent="0">
              <a:buNone/>
              <a:defRPr sz="3200"/>
            </a:lvl3pPr>
            <a:lvl4pPr marL="1830263" indent="0">
              <a:buNone/>
              <a:defRPr sz="2700"/>
            </a:lvl4pPr>
            <a:lvl5pPr marL="2440351" indent="0">
              <a:buNone/>
              <a:defRPr sz="2700"/>
            </a:lvl5pPr>
            <a:lvl6pPr marL="3050438" indent="0">
              <a:buNone/>
              <a:defRPr sz="2700"/>
            </a:lvl6pPr>
            <a:lvl7pPr marL="3660526" indent="0">
              <a:buNone/>
              <a:defRPr sz="2700"/>
            </a:lvl7pPr>
            <a:lvl8pPr marL="4270614" indent="0">
              <a:buNone/>
              <a:defRPr sz="2700"/>
            </a:lvl8pPr>
            <a:lvl9pPr marL="4880701" indent="0">
              <a:buNone/>
              <a:defRPr sz="2700"/>
            </a:lvl9pPr>
          </a:lstStyle>
          <a:p>
            <a:endParaRPr lang="en-US"/>
          </a:p>
        </p:txBody>
      </p:sp>
      <p:sp>
        <p:nvSpPr>
          <p:cNvPr id="4" name="Text Placeholder 3"/>
          <p:cNvSpPr>
            <a:spLocks noGrp="1"/>
          </p:cNvSpPr>
          <p:nvPr>
            <p:ph type="body" sz="half" idx="2"/>
          </p:nvPr>
        </p:nvSpPr>
        <p:spPr>
          <a:xfrm>
            <a:off x="1083306" y="2907983"/>
            <a:ext cx="5072484" cy="5387397"/>
          </a:xfrm>
        </p:spPr>
        <p:txBody>
          <a:bodyPr/>
          <a:lstStyle>
            <a:lvl1pPr marL="0" indent="0">
              <a:buNone/>
              <a:defRPr sz="2100"/>
            </a:lvl1pPr>
            <a:lvl2pPr marL="610088" indent="0">
              <a:buNone/>
              <a:defRPr sz="1900"/>
            </a:lvl2pPr>
            <a:lvl3pPr marL="1220175" indent="0">
              <a:buNone/>
              <a:defRPr sz="1600"/>
            </a:lvl3pPr>
            <a:lvl4pPr marL="1830263" indent="0">
              <a:buNone/>
              <a:defRPr sz="1300"/>
            </a:lvl4pPr>
            <a:lvl5pPr marL="2440351" indent="0">
              <a:buNone/>
              <a:defRPr sz="1300"/>
            </a:lvl5pPr>
            <a:lvl6pPr marL="3050438" indent="0">
              <a:buNone/>
              <a:defRPr sz="1300"/>
            </a:lvl6pPr>
            <a:lvl7pPr marL="3660526" indent="0">
              <a:buNone/>
              <a:defRPr sz="1300"/>
            </a:lvl7pPr>
            <a:lvl8pPr marL="4270614" indent="0">
              <a:buNone/>
              <a:defRPr sz="1300"/>
            </a:lvl8pPr>
            <a:lvl9pPr marL="4880701" indent="0">
              <a:buNone/>
              <a:defRPr sz="13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7/4/2021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85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7/4/2021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98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54894" y="516078"/>
            <a:ext cx="3391213" cy="8214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81256" y="516078"/>
            <a:ext cx="9977046" cy="821460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7/4/2021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5727363" cy="9693276"/>
          </a:xfrm>
          <a:prstGeom prst="rect">
            <a:avLst/>
          </a:prstGeom>
        </p:spPr>
      </p:pic>
    </p:spTree>
    <p:extLst>
      <p:ext uri="{BB962C8B-B14F-4D97-AF65-F5344CB8AC3E}">
        <p14:creationId xmlns:p14="http://schemas.microsoft.com/office/powerpoint/2010/main" val="3985873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8294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2354" y="6228831"/>
            <a:ext cx="13368259" cy="1925192"/>
          </a:xfrm>
        </p:spPr>
        <p:txBody>
          <a:bodyPr anchor="t"/>
          <a:lstStyle>
            <a:lvl1pPr algn="l">
              <a:defRPr sz="7100" b="1" cap="all"/>
            </a:lvl1pPr>
          </a:lstStyle>
          <a:p>
            <a:r>
              <a:rPr lang="en-US" smtClean="0"/>
              <a:t>Click to edit Master title style</a:t>
            </a:r>
            <a:endParaRPr lang="en-US"/>
          </a:p>
        </p:txBody>
      </p:sp>
      <p:sp>
        <p:nvSpPr>
          <p:cNvPr id="3" name="Text Placeholder 2"/>
          <p:cNvSpPr>
            <a:spLocks noGrp="1"/>
          </p:cNvSpPr>
          <p:nvPr>
            <p:ph type="body" idx="1"/>
          </p:nvPr>
        </p:nvSpPr>
        <p:spPr>
          <a:xfrm>
            <a:off x="1242354" y="4108427"/>
            <a:ext cx="13368259" cy="2120403"/>
          </a:xfrm>
        </p:spPr>
        <p:txBody>
          <a:bodyPr anchor="b"/>
          <a:lstStyle>
            <a:lvl1pPr marL="0" indent="0">
              <a:buNone/>
              <a:defRPr sz="3400">
                <a:solidFill>
                  <a:schemeClr val="tx1">
                    <a:tint val="75000"/>
                  </a:schemeClr>
                </a:solidFill>
              </a:defRPr>
            </a:lvl1pPr>
            <a:lvl2pPr marL="812919" indent="0">
              <a:buNone/>
              <a:defRPr sz="3200">
                <a:solidFill>
                  <a:schemeClr val="tx1">
                    <a:tint val="75000"/>
                  </a:schemeClr>
                </a:solidFill>
              </a:defRPr>
            </a:lvl2pPr>
            <a:lvl3pPr marL="1625840" indent="0">
              <a:buNone/>
              <a:defRPr sz="2900">
                <a:solidFill>
                  <a:schemeClr val="tx1">
                    <a:tint val="75000"/>
                  </a:schemeClr>
                </a:solidFill>
              </a:defRPr>
            </a:lvl3pPr>
            <a:lvl4pPr marL="2438757" indent="0">
              <a:buNone/>
              <a:defRPr sz="2400">
                <a:solidFill>
                  <a:schemeClr val="tx1">
                    <a:tint val="75000"/>
                  </a:schemeClr>
                </a:solidFill>
              </a:defRPr>
            </a:lvl4pPr>
            <a:lvl5pPr marL="3251678" indent="0">
              <a:buNone/>
              <a:defRPr sz="2400">
                <a:solidFill>
                  <a:schemeClr val="tx1">
                    <a:tint val="75000"/>
                  </a:schemeClr>
                </a:solidFill>
              </a:defRPr>
            </a:lvl5pPr>
            <a:lvl6pPr marL="4064598" indent="0">
              <a:buNone/>
              <a:defRPr sz="2400">
                <a:solidFill>
                  <a:schemeClr val="tx1">
                    <a:tint val="75000"/>
                  </a:schemeClr>
                </a:solidFill>
              </a:defRPr>
            </a:lvl6pPr>
            <a:lvl7pPr marL="4877519" indent="0">
              <a:buNone/>
              <a:defRPr sz="2400">
                <a:solidFill>
                  <a:schemeClr val="tx1">
                    <a:tint val="75000"/>
                  </a:schemeClr>
                </a:solidFill>
              </a:defRPr>
            </a:lvl7pPr>
            <a:lvl8pPr marL="5690438" indent="0">
              <a:buNone/>
              <a:defRPr sz="2400">
                <a:solidFill>
                  <a:schemeClr val="tx1">
                    <a:tint val="75000"/>
                  </a:schemeClr>
                </a:solidFill>
              </a:defRPr>
            </a:lvl8pPr>
            <a:lvl9pPr marL="6503357"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6368" y="2261769"/>
            <a:ext cx="6946252" cy="6397113"/>
          </a:xfrm>
        </p:spPr>
        <p:txBody>
          <a:bodyPr/>
          <a:lstStyle>
            <a:lvl1pPr>
              <a:defRPr sz="4900"/>
            </a:lvl1pPr>
            <a:lvl2pPr>
              <a:defRPr sz="4200"/>
            </a:lvl2pPr>
            <a:lvl3pPr>
              <a:defRPr sz="34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94743" y="2261769"/>
            <a:ext cx="6946252" cy="6397113"/>
          </a:xfrm>
        </p:spPr>
        <p:txBody>
          <a:bodyPr/>
          <a:lstStyle>
            <a:lvl1pPr>
              <a:defRPr sz="4900"/>
            </a:lvl1pPr>
            <a:lvl2pPr>
              <a:defRPr sz="4200"/>
            </a:lvl2pPr>
            <a:lvl3pPr>
              <a:defRPr sz="34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6370" y="2169773"/>
            <a:ext cx="6948984" cy="904257"/>
          </a:xfrm>
        </p:spPr>
        <p:txBody>
          <a:bodyPr anchor="b"/>
          <a:lstStyle>
            <a:lvl1pPr marL="0" indent="0">
              <a:buNone/>
              <a:defRPr sz="4200" b="1"/>
            </a:lvl1pPr>
            <a:lvl2pPr marL="812919" indent="0">
              <a:buNone/>
              <a:defRPr sz="3400" b="1"/>
            </a:lvl2pPr>
            <a:lvl3pPr marL="1625840" indent="0">
              <a:buNone/>
              <a:defRPr sz="3200" b="1"/>
            </a:lvl3pPr>
            <a:lvl4pPr marL="2438757" indent="0">
              <a:buNone/>
              <a:defRPr sz="2900" b="1"/>
            </a:lvl4pPr>
            <a:lvl5pPr marL="3251678" indent="0">
              <a:buNone/>
              <a:defRPr sz="2900" b="1"/>
            </a:lvl5pPr>
            <a:lvl6pPr marL="4064598" indent="0">
              <a:buNone/>
              <a:defRPr sz="2900" b="1"/>
            </a:lvl6pPr>
            <a:lvl7pPr marL="4877519" indent="0">
              <a:buNone/>
              <a:defRPr sz="2900" b="1"/>
            </a:lvl7pPr>
            <a:lvl8pPr marL="5690438" indent="0">
              <a:buNone/>
              <a:defRPr sz="2900" b="1"/>
            </a:lvl8pPr>
            <a:lvl9pPr marL="6503357"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786370" y="3074025"/>
            <a:ext cx="6948984" cy="5584854"/>
          </a:xfrm>
        </p:spPr>
        <p:txBody>
          <a:bodyPr/>
          <a:lstStyle>
            <a:lvl1pPr>
              <a:defRPr sz="4200"/>
            </a:lvl1pPr>
            <a:lvl2pPr>
              <a:defRPr sz="34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989287" y="2169773"/>
            <a:ext cx="6951713" cy="904257"/>
          </a:xfrm>
        </p:spPr>
        <p:txBody>
          <a:bodyPr anchor="b"/>
          <a:lstStyle>
            <a:lvl1pPr marL="0" indent="0">
              <a:buNone/>
              <a:defRPr sz="4200" b="1"/>
            </a:lvl1pPr>
            <a:lvl2pPr marL="812919" indent="0">
              <a:buNone/>
              <a:defRPr sz="3400" b="1"/>
            </a:lvl2pPr>
            <a:lvl3pPr marL="1625840" indent="0">
              <a:buNone/>
              <a:defRPr sz="3200" b="1"/>
            </a:lvl3pPr>
            <a:lvl4pPr marL="2438757" indent="0">
              <a:buNone/>
              <a:defRPr sz="2900" b="1"/>
            </a:lvl4pPr>
            <a:lvl5pPr marL="3251678" indent="0">
              <a:buNone/>
              <a:defRPr sz="2900" b="1"/>
            </a:lvl5pPr>
            <a:lvl6pPr marL="4064598" indent="0">
              <a:buNone/>
              <a:defRPr sz="2900" b="1"/>
            </a:lvl6pPr>
            <a:lvl7pPr marL="4877519" indent="0">
              <a:buNone/>
              <a:defRPr sz="2900" b="1"/>
            </a:lvl7pPr>
            <a:lvl8pPr marL="5690438" indent="0">
              <a:buNone/>
              <a:defRPr sz="2900" b="1"/>
            </a:lvl8pPr>
            <a:lvl9pPr marL="6503357"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7989287" y="3074025"/>
            <a:ext cx="6951713" cy="5584854"/>
          </a:xfrm>
        </p:spPr>
        <p:txBody>
          <a:bodyPr/>
          <a:lstStyle>
            <a:lvl1pPr>
              <a:defRPr sz="4200"/>
            </a:lvl1pPr>
            <a:lvl2pPr>
              <a:defRPr sz="34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7/4/2021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7/4/2021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7/4/2021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6373" y="385938"/>
            <a:ext cx="5174195" cy="1642473"/>
          </a:xfrm>
        </p:spPr>
        <p:txBody>
          <a:bodyPr anchor="b"/>
          <a:lstStyle>
            <a:lvl1pPr algn="l">
              <a:defRPr sz="3400" b="1"/>
            </a:lvl1pPr>
          </a:lstStyle>
          <a:p>
            <a:r>
              <a:rPr lang="en-US" smtClean="0"/>
              <a:t>Click to edit Master title style</a:t>
            </a:r>
            <a:endParaRPr lang="en-US"/>
          </a:p>
        </p:txBody>
      </p:sp>
      <p:sp>
        <p:nvSpPr>
          <p:cNvPr id="3" name="Content Placeholder 2"/>
          <p:cNvSpPr>
            <a:spLocks noGrp="1"/>
          </p:cNvSpPr>
          <p:nvPr>
            <p:ph idx="1"/>
          </p:nvPr>
        </p:nvSpPr>
        <p:spPr>
          <a:xfrm>
            <a:off x="6148965" y="385943"/>
            <a:ext cx="8792033" cy="8272942"/>
          </a:xfrm>
        </p:spPr>
        <p:txBody>
          <a:bodyPr/>
          <a:lstStyle>
            <a:lvl1pPr>
              <a:defRPr sz="5600"/>
            </a:lvl1pPr>
            <a:lvl2pPr>
              <a:defRPr sz="4900"/>
            </a:lvl2pPr>
            <a:lvl3pPr>
              <a:defRPr sz="42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86373" y="2028413"/>
            <a:ext cx="5174195" cy="6630470"/>
          </a:xfrm>
        </p:spPr>
        <p:txBody>
          <a:bodyPr/>
          <a:lstStyle>
            <a:lvl1pPr marL="0" indent="0">
              <a:buNone/>
              <a:defRPr sz="2400"/>
            </a:lvl1pPr>
            <a:lvl2pPr marL="812919" indent="0">
              <a:buNone/>
              <a:defRPr sz="2200"/>
            </a:lvl2pPr>
            <a:lvl3pPr marL="1625840" indent="0">
              <a:buNone/>
              <a:defRPr sz="1800"/>
            </a:lvl3pPr>
            <a:lvl4pPr marL="2438757" indent="0">
              <a:buNone/>
              <a:defRPr sz="1600"/>
            </a:lvl4pPr>
            <a:lvl5pPr marL="3251678" indent="0">
              <a:buNone/>
              <a:defRPr sz="1600"/>
            </a:lvl5pPr>
            <a:lvl6pPr marL="4064598" indent="0">
              <a:buNone/>
              <a:defRPr sz="1600"/>
            </a:lvl6pPr>
            <a:lvl7pPr marL="4877519" indent="0">
              <a:buNone/>
              <a:defRPr sz="1600"/>
            </a:lvl7pPr>
            <a:lvl8pPr marL="5690438" indent="0">
              <a:buNone/>
              <a:defRPr sz="1600"/>
            </a:lvl8pPr>
            <a:lvl9pPr marL="6503357"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82674" y="6785296"/>
            <a:ext cx="9436418" cy="801043"/>
          </a:xfrm>
        </p:spPr>
        <p:txBody>
          <a:bodyPr anchor="b"/>
          <a:lstStyle>
            <a:lvl1pPr algn="l">
              <a:defRPr sz="3400" b="1"/>
            </a:lvl1pPr>
          </a:lstStyle>
          <a:p>
            <a:r>
              <a:rPr lang="en-US" smtClean="0"/>
              <a:t>Click to edit Master title style</a:t>
            </a:r>
            <a:endParaRPr lang="en-US"/>
          </a:p>
        </p:txBody>
      </p:sp>
      <p:sp>
        <p:nvSpPr>
          <p:cNvPr id="3" name="Picture Placeholder 2"/>
          <p:cNvSpPr>
            <a:spLocks noGrp="1"/>
          </p:cNvSpPr>
          <p:nvPr>
            <p:ph type="pic" idx="1"/>
          </p:nvPr>
        </p:nvSpPr>
        <p:spPr>
          <a:xfrm>
            <a:off x="3082674" y="866112"/>
            <a:ext cx="9436418" cy="5815965"/>
          </a:xfrm>
        </p:spPr>
        <p:txBody>
          <a:bodyPr/>
          <a:lstStyle>
            <a:lvl1pPr marL="0" indent="0">
              <a:buNone/>
              <a:defRPr sz="5600"/>
            </a:lvl1pPr>
            <a:lvl2pPr marL="812919" indent="0">
              <a:buNone/>
              <a:defRPr sz="4900"/>
            </a:lvl2pPr>
            <a:lvl3pPr marL="1625840" indent="0">
              <a:buNone/>
              <a:defRPr sz="4200"/>
            </a:lvl3pPr>
            <a:lvl4pPr marL="2438757" indent="0">
              <a:buNone/>
              <a:defRPr sz="3400"/>
            </a:lvl4pPr>
            <a:lvl5pPr marL="3251678" indent="0">
              <a:buNone/>
              <a:defRPr sz="3400"/>
            </a:lvl5pPr>
            <a:lvl6pPr marL="4064598" indent="0">
              <a:buNone/>
              <a:defRPr sz="3400"/>
            </a:lvl6pPr>
            <a:lvl7pPr marL="4877519" indent="0">
              <a:buNone/>
              <a:defRPr sz="3400"/>
            </a:lvl7pPr>
            <a:lvl8pPr marL="5690438" indent="0">
              <a:buNone/>
              <a:defRPr sz="3400"/>
            </a:lvl8pPr>
            <a:lvl9pPr marL="6503357" indent="0">
              <a:buNone/>
              <a:defRPr sz="3400"/>
            </a:lvl9pPr>
          </a:lstStyle>
          <a:p>
            <a:endParaRPr lang="en-US"/>
          </a:p>
        </p:txBody>
      </p:sp>
      <p:sp>
        <p:nvSpPr>
          <p:cNvPr id="4" name="Text Placeholder 3"/>
          <p:cNvSpPr>
            <a:spLocks noGrp="1"/>
          </p:cNvSpPr>
          <p:nvPr>
            <p:ph type="body" sz="half" idx="2"/>
          </p:nvPr>
        </p:nvSpPr>
        <p:spPr>
          <a:xfrm>
            <a:off x="3082674" y="7586339"/>
            <a:ext cx="9436418" cy="1137615"/>
          </a:xfrm>
        </p:spPr>
        <p:txBody>
          <a:bodyPr/>
          <a:lstStyle>
            <a:lvl1pPr marL="0" indent="0">
              <a:buNone/>
              <a:defRPr sz="2400"/>
            </a:lvl1pPr>
            <a:lvl2pPr marL="812919" indent="0">
              <a:buNone/>
              <a:defRPr sz="2200"/>
            </a:lvl2pPr>
            <a:lvl3pPr marL="1625840" indent="0">
              <a:buNone/>
              <a:defRPr sz="1800"/>
            </a:lvl3pPr>
            <a:lvl4pPr marL="2438757" indent="0">
              <a:buNone/>
              <a:defRPr sz="1600"/>
            </a:lvl4pPr>
            <a:lvl5pPr marL="3251678" indent="0">
              <a:buNone/>
              <a:defRPr sz="1600"/>
            </a:lvl5pPr>
            <a:lvl6pPr marL="4064598" indent="0">
              <a:buNone/>
              <a:defRPr sz="1600"/>
            </a:lvl6pPr>
            <a:lvl7pPr marL="4877519" indent="0">
              <a:buNone/>
              <a:defRPr sz="1600"/>
            </a:lvl7pPr>
            <a:lvl8pPr marL="5690438" indent="0">
              <a:buNone/>
              <a:defRPr sz="1600"/>
            </a:lvl8pPr>
            <a:lvl9pPr marL="6503357"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6368" y="388181"/>
            <a:ext cx="14154627" cy="1615546"/>
          </a:xfrm>
          <a:prstGeom prst="rect">
            <a:avLst/>
          </a:prstGeom>
        </p:spPr>
        <p:txBody>
          <a:bodyPr vert="horz" lIns="162583" tIns="81293" rIns="162583" bIns="8129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86368" y="2261769"/>
            <a:ext cx="14154627" cy="6397113"/>
          </a:xfrm>
          <a:prstGeom prst="rect">
            <a:avLst/>
          </a:prstGeom>
        </p:spPr>
        <p:txBody>
          <a:bodyPr vert="horz" lIns="162583" tIns="81293" rIns="162583" bIns="812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86368" y="8984230"/>
            <a:ext cx="3669718" cy="516079"/>
          </a:xfrm>
          <a:prstGeom prst="rect">
            <a:avLst/>
          </a:prstGeom>
        </p:spPr>
        <p:txBody>
          <a:bodyPr vert="horz" lIns="162583" tIns="81293" rIns="162583" bIns="81293" rtlCol="0" anchor="ctr"/>
          <a:lstStyle>
            <a:lvl1pPr algn="l">
              <a:defRPr sz="2200">
                <a:solidFill>
                  <a:schemeClr val="tx1">
                    <a:tint val="75000"/>
                  </a:schemeClr>
                </a:solidFill>
              </a:defRPr>
            </a:lvl1pPr>
          </a:lstStyle>
          <a:p>
            <a:fld id="{4CEF851F-4C9B-4ED8-A706-7687066F5A2C}" type="datetimeFigureOut">
              <a:rPr lang="en-US" smtClean="0"/>
              <a:t>7/4/2021</a:t>
            </a:fld>
            <a:endParaRPr lang="en-US"/>
          </a:p>
        </p:txBody>
      </p:sp>
      <p:sp>
        <p:nvSpPr>
          <p:cNvPr id="5" name="Footer Placeholder 4"/>
          <p:cNvSpPr>
            <a:spLocks noGrp="1"/>
          </p:cNvSpPr>
          <p:nvPr>
            <p:ph type="ftr" sz="quarter" idx="3"/>
          </p:nvPr>
        </p:nvSpPr>
        <p:spPr>
          <a:xfrm>
            <a:off x="5373516" y="8984230"/>
            <a:ext cx="4980332" cy="516079"/>
          </a:xfrm>
          <a:prstGeom prst="rect">
            <a:avLst/>
          </a:prstGeom>
        </p:spPr>
        <p:txBody>
          <a:bodyPr vert="horz" lIns="162583" tIns="81293" rIns="162583" bIns="81293" rtlCol="0" anchor="ctr"/>
          <a:lstStyle>
            <a:lvl1pPr algn="ctr">
              <a:defRPr sz="2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271277" y="8984230"/>
            <a:ext cx="3669718" cy="516079"/>
          </a:xfrm>
          <a:prstGeom prst="rect">
            <a:avLst/>
          </a:prstGeom>
        </p:spPr>
        <p:txBody>
          <a:bodyPr vert="horz" lIns="162583" tIns="81293" rIns="162583" bIns="81293" rtlCol="0" anchor="ctr"/>
          <a:lstStyle>
            <a:lvl1pPr algn="r">
              <a:defRPr sz="2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625840" rtl="0" eaLnBrk="1" latinLnBrk="0" hangingPunct="1">
        <a:spcBef>
          <a:spcPct val="0"/>
        </a:spcBef>
        <a:buNone/>
        <a:defRPr sz="7900" kern="1200">
          <a:solidFill>
            <a:schemeClr val="tx1"/>
          </a:solidFill>
          <a:latin typeface="+mj-lt"/>
          <a:ea typeface="+mj-ea"/>
          <a:cs typeface="+mj-cs"/>
        </a:defRPr>
      </a:lvl1pPr>
    </p:titleStyle>
    <p:bodyStyle>
      <a:lvl1pPr marL="609688" indent="-609688" algn="l" defTabSz="1625840" rtl="0" eaLnBrk="1" latinLnBrk="0" hangingPunct="1">
        <a:spcBef>
          <a:spcPct val="20000"/>
        </a:spcBef>
        <a:buFont typeface="Arial" pitchFamily="34" charset="0"/>
        <a:buChar char="•"/>
        <a:defRPr sz="5600" kern="1200">
          <a:solidFill>
            <a:schemeClr val="tx1"/>
          </a:solidFill>
          <a:latin typeface="+mn-lt"/>
          <a:ea typeface="+mn-ea"/>
          <a:cs typeface="+mn-cs"/>
        </a:defRPr>
      </a:lvl1pPr>
      <a:lvl2pPr marL="1320996" indent="-508074" algn="l" defTabSz="1625840" rtl="0" eaLnBrk="1" latinLnBrk="0" hangingPunct="1">
        <a:spcBef>
          <a:spcPct val="20000"/>
        </a:spcBef>
        <a:buFont typeface="Arial" pitchFamily="34" charset="0"/>
        <a:buChar char="–"/>
        <a:defRPr sz="4900" kern="1200">
          <a:solidFill>
            <a:schemeClr val="tx1"/>
          </a:solidFill>
          <a:latin typeface="+mn-lt"/>
          <a:ea typeface="+mn-ea"/>
          <a:cs typeface="+mn-cs"/>
        </a:defRPr>
      </a:lvl2pPr>
      <a:lvl3pPr marL="2032299" indent="-406460" algn="l" defTabSz="1625840" rtl="0" eaLnBrk="1" latinLnBrk="0" hangingPunct="1">
        <a:spcBef>
          <a:spcPct val="20000"/>
        </a:spcBef>
        <a:buFont typeface="Arial" pitchFamily="34" charset="0"/>
        <a:buChar char="•"/>
        <a:defRPr sz="4200" kern="1200">
          <a:solidFill>
            <a:schemeClr val="tx1"/>
          </a:solidFill>
          <a:latin typeface="+mn-lt"/>
          <a:ea typeface="+mn-ea"/>
          <a:cs typeface="+mn-cs"/>
        </a:defRPr>
      </a:lvl3pPr>
      <a:lvl4pPr marL="2845219"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3658139"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4471056"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283976"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6096898"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909817"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9pPr>
    </p:bodyStyle>
    <p:otherStyle>
      <a:defPPr>
        <a:defRPr lang="en-US"/>
      </a:defPPr>
      <a:lvl1pPr marL="0" algn="l" defTabSz="1625840" rtl="0" eaLnBrk="1" latinLnBrk="0" hangingPunct="1">
        <a:defRPr sz="3200" kern="1200">
          <a:solidFill>
            <a:schemeClr val="tx1"/>
          </a:solidFill>
          <a:latin typeface="+mn-lt"/>
          <a:ea typeface="+mn-ea"/>
          <a:cs typeface="+mn-cs"/>
        </a:defRPr>
      </a:lvl1pPr>
      <a:lvl2pPr marL="812919" algn="l" defTabSz="1625840" rtl="0" eaLnBrk="1" latinLnBrk="0" hangingPunct="1">
        <a:defRPr sz="3200" kern="1200">
          <a:solidFill>
            <a:schemeClr val="tx1"/>
          </a:solidFill>
          <a:latin typeface="+mn-lt"/>
          <a:ea typeface="+mn-ea"/>
          <a:cs typeface="+mn-cs"/>
        </a:defRPr>
      </a:lvl2pPr>
      <a:lvl3pPr marL="1625840" algn="l" defTabSz="1625840" rtl="0" eaLnBrk="1" latinLnBrk="0" hangingPunct="1">
        <a:defRPr sz="3200" kern="1200">
          <a:solidFill>
            <a:schemeClr val="tx1"/>
          </a:solidFill>
          <a:latin typeface="+mn-lt"/>
          <a:ea typeface="+mn-ea"/>
          <a:cs typeface="+mn-cs"/>
        </a:defRPr>
      </a:lvl3pPr>
      <a:lvl4pPr marL="2438757" algn="l" defTabSz="1625840" rtl="0" eaLnBrk="1" latinLnBrk="0" hangingPunct="1">
        <a:defRPr sz="3200" kern="1200">
          <a:solidFill>
            <a:schemeClr val="tx1"/>
          </a:solidFill>
          <a:latin typeface="+mn-lt"/>
          <a:ea typeface="+mn-ea"/>
          <a:cs typeface="+mn-cs"/>
        </a:defRPr>
      </a:lvl4pPr>
      <a:lvl5pPr marL="3251678" algn="l" defTabSz="1625840" rtl="0" eaLnBrk="1" latinLnBrk="0" hangingPunct="1">
        <a:defRPr sz="3200" kern="1200">
          <a:solidFill>
            <a:schemeClr val="tx1"/>
          </a:solidFill>
          <a:latin typeface="+mn-lt"/>
          <a:ea typeface="+mn-ea"/>
          <a:cs typeface="+mn-cs"/>
        </a:defRPr>
      </a:lvl5pPr>
      <a:lvl6pPr marL="4064598" algn="l" defTabSz="1625840" rtl="0" eaLnBrk="1" latinLnBrk="0" hangingPunct="1">
        <a:defRPr sz="3200" kern="1200">
          <a:solidFill>
            <a:schemeClr val="tx1"/>
          </a:solidFill>
          <a:latin typeface="+mn-lt"/>
          <a:ea typeface="+mn-ea"/>
          <a:cs typeface="+mn-cs"/>
        </a:defRPr>
      </a:lvl6pPr>
      <a:lvl7pPr marL="4877519" algn="l" defTabSz="1625840" rtl="0" eaLnBrk="1" latinLnBrk="0" hangingPunct="1">
        <a:defRPr sz="3200" kern="1200">
          <a:solidFill>
            <a:schemeClr val="tx1"/>
          </a:solidFill>
          <a:latin typeface="+mn-lt"/>
          <a:ea typeface="+mn-ea"/>
          <a:cs typeface="+mn-cs"/>
        </a:defRPr>
      </a:lvl7pPr>
      <a:lvl8pPr marL="5690438" algn="l" defTabSz="1625840" rtl="0" eaLnBrk="1" latinLnBrk="0" hangingPunct="1">
        <a:defRPr sz="3200" kern="1200">
          <a:solidFill>
            <a:schemeClr val="tx1"/>
          </a:solidFill>
          <a:latin typeface="+mn-lt"/>
          <a:ea typeface="+mn-ea"/>
          <a:cs typeface="+mn-cs"/>
        </a:defRPr>
      </a:lvl8pPr>
      <a:lvl9pPr marL="6503357" algn="l" defTabSz="1625840"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1256" y="516078"/>
            <a:ext cx="13564851" cy="1873585"/>
          </a:xfrm>
          <a:prstGeom prst="rect">
            <a:avLst/>
          </a:prstGeom>
        </p:spPr>
        <p:txBody>
          <a:bodyPr vert="horz" lIns="122018" tIns="61009" rIns="122018" bIns="6100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81256" y="2580386"/>
            <a:ext cx="13564851" cy="6150294"/>
          </a:xfrm>
          <a:prstGeom prst="rect">
            <a:avLst/>
          </a:prstGeom>
        </p:spPr>
        <p:txBody>
          <a:bodyPr vert="horz" lIns="122018" tIns="61009" rIns="122018" bIns="61009"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81256" y="8984231"/>
            <a:ext cx="3538657" cy="516077"/>
          </a:xfrm>
          <a:prstGeom prst="rect">
            <a:avLst/>
          </a:prstGeom>
        </p:spPr>
        <p:txBody>
          <a:bodyPr vert="horz" lIns="122018" tIns="61009" rIns="122018" bIns="61009" rtlCol="0" anchor="ctr"/>
          <a:lstStyle>
            <a:lvl1pPr algn="l">
              <a:defRPr sz="1600">
                <a:solidFill>
                  <a:schemeClr val="tx1">
                    <a:tint val="75000"/>
                  </a:schemeClr>
                </a:solidFill>
              </a:defRPr>
            </a:lvl1pPr>
          </a:lstStyle>
          <a:p>
            <a:pPr defTabSz="1220175"/>
            <a:fld id="{559C6F32-809B-4A83-821D-D07C0E8E5FD3}" type="datetimeFigureOut">
              <a:rPr lang="en-US" smtClean="0">
                <a:solidFill>
                  <a:prstClr val="black">
                    <a:tint val="75000"/>
                  </a:prstClr>
                </a:solidFill>
              </a:rPr>
              <a:pPr defTabSz="1220175"/>
              <a:t>7/4/2021</a:t>
            </a:fld>
            <a:endParaRPr lang="en-US">
              <a:solidFill>
                <a:prstClr val="black">
                  <a:tint val="75000"/>
                </a:prstClr>
              </a:solidFill>
            </a:endParaRPr>
          </a:p>
        </p:txBody>
      </p:sp>
      <p:sp>
        <p:nvSpPr>
          <p:cNvPr id="5" name="Footer Placeholder 4"/>
          <p:cNvSpPr>
            <a:spLocks noGrp="1"/>
          </p:cNvSpPr>
          <p:nvPr>
            <p:ph type="ftr" sz="quarter" idx="3"/>
          </p:nvPr>
        </p:nvSpPr>
        <p:spPr>
          <a:xfrm>
            <a:off x="5209689" y="8984231"/>
            <a:ext cx="5307985" cy="516077"/>
          </a:xfrm>
          <a:prstGeom prst="rect">
            <a:avLst/>
          </a:prstGeom>
        </p:spPr>
        <p:txBody>
          <a:bodyPr vert="horz" lIns="122018" tIns="61009" rIns="122018" bIns="61009" rtlCol="0" anchor="ctr"/>
          <a:lstStyle>
            <a:lvl1pPr algn="ctr">
              <a:defRPr sz="1600">
                <a:solidFill>
                  <a:schemeClr val="tx1">
                    <a:tint val="75000"/>
                  </a:schemeClr>
                </a:solidFill>
              </a:defRPr>
            </a:lvl1pPr>
          </a:lstStyle>
          <a:p>
            <a:pPr defTabSz="1220175"/>
            <a:endParaRPr lang="en-US">
              <a:solidFill>
                <a:prstClr val="black">
                  <a:tint val="75000"/>
                </a:prstClr>
              </a:solidFill>
            </a:endParaRPr>
          </a:p>
        </p:txBody>
      </p:sp>
      <p:sp>
        <p:nvSpPr>
          <p:cNvPr id="6" name="Slide Number Placeholder 5"/>
          <p:cNvSpPr>
            <a:spLocks noGrp="1"/>
          </p:cNvSpPr>
          <p:nvPr>
            <p:ph type="sldNum" sz="quarter" idx="4"/>
          </p:nvPr>
        </p:nvSpPr>
        <p:spPr>
          <a:xfrm>
            <a:off x="11107450" y="8984231"/>
            <a:ext cx="3538657" cy="516077"/>
          </a:xfrm>
          <a:prstGeom prst="rect">
            <a:avLst/>
          </a:prstGeom>
        </p:spPr>
        <p:txBody>
          <a:bodyPr vert="horz" lIns="122018" tIns="61009" rIns="122018" bIns="61009" rtlCol="0" anchor="ctr"/>
          <a:lstStyle>
            <a:lvl1pPr algn="r">
              <a:defRPr sz="1600">
                <a:solidFill>
                  <a:schemeClr val="tx1">
                    <a:tint val="75000"/>
                  </a:schemeClr>
                </a:solidFill>
              </a:defRPr>
            </a:lvl1pPr>
          </a:lstStyle>
          <a:p>
            <a:pPr defTabSz="1220175"/>
            <a:fld id="{8D247BC8-A6CA-494E-BB60-552F2E01048C}" type="slidenum">
              <a:rPr lang="en-US" smtClean="0">
                <a:solidFill>
                  <a:prstClr val="black">
                    <a:tint val="75000"/>
                  </a:prstClr>
                </a:solidFill>
              </a:rPr>
              <a:pPr defTabSz="1220175"/>
              <a:t>‹#›</a:t>
            </a:fld>
            <a:endParaRPr lang="en-US">
              <a:solidFill>
                <a:prstClr val="black">
                  <a:tint val="75000"/>
                </a:prstClr>
              </a:solidFill>
            </a:endParaRPr>
          </a:p>
        </p:txBody>
      </p:sp>
    </p:spTree>
    <p:extLst>
      <p:ext uri="{BB962C8B-B14F-4D97-AF65-F5344CB8AC3E}">
        <p14:creationId xmlns:p14="http://schemas.microsoft.com/office/powerpoint/2010/main" val="290404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220175"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5044" indent="-305044" algn="l" defTabSz="1220175" rtl="0" eaLnBrk="1" latinLnBrk="0" hangingPunct="1">
        <a:lnSpc>
          <a:spcPct val="90000"/>
        </a:lnSpc>
        <a:spcBef>
          <a:spcPts val="1334"/>
        </a:spcBef>
        <a:buFont typeface="Arial" panose="020B0604020202020204" pitchFamily="34" charset="0"/>
        <a:buChar char="•"/>
        <a:defRPr sz="3800" kern="1200">
          <a:solidFill>
            <a:schemeClr val="tx1"/>
          </a:solidFill>
          <a:latin typeface="+mn-lt"/>
          <a:ea typeface="+mn-ea"/>
          <a:cs typeface="+mn-cs"/>
        </a:defRPr>
      </a:lvl1pPr>
      <a:lvl2pPr marL="915132" indent="-305044" algn="l" defTabSz="1220175"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5219" indent="-305044" algn="l" defTabSz="1220175" rtl="0" eaLnBrk="1" latinLnBrk="0" hangingPunct="1">
        <a:lnSpc>
          <a:spcPct val="90000"/>
        </a:lnSpc>
        <a:spcBef>
          <a:spcPts val="667"/>
        </a:spcBef>
        <a:buFont typeface="Arial" panose="020B0604020202020204" pitchFamily="34" charset="0"/>
        <a:buChar char="•"/>
        <a:defRPr sz="2700" kern="1200">
          <a:solidFill>
            <a:schemeClr val="tx1"/>
          </a:solidFill>
          <a:latin typeface="+mn-lt"/>
          <a:ea typeface="+mn-ea"/>
          <a:cs typeface="+mn-cs"/>
        </a:defRPr>
      </a:lvl3pPr>
      <a:lvl4pPr marL="2135307" indent="-305044" algn="l" defTabSz="122017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5395" indent="-305044" algn="l" defTabSz="122017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5482" indent="-305044" algn="l" defTabSz="122017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5570" indent="-305044" algn="l" defTabSz="122017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5658" indent="-305044" algn="l" defTabSz="122017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5745" indent="-305044" algn="l" defTabSz="122017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20175" rtl="0" eaLnBrk="1" latinLnBrk="0" hangingPunct="1">
        <a:defRPr sz="2400" kern="1200">
          <a:solidFill>
            <a:schemeClr val="tx1"/>
          </a:solidFill>
          <a:latin typeface="+mn-lt"/>
          <a:ea typeface="+mn-ea"/>
          <a:cs typeface="+mn-cs"/>
        </a:defRPr>
      </a:lvl1pPr>
      <a:lvl2pPr marL="610088" algn="l" defTabSz="1220175" rtl="0" eaLnBrk="1" latinLnBrk="0" hangingPunct="1">
        <a:defRPr sz="2400" kern="1200">
          <a:solidFill>
            <a:schemeClr val="tx1"/>
          </a:solidFill>
          <a:latin typeface="+mn-lt"/>
          <a:ea typeface="+mn-ea"/>
          <a:cs typeface="+mn-cs"/>
        </a:defRPr>
      </a:lvl2pPr>
      <a:lvl3pPr marL="1220175" algn="l" defTabSz="1220175" rtl="0" eaLnBrk="1" latinLnBrk="0" hangingPunct="1">
        <a:defRPr sz="2400" kern="1200">
          <a:solidFill>
            <a:schemeClr val="tx1"/>
          </a:solidFill>
          <a:latin typeface="+mn-lt"/>
          <a:ea typeface="+mn-ea"/>
          <a:cs typeface="+mn-cs"/>
        </a:defRPr>
      </a:lvl3pPr>
      <a:lvl4pPr marL="1830263" algn="l" defTabSz="1220175" rtl="0" eaLnBrk="1" latinLnBrk="0" hangingPunct="1">
        <a:defRPr sz="2400" kern="1200">
          <a:solidFill>
            <a:schemeClr val="tx1"/>
          </a:solidFill>
          <a:latin typeface="+mn-lt"/>
          <a:ea typeface="+mn-ea"/>
          <a:cs typeface="+mn-cs"/>
        </a:defRPr>
      </a:lvl4pPr>
      <a:lvl5pPr marL="2440351" algn="l" defTabSz="1220175" rtl="0" eaLnBrk="1" latinLnBrk="0" hangingPunct="1">
        <a:defRPr sz="2400" kern="1200">
          <a:solidFill>
            <a:schemeClr val="tx1"/>
          </a:solidFill>
          <a:latin typeface="+mn-lt"/>
          <a:ea typeface="+mn-ea"/>
          <a:cs typeface="+mn-cs"/>
        </a:defRPr>
      </a:lvl5pPr>
      <a:lvl6pPr marL="3050438" algn="l" defTabSz="1220175" rtl="0" eaLnBrk="1" latinLnBrk="0" hangingPunct="1">
        <a:defRPr sz="2400" kern="1200">
          <a:solidFill>
            <a:schemeClr val="tx1"/>
          </a:solidFill>
          <a:latin typeface="+mn-lt"/>
          <a:ea typeface="+mn-ea"/>
          <a:cs typeface="+mn-cs"/>
        </a:defRPr>
      </a:lvl6pPr>
      <a:lvl7pPr marL="3660526" algn="l" defTabSz="1220175" rtl="0" eaLnBrk="1" latinLnBrk="0" hangingPunct="1">
        <a:defRPr sz="2400" kern="1200">
          <a:solidFill>
            <a:schemeClr val="tx1"/>
          </a:solidFill>
          <a:latin typeface="+mn-lt"/>
          <a:ea typeface="+mn-ea"/>
          <a:cs typeface="+mn-cs"/>
        </a:defRPr>
      </a:lvl7pPr>
      <a:lvl8pPr marL="4270614" algn="l" defTabSz="1220175" rtl="0" eaLnBrk="1" latinLnBrk="0" hangingPunct="1">
        <a:defRPr sz="2400" kern="1200">
          <a:solidFill>
            <a:schemeClr val="tx1"/>
          </a:solidFill>
          <a:latin typeface="+mn-lt"/>
          <a:ea typeface="+mn-ea"/>
          <a:cs typeface="+mn-cs"/>
        </a:defRPr>
      </a:lvl8pPr>
      <a:lvl9pPr marL="4880701" algn="l" defTabSz="122017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30613" y="-27591"/>
            <a:ext cx="15914222" cy="366276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62618" tIns="81309" rIns="162618" bIns="81309" rtlCol="0" anchor="ctr"/>
          <a:lstStyle/>
          <a:p>
            <a:pPr algn="ctr" defTabSz="1220126"/>
            <a:endParaRPr lang="en-US" dirty="0">
              <a:solidFill>
                <a:prstClr val="white"/>
              </a:solidFill>
            </a:endParaRPr>
          </a:p>
        </p:txBody>
      </p:sp>
      <p:sp>
        <p:nvSpPr>
          <p:cNvPr id="18" name="Flowchart: Document 17"/>
          <p:cNvSpPr/>
          <p:nvPr/>
        </p:nvSpPr>
        <p:spPr>
          <a:xfrm>
            <a:off x="-74298" y="20278"/>
            <a:ext cx="15914222" cy="334929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62618" tIns="81309" rIns="162618" bIns="81309" rtlCol="0" anchor="ctr"/>
          <a:lstStyle/>
          <a:p>
            <a:pPr algn="ctr" defTabSz="1220126"/>
            <a:endParaRPr lang="en-US" sz="4200" dirty="0">
              <a:solidFill>
                <a:prstClr val="white"/>
              </a:solidFill>
            </a:endParaRPr>
          </a:p>
        </p:txBody>
      </p:sp>
      <p:grpSp>
        <p:nvGrpSpPr>
          <p:cNvPr id="2" name="Group 1"/>
          <p:cNvGrpSpPr/>
          <p:nvPr/>
        </p:nvGrpSpPr>
        <p:grpSpPr>
          <a:xfrm>
            <a:off x="3856992" y="4137183"/>
            <a:ext cx="10239757" cy="1837724"/>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220126"/>
              <a:endParaRPr lang="en-US" dirty="0">
                <a:solidFill>
                  <a:prstClr val="white"/>
                </a:solidFill>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220126"/>
              <a:endParaRPr lang="en-US" dirty="0">
                <a:solidFill>
                  <a:prstClr val="white"/>
                </a:solidFill>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220126"/>
              <a:endParaRPr lang="en-US" dirty="0">
                <a:solidFill>
                  <a:prstClr val="white"/>
                </a:solidFill>
              </a:endParaRPr>
            </a:p>
          </p:txBody>
        </p:sp>
      </p:grpSp>
      <p:grpSp>
        <p:nvGrpSpPr>
          <p:cNvPr id="10" name="Group 9"/>
          <p:cNvGrpSpPr/>
          <p:nvPr/>
        </p:nvGrpSpPr>
        <p:grpSpPr>
          <a:xfrm>
            <a:off x="2184356" y="4052918"/>
            <a:ext cx="1992133" cy="1841722"/>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220126"/>
              <a:endParaRPr lang="en-US" dirty="0">
                <a:solidFill>
                  <a:prstClr val="white"/>
                </a:solidFill>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220126"/>
              <a:endParaRPr lang="en-US" dirty="0">
                <a:solidFill>
                  <a:prstClr val="white"/>
                </a:solidFill>
              </a:endParaRPr>
            </a:p>
          </p:txBody>
        </p:sp>
      </p:grpSp>
      <p:grpSp>
        <p:nvGrpSpPr>
          <p:cNvPr id="21" name="Group 20"/>
          <p:cNvGrpSpPr/>
          <p:nvPr/>
        </p:nvGrpSpPr>
        <p:grpSpPr>
          <a:xfrm>
            <a:off x="-1054033" y="-1005025"/>
            <a:ext cx="4247684" cy="4155341"/>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220126"/>
              <a:endParaRPr lang="en-US" dirty="0">
                <a:solidFill>
                  <a:prstClr val="black"/>
                </a:solidFill>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20126"/>
              <a:endParaRPr lang="en-US" dirty="0">
                <a:solidFill>
                  <a:prstClr val="black"/>
                </a:solidFill>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220126"/>
              <a:endParaRPr lang="en-US" dirty="0">
                <a:solidFill>
                  <a:prstClr val="black"/>
                </a:solidFill>
              </a:endParaRPr>
            </a:p>
          </p:txBody>
        </p:sp>
      </p:grpSp>
      <p:sp>
        <p:nvSpPr>
          <p:cNvPr id="33" name="TextBox 32"/>
          <p:cNvSpPr txBox="1"/>
          <p:nvPr/>
        </p:nvSpPr>
        <p:spPr>
          <a:xfrm>
            <a:off x="2293548" y="4200420"/>
            <a:ext cx="1703798" cy="1672291"/>
          </a:xfrm>
          <a:prstGeom prst="rect">
            <a:avLst/>
          </a:prstGeom>
          <a:noFill/>
        </p:spPr>
        <p:txBody>
          <a:bodyPr wrap="square" lIns="162597" tIns="81299" rIns="162597" bIns="81299" rtlCol="0">
            <a:spAutoFit/>
          </a:bodyPr>
          <a:lstStyle/>
          <a:p>
            <a:pPr algn="ctr" defTabSz="1220126"/>
            <a:r>
              <a:rPr lang="en-US" sz="4200" b="1" dirty="0" err="1">
                <a:solidFill>
                  <a:prstClr val="white"/>
                </a:solidFill>
                <a:latin typeface="iCiel Cadena" panose="02000503000000020004" pitchFamily="2" charset="0"/>
                <a:ea typeface="Arial-Rounded" pitchFamily="34" charset="0"/>
                <a:cs typeface="Arial-Rounded" pitchFamily="34" charset="0"/>
              </a:rPr>
              <a:t>Bài</a:t>
            </a:r>
            <a:endParaRPr lang="en-US" sz="4200" b="1" dirty="0">
              <a:solidFill>
                <a:prstClr val="white"/>
              </a:solidFill>
              <a:latin typeface="iCiel Cadena" panose="02000503000000020004" pitchFamily="2" charset="0"/>
              <a:ea typeface="Arial-Rounded" pitchFamily="34" charset="0"/>
              <a:cs typeface="Arial-Rounded" pitchFamily="34" charset="0"/>
            </a:endParaRPr>
          </a:p>
          <a:p>
            <a:pPr algn="ctr" defTabSz="1220126"/>
            <a:r>
              <a:rPr lang="en-US" sz="5600" b="1" dirty="0">
                <a:solidFill>
                  <a:prstClr val="white"/>
                </a:solidFill>
                <a:latin typeface="iCiel Cadena" panose="02000503000000020004" pitchFamily="2" charset="0"/>
                <a:ea typeface="Arial-Rounded" pitchFamily="34" charset="0"/>
                <a:cs typeface="Times New Roman" pitchFamily="18" charset="0"/>
              </a:rPr>
              <a:t>22</a:t>
            </a:r>
          </a:p>
        </p:txBody>
      </p:sp>
      <p:pic>
        <p:nvPicPr>
          <p:cNvPr id="23"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634198"/>
            <a:ext cx="15727363" cy="1052599"/>
          </a:xfrm>
          <a:prstGeom prst="rect">
            <a:avLst/>
          </a:prstGeom>
        </p:spPr>
      </p:pic>
      <p:sp>
        <p:nvSpPr>
          <p:cNvPr id="27" name="Text Box 1"/>
          <p:cNvSpPr txBox="1"/>
          <p:nvPr/>
        </p:nvSpPr>
        <p:spPr>
          <a:xfrm>
            <a:off x="611621" y="9141442"/>
            <a:ext cx="15683414" cy="615648"/>
          </a:xfrm>
          <a:prstGeom prst="rect">
            <a:avLst/>
          </a:prstGeom>
          <a:noFill/>
        </p:spPr>
        <p:txBody>
          <a:bodyPr wrap="square" lIns="122012" tIns="61007" rIns="122012" bIns="61007" rtlCol="0">
            <a:spAutoFit/>
          </a:bodyPr>
          <a:lstStyle/>
          <a:p>
            <a:pPr defTabSz="1220126"/>
            <a:r>
              <a:rPr lang="en-US" dirty="0" err="1">
                <a:ln w="9525" cmpd="sng">
                  <a:noFill/>
                  <a:prstDash val="solid"/>
                </a:ln>
                <a:solidFill>
                  <a:srgbClr val="0070C0"/>
                </a:solidFill>
                <a:effectLst>
                  <a:glow rad="38100">
                    <a:srgbClr val="5B9BD5">
                      <a:alpha val="40000"/>
                    </a:srgbClr>
                  </a:glow>
                </a:effectLst>
              </a:rPr>
              <a:t>Bản</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quyền</a:t>
            </a:r>
            <a:r>
              <a:rPr lang="en-US" dirty="0">
                <a:ln w="9525" cmpd="sng">
                  <a:noFill/>
                  <a:prstDash val="solid"/>
                </a:ln>
                <a:solidFill>
                  <a:srgbClr val="0070C0"/>
                </a:solidFill>
                <a:effectLst>
                  <a:glow rad="38100">
                    <a:srgbClr val="5B9BD5">
                      <a:alpha val="40000"/>
                    </a:srgbClr>
                  </a:glow>
                </a:effectLst>
              </a:rPr>
              <a:t> : FB </a:t>
            </a:r>
            <a:r>
              <a:rPr lang="en-US" dirty="0" err="1">
                <a:ln w="9525" cmpd="sng">
                  <a:noFill/>
                  <a:prstDash val="solid"/>
                </a:ln>
                <a:solidFill>
                  <a:srgbClr val="0070C0"/>
                </a:solidFill>
                <a:effectLst>
                  <a:glow rad="38100">
                    <a:srgbClr val="5B9BD5">
                      <a:alpha val="40000"/>
                    </a:srgbClr>
                  </a:glow>
                </a:effectLst>
              </a:rPr>
              <a:t>Đặng</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Nhật</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Linh</a:t>
            </a:r>
            <a:r>
              <a:rPr lang="en-US" dirty="0">
                <a:ln w="9525" cmpd="sng">
                  <a:noFill/>
                  <a:prstDash val="solid"/>
                </a:ln>
                <a:solidFill>
                  <a:srgbClr val="0070C0"/>
                </a:solidFill>
                <a:effectLst>
                  <a:glow rad="38100">
                    <a:srgbClr val="5B9BD5">
                      <a:alpha val="40000"/>
                    </a:srgbClr>
                  </a:glow>
                </a:effectLst>
              </a:rPr>
              <a:t>- https://www.facebook.com/nhat.linh.3557440</a:t>
            </a:r>
          </a:p>
        </p:txBody>
      </p:sp>
      <p:sp>
        <p:nvSpPr>
          <p:cNvPr id="22" name="TextBox 21"/>
          <p:cNvSpPr txBox="1"/>
          <p:nvPr/>
        </p:nvSpPr>
        <p:spPr>
          <a:xfrm>
            <a:off x="21846" y="336199"/>
            <a:ext cx="2307385" cy="1980055"/>
          </a:xfrm>
          <a:prstGeom prst="rect">
            <a:avLst/>
          </a:prstGeom>
          <a:noFill/>
        </p:spPr>
        <p:txBody>
          <a:bodyPr wrap="square" lIns="162583" tIns="81293" rIns="162583" bIns="81293" rtlCol="0">
            <a:spAutoFit/>
          </a:bodyPr>
          <a:lstStyle/>
          <a:p>
            <a:pPr algn="ctr"/>
            <a:r>
              <a:rPr lang="en-US" sz="11800" b="1" dirty="0">
                <a:solidFill>
                  <a:srgbClr val="FFC000"/>
                </a:solidFill>
                <a:latin typeface="Arial Rounded MT Bold" pitchFamily="34" charset="0"/>
                <a:ea typeface="Arial-Rounded" pitchFamily="34" charset="0"/>
                <a:cs typeface="Times New Roman" pitchFamily="18" charset="0"/>
              </a:rPr>
              <a:t>12</a:t>
            </a:r>
          </a:p>
        </p:txBody>
      </p:sp>
      <p:sp>
        <p:nvSpPr>
          <p:cNvPr id="30" name="TextBox 29"/>
          <p:cNvSpPr txBox="1"/>
          <p:nvPr/>
        </p:nvSpPr>
        <p:spPr>
          <a:xfrm>
            <a:off x="2883350" y="911936"/>
            <a:ext cx="12319768" cy="1256781"/>
          </a:xfrm>
          <a:prstGeom prst="rect">
            <a:avLst/>
          </a:prstGeom>
          <a:noFill/>
        </p:spPr>
        <p:txBody>
          <a:bodyPr wrap="square" lIns="162583" tIns="81293" rIns="162583" bIns="81293" rtlCol="0">
            <a:spAutoFit/>
          </a:bodyPr>
          <a:lstStyle/>
          <a:p>
            <a:pPr algn="ctr"/>
            <a:r>
              <a:rPr lang="en-US" sz="7100" b="1" dirty="0">
                <a:ln w="3175">
                  <a:solidFill>
                    <a:schemeClr val="bg1"/>
                  </a:solidFill>
                </a:ln>
                <a:solidFill>
                  <a:schemeClr val="bg1"/>
                </a:solidFill>
                <a:latin typeface="Arial-Rounded" pitchFamily="34" charset="0"/>
                <a:ea typeface="Arial-Rounded" pitchFamily="34" charset="0"/>
                <a:cs typeface="Arial-Rounded" pitchFamily="34" charset="0"/>
              </a:rPr>
              <a:t>NIỀM VUI TUỔI THƠ</a:t>
            </a:r>
          </a:p>
        </p:txBody>
      </p:sp>
      <p:sp>
        <p:nvSpPr>
          <p:cNvPr id="31" name="TextBox 30"/>
          <p:cNvSpPr txBox="1"/>
          <p:nvPr/>
        </p:nvSpPr>
        <p:spPr>
          <a:xfrm>
            <a:off x="3669718" y="4436636"/>
            <a:ext cx="9523792" cy="1087503"/>
          </a:xfrm>
          <a:prstGeom prst="rect">
            <a:avLst/>
          </a:prstGeom>
          <a:noFill/>
        </p:spPr>
        <p:txBody>
          <a:bodyPr wrap="square" lIns="162583" tIns="81293" rIns="162583" bIns="81293" rtlCol="0">
            <a:spAutoFit/>
          </a:bodyPr>
          <a:lstStyle/>
          <a:p>
            <a:pPr algn="ctr"/>
            <a:r>
              <a:rPr lang="en-US" sz="6000" b="1" dirty="0">
                <a:solidFill>
                  <a:srgbClr val="0070C0"/>
                </a:solidFill>
                <a:latin typeface="Arial-Rounded" pitchFamily="34" charset="0"/>
                <a:ea typeface="Arial-Rounded" pitchFamily="34" charset="0"/>
                <a:cs typeface="Arial-Rounded" pitchFamily="34" charset="0"/>
              </a:rPr>
              <a:t>TỚ LÀ LÊ - GÔ</a:t>
            </a:r>
          </a:p>
        </p:txBody>
      </p:sp>
      <p:sp>
        <p:nvSpPr>
          <p:cNvPr id="34" name="Rectangle 33"/>
          <p:cNvSpPr/>
          <p:nvPr/>
        </p:nvSpPr>
        <p:spPr>
          <a:xfrm>
            <a:off x="5791830" y="6172465"/>
            <a:ext cx="5791551" cy="1149146"/>
          </a:xfrm>
          <a:prstGeom prst="rect">
            <a:avLst/>
          </a:prstGeom>
          <a:noFill/>
        </p:spPr>
        <p:txBody>
          <a:bodyPr wrap="none" lIns="162670" tIns="81336" rIns="162670" bIns="81336">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4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Đọc</a:t>
            </a:r>
            <a:r>
              <a:rPr lang="en-US" sz="64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64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mở</a:t>
            </a:r>
            <a:r>
              <a:rPr lang="en-US" sz="64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64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rộng</a:t>
            </a:r>
            <a:endParaRPr lang="en-US" sz="64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679" y="6777674"/>
            <a:ext cx="2771249" cy="2363768"/>
          </a:xfrm>
          <a:prstGeom prst="rect">
            <a:avLst/>
          </a:prstGeom>
        </p:spPr>
      </p:pic>
    </p:spTree>
    <p:extLst>
      <p:ext uri="{BB962C8B-B14F-4D97-AF65-F5344CB8AC3E}">
        <p14:creationId xmlns:p14="http://schemas.microsoft.com/office/powerpoint/2010/main" val="235284595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2588" y="7334158"/>
            <a:ext cx="2544775" cy="2352639"/>
          </a:xfrm>
          <a:prstGeom prst="rect">
            <a:avLst/>
          </a:prstGeom>
        </p:spPr>
      </p:pic>
      <p:sp>
        <p:nvSpPr>
          <p:cNvPr id="38" name="TextBox 37"/>
          <p:cNvSpPr txBox="1"/>
          <p:nvPr/>
        </p:nvSpPr>
        <p:spPr>
          <a:xfrm>
            <a:off x="1703798" y="459631"/>
            <a:ext cx="13499320" cy="881806"/>
          </a:xfrm>
          <a:prstGeom prst="rect">
            <a:avLst/>
          </a:prstGeom>
          <a:noFill/>
        </p:spPr>
        <p:txBody>
          <a:bodyPr wrap="square" lIns="162583" tIns="81293" rIns="162583" bIns="8129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600" dirty="0" err="1" smtClean="0"/>
              <a:t>Các</a:t>
            </a:r>
            <a:r>
              <a:rPr lang="en-US" sz="3600" dirty="0" smtClean="0"/>
              <a:t> </a:t>
            </a:r>
            <a:r>
              <a:rPr lang="en-US" sz="3600" dirty="0" err="1" smtClean="0"/>
              <a:t>bài</a:t>
            </a:r>
            <a:r>
              <a:rPr lang="en-US" sz="3600" dirty="0" smtClean="0"/>
              <a:t> </a:t>
            </a:r>
            <a:r>
              <a:rPr lang="en-US" sz="3600" dirty="0" err="1" smtClean="0"/>
              <a:t>hướng</a:t>
            </a:r>
            <a:r>
              <a:rPr lang="en-US" sz="3600" dirty="0" smtClean="0"/>
              <a:t> </a:t>
            </a:r>
            <a:r>
              <a:rPr lang="en-US" sz="3600" dirty="0" err="1" smtClean="0"/>
              <a:t>dẫn</a:t>
            </a:r>
            <a:r>
              <a:rPr lang="en-US" sz="3600" dirty="0" smtClean="0"/>
              <a:t> </a:t>
            </a:r>
            <a:r>
              <a:rPr lang="en-US" sz="3600" dirty="0" err="1" smtClean="0"/>
              <a:t>tổ</a:t>
            </a:r>
            <a:r>
              <a:rPr lang="en-US" sz="3600" dirty="0" smtClean="0"/>
              <a:t> </a:t>
            </a:r>
            <a:r>
              <a:rPr lang="en-US" sz="3600" dirty="0" err="1" smtClean="0"/>
              <a:t>chức</a:t>
            </a:r>
            <a:r>
              <a:rPr lang="en-US" sz="3600" dirty="0" smtClean="0"/>
              <a:t> </a:t>
            </a:r>
            <a:r>
              <a:rPr lang="en-US" sz="3600" dirty="0" err="1" smtClean="0"/>
              <a:t>trò</a:t>
            </a:r>
            <a:r>
              <a:rPr lang="en-US" sz="3600" dirty="0" smtClean="0"/>
              <a:t> </a:t>
            </a:r>
            <a:r>
              <a:rPr lang="en-US" sz="3600" dirty="0" err="1" smtClean="0"/>
              <a:t>chơi</a:t>
            </a:r>
            <a:r>
              <a:rPr lang="en-US" sz="3600" dirty="0" smtClean="0"/>
              <a:t> </a:t>
            </a:r>
            <a:r>
              <a:rPr lang="en-US" sz="3600" dirty="0" err="1" smtClean="0"/>
              <a:t>hoặc</a:t>
            </a:r>
            <a:r>
              <a:rPr lang="en-US" sz="3600" dirty="0" smtClean="0"/>
              <a:t> </a:t>
            </a:r>
            <a:r>
              <a:rPr lang="en-US" sz="3600" dirty="0" err="1" smtClean="0"/>
              <a:t>tổ</a:t>
            </a:r>
            <a:r>
              <a:rPr lang="en-US" sz="3600" dirty="0" smtClean="0"/>
              <a:t> </a:t>
            </a:r>
            <a:r>
              <a:rPr lang="en-US" sz="3600" dirty="0" err="1" smtClean="0"/>
              <a:t>chức</a:t>
            </a:r>
            <a:r>
              <a:rPr lang="en-US" sz="3600" dirty="0" smtClean="0"/>
              <a:t> </a:t>
            </a:r>
            <a:r>
              <a:rPr lang="en-US" sz="3600" dirty="0" err="1" smtClean="0"/>
              <a:t>hoạt</a:t>
            </a:r>
            <a:r>
              <a:rPr lang="en-US" sz="3600" dirty="0" smtClean="0"/>
              <a:t> </a:t>
            </a:r>
            <a:r>
              <a:rPr lang="en-US" sz="3600" dirty="0" err="1" smtClean="0"/>
              <a:t>động</a:t>
            </a:r>
            <a:r>
              <a:rPr lang="en-US" sz="3600" dirty="0" smtClean="0"/>
              <a:t> </a:t>
            </a:r>
            <a:r>
              <a:rPr lang="en-US" sz="3600" dirty="0" err="1" smtClean="0"/>
              <a:t>tập</a:t>
            </a:r>
            <a:r>
              <a:rPr lang="en-US" sz="3600" dirty="0" smtClean="0"/>
              <a:t> </a:t>
            </a:r>
            <a:r>
              <a:rPr lang="en-US" sz="3600" dirty="0" err="1" smtClean="0"/>
              <a:t>thể</a:t>
            </a:r>
            <a:r>
              <a:rPr lang="en-US" sz="3600" dirty="0" smtClean="0"/>
              <a:t>.</a:t>
            </a:r>
            <a:endParaRPr lang="en-US" sz="3600" dirty="0"/>
          </a:p>
        </p:txBody>
      </p:sp>
      <p:grpSp>
        <p:nvGrpSpPr>
          <p:cNvPr id="24" name="Group 23">
            <a:extLst>
              <a:ext uri="{FF2B5EF4-FFF2-40B4-BE49-F238E27FC236}">
                <a16:creationId xmlns="" xmlns:a16="http://schemas.microsoft.com/office/drawing/2014/main" id="{7A807A5E-B68A-410C-AB0D-1D86BD6E42C7}"/>
              </a:ext>
            </a:extLst>
          </p:cNvPr>
          <p:cNvGrpSpPr/>
          <p:nvPr/>
        </p:nvGrpSpPr>
        <p:grpSpPr>
          <a:xfrm>
            <a:off x="0" y="0"/>
            <a:ext cx="15727363" cy="491397"/>
            <a:chOff x="0" y="-127508"/>
            <a:chExt cx="12192000" cy="1361811"/>
          </a:xfrm>
        </p:grpSpPr>
        <p:sp>
          <p:nvSpPr>
            <p:cNvPr id="25"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a:off x="393184" y="367747"/>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606" tIns="81303" rIns="162606" bIns="81303" rtlCol="0" anchor="ctr"/>
          <a:lstStyle/>
          <a:p>
            <a:pPr algn="ctr"/>
            <a:r>
              <a:rPr lang="en-US" sz="4900" b="1" dirty="0">
                <a:solidFill>
                  <a:schemeClr val="bg1"/>
                </a:solidFill>
                <a:latin typeface="Arial Rounded MT Bold" pitchFamily="34" charset="0"/>
                <a:cs typeface="Times New Roman" pitchFamily="18" charset="0"/>
              </a:rPr>
              <a:t>1</a:t>
            </a:r>
          </a:p>
        </p:txBody>
      </p:sp>
      <p:pic>
        <p:nvPicPr>
          <p:cNvPr id="12"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634198"/>
            <a:ext cx="15727363" cy="1052599"/>
          </a:xfrm>
          <a:prstGeom prst="rect">
            <a:avLst/>
          </a:prstGeom>
        </p:spPr>
      </p:pic>
      <p:sp>
        <p:nvSpPr>
          <p:cNvPr id="13" name="Text Box 1"/>
          <p:cNvSpPr txBox="1"/>
          <p:nvPr/>
        </p:nvSpPr>
        <p:spPr>
          <a:xfrm>
            <a:off x="611621" y="9141442"/>
            <a:ext cx="15683414" cy="615648"/>
          </a:xfrm>
          <a:prstGeom prst="rect">
            <a:avLst/>
          </a:prstGeom>
          <a:noFill/>
        </p:spPr>
        <p:txBody>
          <a:bodyPr wrap="square" lIns="122012" tIns="61007" rIns="122012" bIns="61007" rtlCol="0">
            <a:spAutoFit/>
          </a:bodyPr>
          <a:lstStyle/>
          <a:p>
            <a:pPr defTabSz="1220126"/>
            <a:r>
              <a:rPr lang="en-US" dirty="0" err="1">
                <a:ln w="9525" cmpd="sng">
                  <a:noFill/>
                  <a:prstDash val="solid"/>
                </a:ln>
                <a:solidFill>
                  <a:srgbClr val="0070C0"/>
                </a:solidFill>
                <a:effectLst>
                  <a:glow rad="38100">
                    <a:srgbClr val="5B9BD5">
                      <a:alpha val="40000"/>
                    </a:srgbClr>
                  </a:glow>
                </a:effectLst>
              </a:rPr>
              <a:t>Bản</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quyền</a:t>
            </a:r>
            <a:r>
              <a:rPr lang="en-US" dirty="0">
                <a:ln w="9525" cmpd="sng">
                  <a:noFill/>
                  <a:prstDash val="solid"/>
                </a:ln>
                <a:solidFill>
                  <a:srgbClr val="0070C0"/>
                </a:solidFill>
                <a:effectLst>
                  <a:glow rad="38100">
                    <a:srgbClr val="5B9BD5">
                      <a:alpha val="40000"/>
                    </a:srgbClr>
                  </a:glow>
                </a:effectLst>
              </a:rPr>
              <a:t> : FB </a:t>
            </a:r>
            <a:r>
              <a:rPr lang="en-US" dirty="0" err="1">
                <a:ln w="9525" cmpd="sng">
                  <a:noFill/>
                  <a:prstDash val="solid"/>
                </a:ln>
                <a:solidFill>
                  <a:srgbClr val="0070C0"/>
                </a:solidFill>
                <a:effectLst>
                  <a:glow rad="38100">
                    <a:srgbClr val="5B9BD5">
                      <a:alpha val="40000"/>
                    </a:srgbClr>
                  </a:glow>
                </a:effectLst>
              </a:rPr>
              <a:t>Đặng</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Nhật</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Linh</a:t>
            </a:r>
            <a:r>
              <a:rPr lang="en-US" dirty="0">
                <a:ln w="9525" cmpd="sng">
                  <a:noFill/>
                  <a:prstDash val="solid"/>
                </a:ln>
                <a:solidFill>
                  <a:srgbClr val="0070C0"/>
                </a:solidFill>
                <a:effectLst>
                  <a:glow rad="38100">
                    <a:srgbClr val="5B9BD5">
                      <a:alpha val="40000"/>
                    </a:srgbClr>
                  </a:glow>
                </a:effectLst>
              </a:rPr>
              <a:t>- https://www.facebook.com/nhat.linh.3557440</a:t>
            </a:r>
          </a:p>
        </p:txBody>
      </p:sp>
      <p:grpSp>
        <p:nvGrpSpPr>
          <p:cNvPr id="4" name="Group 3"/>
          <p:cNvGrpSpPr/>
          <p:nvPr/>
        </p:nvGrpSpPr>
        <p:grpSpPr>
          <a:xfrm>
            <a:off x="393185" y="1550557"/>
            <a:ext cx="14943890" cy="7410880"/>
            <a:chOff x="393185" y="1550557"/>
            <a:chExt cx="14943890" cy="7410880"/>
          </a:xfrm>
        </p:grpSpPr>
        <p:sp>
          <p:nvSpPr>
            <p:cNvPr id="2" name="Rectangle 1"/>
            <p:cNvSpPr/>
            <p:nvPr/>
          </p:nvSpPr>
          <p:spPr>
            <a:xfrm>
              <a:off x="393185" y="1550557"/>
              <a:ext cx="14940994" cy="7396980"/>
            </a:xfrm>
            <a:prstGeom prst="rect">
              <a:avLst/>
            </a:prstGeom>
          </p:spPr>
          <p:txBody>
            <a:bodyPr wrap="square" lIns="101681" tIns="50841" rIns="101681" bIns="50841">
              <a:spAutoFit/>
            </a:bodyPr>
            <a:lstStyle/>
            <a:p>
              <a:pPr algn="ctr"/>
              <a:r>
                <a:rPr lang="vi-VN" sz="4000" b="1" dirty="0" smtClean="0">
                  <a:solidFill>
                    <a:srgbClr val="002060"/>
                  </a:solidFill>
                  <a:effectLst>
                    <a:reflection blurRad="6350" stA="55000" endA="300" endPos="45500" dir="5400000" sy="-100000" algn="bl" rotWithShape="0"/>
                  </a:effectLst>
                  <a:latin typeface="iCiel Cadena" panose="02000503000000020004" pitchFamily="2" charset="0"/>
                </a:rPr>
                <a:t>Trời</a:t>
              </a:r>
              <a:r>
                <a:rPr lang="vi-VN" sz="4000" b="1" dirty="0">
                  <a:solidFill>
                    <a:srgbClr val="002060"/>
                  </a:solidFill>
                  <a:effectLst>
                    <a:reflection blurRad="6350" stA="55000" endA="300" endPos="45500" dir="5400000" sy="-100000" algn="bl" rotWithShape="0"/>
                  </a:effectLst>
                  <a:latin typeface="iCiel Cadena" panose="02000503000000020004" pitchFamily="2" charset="0"/>
                </a:rPr>
                <a:t>, Đất, Nước</a:t>
              </a:r>
              <a:endParaRPr lang="vi-VN" sz="4000" dirty="0">
                <a:solidFill>
                  <a:srgbClr val="002060"/>
                </a:solidFill>
                <a:effectLst>
                  <a:reflection blurRad="6350" stA="55000" endA="300" endPos="45500" dir="5400000" sy="-100000" algn="bl" rotWithShape="0"/>
                </a:effectLst>
                <a:latin typeface="iCiel Cadena" panose="02000503000000020004" pitchFamily="2" charset="0"/>
              </a:endParaRPr>
            </a:p>
            <a:p>
              <a:pPr algn="just"/>
              <a:r>
                <a:rPr lang="vi-VN" sz="3100" dirty="0">
                  <a:solidFill>
                    <a:srgbClr val="002060"/>
                  </a:solidFill>
                  <a:latin typeface="iCiel Cadena" panose="02000503000000020004" pitchFamily="2" charset="0"/>
                </a:rPr>
                <a:t> </a:t>
              </a:r>
              <a:r>
                <a:rPr lang="en-US" sz="3100" dirty="0">
                  <a:solidFill>
                    <a:schemeClr val="accent6">
                      <a:lumMod val="50000"/>
                    </a:schemeClr>
                  </a:solidFill>
                  <a:latin typeface="iCiel Cadena" panose="02000503000000020004" pitchFamily="2" charset="0"/>
                </a:rPr>
                <a:t>a</a:t>
              </a:r>
              <a:r>
                <a:rPr lang="vi-VN" sz="3100" dirty="0" smtClean="0">
                  <a:solidFill>
                    <a:schemeClr val="accent6">
                      <a:lumMod val="50000"/>
                    </a:schemeClr>
                  </a:solidFill>
                  <a:latin typeface="iCiel Cadena" panose="02000503000000020004" pitchFamily="2" charset="0"/>
                </a:rPr>
                <a:t>)Cách </a:t>
              </a:r>
              <a:r>
                <a:rPr lang="vi-VN" sz="3100" dirty="0">
                  <a:solidFill>
                    <a:schemeClr val="accent6">
                      <a:lumMod val="50000"/>
                    </a:schemeClr>
                  </a:solidFill>
                  <a:latin typeface="iCiel Cadena" panose="02000503000000020004" pitchFamily="2" charset="0"/>
                </a:rPr>
                <a:t>chơi</a:t>
              </a:r>
              <a:r>
                <a:rPr lang="vi-VN" sz="3100" dirty="0" smtClean="0">
                  <a:solidFill>
                    <a:schemeClr val="accent6">
                      <a:lumMod val="50000"/>
                    </a:schemeClr>
                  </a:solidFill>
                  <a:latin typeface="iCiel Cadena" panose="02000503000000020004" pitchFamily="2" charset="0"/>
                </a:rPr>
                <a:t>:</a:t>
              </a:r>
              <a:endParaRPr lang="en-US" sz="3100" dirty="0" smtClean="0">
                <a:solidFill>
                  <a:schemeClr val="accent6">
                    <a:lumMod val="50000"/>
                  </a:schemeClr>
                </a:solidFill>
                <a:latin typeface="iCiel Cadena" panose="02000503000000020004" pitchFamily="2" charset="0"/>
              </a:endParaRPr>
            </a:p>
            <a:p>
              <a:pPr algn="just"/>
              <a:r>
                <a:rPr lang="vi-VN" sz="3100" dirty="0"/>
                <a:t/>
              </a:r>
              <a:br>
                <a:rPr lang="vi-VN" sz="3100" dirty="0"/>
              </a:br>
              <a:r>
                <a:rPr lang="en-US" sz="3100" dirty="0" smtClean="0"/>
                <a:t>	</a:t>
              </a:r>
              <a:r>
                <a:rPr lang="vi-VN" sz="3100" dirty="0" smtClean="0">
                  <a:latin typeface="Arial-Rounded" panose="020B0500000000000000" pitchFamily="34" charset="0"/>
                  <a:ea typeface="Arial-Rounded" panose="020B0500000000000000" pitchFamily="34" charset="0"/>
                  <a:cs typeface="Arial-Rounded" panose="020B0500000000000000" pitchFamily="34" charset="0"/>
                </a:rPr>
                <a:t>Quản </a:t>
              </a:r>
              <a:r>
                <a:rPr lang="vi-VN" sz="3100" dirty="0">
                  <a:latin typeface="Arial-Rounded" panose="020B0500000000000000" pitchFamily="34" charset="0"/>
                  <a:ea typeface="Arial-Rounded" panose="020B0500000000000000" pitchFamily="34" charset="0"/>
                  <a:cs typeface="Arial-Rounded" panose="020B0500000000000000" pitchFamily="34" charset="0"/>
                </a:rPr>
                <a:t>trò nói: “Trời” và chỉ ai đó, người đó sẽ trả lời là “Chim</a:t>
              </a:r>
              <a:r>
                <a:rPr lang="vi-VN" sz="31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3100" dirty="0">
                  <a:latin typeface="Arial-Rounded" panose="020B0500000000000000" pitchFamily="34" charset="0"/>
                  <a:ea typeface="Arial-Rounded" panose="020B0500000000000000" pitchFamily="34" charset="0"/>
                  <a:cs typeface="Arial-Rounded" panose="020B0500000000000000" pitchFamily="34" charset="0"/>
                </a:rPr>
                <a:t>Quản trò nói “Nước” và chỉ vào ai đó, người đó sẽ trả lời là “Cá”. Quản trò nói “Đất” và chỉ ai đó, người đó sẽ trả lời là “Cây”. Ngược lại quản trò nói “Chim” thì người được chỉ phải nói là “Trời”... Cứ như thế, nhanh dần tốc độ của trò chơi sẽ có em nhầm, </a:t>
              </a:r>
              <a:r>
                <a:rPr lang="vi-VN" sz="3100" dirty="0" smtClean="0">
                  <a:latin typeface="Arial-Rounded" panose="020B0500000000000000" pitchFamily="34" charset="0"/>
                  <a:ea typeface="Arial-Rounded" panose="020B0500000000000000" pitchFamily="34" charset="0"/>
                  <a:cs typeface="Arial-Rounded" panose="020B0500000000000000" pitchFamily="34" charset="0"/>
                </a:rPr>
                <a:t>nh</a:t>
              </a:r>
              <a:r>
                <a:rPr lang="en-US" sz="3100" dirty="0" smtClean="0">
                  <a:latin typeface="Arial-Rounded" panose="020B0500000000000000" pitchFamily="34" charset="0"/>
                  <a:ea typeface="Arial-Rounded" panose="020B0500000000000000" pitchFamily="34" charset="0"/>
                  <a:cs typeface="Arial-Rounded" panose="020B0500000000000000" pitchFamily="34" charset="0"/>
                </a:rPr>
                <a:t>ữ</a:t>
              </a:r>
              <a:r>
                <a:rPr lang="vi-VN" sz="3100" dirty="0" smtClean="0">
                  <a:latin typeface="Arial-Rounded" panose="020B0500000000000000" pitchFamily="34" charset="0"/>
                  <a:ea typeface="Arial-Rounded" panose="020B0500000000000000" pitchFamily="34" charset="0"/>
                  <a:cs typeface="Arial-Rounded" panose="020B0500000000000000" pitchFamily="34" charset="0"/>
                </a:rPr>
                <a:t>ng </a:t>
              </a:r>
              <a:r>
                <a:rPr lang="vi-VN" sz="3100" dirty="0">
                  <a:latin typeface="Arial-Rounded" panose="020B0500000000000000" pitchFamily="34" charset="0"/>
                  <a:ea typeface="Arial-Rounded" panose="020B0500000000000000" pitchFamily="34" charset="0"/>
                  <a:cs typeface="Arial-Rounded" panose="020B0500000000000000" pitchFamily="34" charset="0"/>
                </a:rPr>
                <a:t>em đó sẽ phải làm các động tác bay, bơi cho tập thể xem</a:t>
              </a:r>
              <a:r>
                <a:rPr lang="vi-VN" sz="3100"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3100" dirty="0" smtClean="0">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3100" dirty="0">
                  <a:latin typeface="Arial-Rounded" panose="020B0500000000000000" pitchFamily="34" charset="0"/>
                  <a:ea typeface="Arial-Rounded" panose="020B0500000000000000" pitchFamily="34" charset="0"/>
                  <a:cs typeface="Arial-Rounded" panose="020B0500000000000000" pitchFamily="34" charset="0"/>
                </a:rPr>
                <a:t/>
              </a:r>
              <a:br>
                <a:rPr lang="vi-VN" sz="3100" dirty="0">
                  <a:latin typeface="Arial-Rounded" panose="020B0500000000000000" pitchFamily="34" charset="0"/>
                  <a:ea typeface="Arial-Rounded" panose="020B0500000000000000" pitchFamily="34" charset="0"/>
                  <a:cs typeface="Arial-Rounded" panose="020B0500000000000000" pitchFamily="34" charset="0"/>
                </a:rPr>
              </a:br>
              <a:r>
                <a:rPr lang="en-US" sz="3100" dirty="0">
                  <a:solidFill>
                    <a:schemeClr val="accent6">
                      <a:lumMod val="50000"/>
                    </a:schemeClr>
                  </a:solidFill>
                  <a:latin typeface="iCiel Cadena" panose="02000503000000020004" pitchFamily="2" charset="0"/>
                </a:rPr>
                <a:t>b</a:t>
              </a:r>
              <a:r>
                <a:rPr lang="vi-VN" sz="3100" dirty="0">
                  <a:solidFill>
                    <a:schemeClr val="accent6">
                      <a:lumMod val="50000"/>
                    </a:schemeClr>
                  </a:solidFill>
                  <a:latin typeface="iCiel Cadena" panose="02000503000000020004" pitchFamily="2" charset="0"/>
                </a:rPr>
                <a:t>) Luật chơi</a:t>
              </a:r>
              <a:r>
                <a:rPr lang="vi-VN" sz="3100" dirty="0" smtClean="0">
                  <a:solidFill>
                    <a:schemeClr val="accent6">
                      <a:lumMod val="50000"/>
                    </a:schemeClr>
                  </a:solidFill>
                  <a:latin typeface="iCiel Cadena" panose="02000503000000020004" pitchFamily="2" charset="0"/>
                </a:rPr>
                <a:t>:</a:t>
              </a:r>
              <a:endParaRPr lang="en-US" sz="3100" dirty="0" smtClean="0">
                <a:solidFill>
                  <a:schemeClr val="accent6">
                    <a:lumMod val="50000"/>
                  </a:schemeClr>
                </a:solidFill>
                <a:latin typeface="iCiel Cadena" panose="02000503000000020004" pitchFamily="2" charset="0"/>
              </a:endParaRPr>
            </a:p>
            <a:p>
              <a:pPr algn="just"/>
              <a:r>
                <a:rPr lang="vi-VN" sz="3100" dirty="0"/>
                <a:t/>
              </a:r>
              <a:br>
                <a:rPr lang="vi-VN" sz="3100" dirty="0"/>
              </a:br>
              <a:r>
                <a:rPr lang="vi-VN" sz="3100" dirty="0">
                  <a:latin typeface="Arial-Rounded" panose="020B0500000000000000" pitchFamily="34" charset="0"/>
                  <a:ea typeface="Arial-Rounded" panose="020B0500000000000000" pitchFamily="34" charset="0"/>
                  <a:cs typeface="Arial-Rounded" panose="020B0500000000000000" pitchFamily="34" charset="0"/>
                </a:rPr>
                <a:t>- Không nói theo đúng quy định hoặc đến lượt mà  trả lời chậm thì  bị phạt.</a:t>
              </a:r>
              <a:br>
                <a:rPr lang="vi-VN" sz="3100" dirty="0">
                  <a:latin typeface="Arial-Rounded" panose="020B0500000000000000" pitchFamily="34" charset="0"/>
                  <a:ea typeface="Arial-Rounded" panose="020B0500000000000000" pitchFamily="34" charset="0"/>
                  <a:cs typeface="Arial-Rounded" panose="020B0500000000000000" pitchFamily="34" charset="0"/>
                </a:rPr>
              </a:br>
              <a:r>
                <a:rPr lang="vi-VN" sz="3100" dirty="0">
                  <a:latin typeface="Arial-Rounded" panose="020B0500000000000000" pitchFamily="34" charset="0"/>
                  <a:ea typeface="Arial-Rounded" panose="020B0500000000000000" pitchFamily="34" charset="0"/>
                  <a:cs typeface="Arial-Rounded" panose="020B0500000000000000" pitchFamily="34" charset="0"/>
                </a:rPr>
                <a:t/>
              </a:r>
              <a:br>
                <a:rPr lang="vi-VN" sz="3100" dirty="0">
                  <a:latin typeface="Arial-Rounded" panose="020B0500000000000000" pitchFamily="34" charset="0"/>
                  <a:ea typeface="Arial-Rounded" panose="020B0500000000000000" pitchFamily="34" charset="0"/>
                  <a:cs typeface="Arial-Rounded" panose="020B0500000000000000" pitchFamily="34" charset="0"/>
                </a:rPr>
              </a:br>
              <a:r>
                <a:rPr lang="vi-VN" sz="3100" b="1" u="sng" dirty="0">
                  <a:latin typeface="Arial-Rounded" panose="020B0500000000000000" pitchFamily="34" charset="0"/>
                  <a:ea typeface="Arial-Rounded" panose="020B0500000000000000" pitchFamily="34" charset="0"/>
                  <a:cs typeface="Arial-Rounded" panose="020B0500000000000000" pitchFamily="34" charset="0"/>
                </a:rPr>
                <a:t>Chú ý: </a:t>
              </a:r>
              <a:r>
                <a:rPr lang="vi-VN" sz="3100" dirty="0">
                  <a:latin typeface="Arial-Rounded" panose="020B0500000000000000" pitchFamily="34" charset="0"/>
                  <a:ea typeface="Arial-Rounded" panose="020B0500000000000000" pitchFamily="34" charset="0"/>
                  <a:cs typeface="Arial-Rounded" panose="020B0500000000000000" pitchFamily="34" charset="0"/>
                </a:rPr>
                <a:t>Trước khi thực hiện trò chơi với từng người, quản trò cho tập thể thuộc các từ đó đáp như trên.</a:t>
              </a:r>
            </a:p>
          </p:txBody>
        </p:sp>
        <p:sp>
          <p:nvSpPr>
            <p:cNvPr id="3" name="Rounded Rectangle 2"/>
            <p:cNvSpPr/>
            <p:nvPr/>
          </p:nvSpPr>
          <p:spPr>
            <a:xfrm>
              <a:off x="396081" y="1564457"/>
              <a:ext cx="14940994" cy="7396980"/>
            </a:xfrm>
            <a:prstGeom prst="roundRect">
              <a:avLst>
                <a:gd name="adj" fmla="val 6071"/>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图片 40964" descr="1-40"/>
          <p:cNvPicPr>
            <a:picLocks noChangeAspect="1"/>
          </p:cNvPicPr>
          <p:nvPr/>
        </p:nvPicPr>
        <p:blipFill>
          <a:blip r:embed="rId6"/>
          <a:stretch>
            <a:fillRect/>
          </a:stretch>
        </p:blipFill>
        <p:spPr>
          <a:xfrm>
            <a:off x="12969081" y="1536036"/>
            <a:ext cx="2195442" cy="1615238"/>
          </a:xfrm>
          <a:prstGeom prst="rect">
            <a:avLst/>
          </a:prstGeom>
          <a:noFill/>
          <a:ln w="9525">
            <a:noFill/>
          </a:ln>
        </p:spPr>
      </p:pic>
    </p:spTree>
    <p:extLst>
      <p:ext uri="{BB962C8B-B14F-4D97-AF65-F5344CB8AC3E}">
        <p14:creationId xmlns:p14="http://schemas.microsoft.com/office/powerpoint/2010/main" val="3036935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798" y="1061212"/>
            <a:ext cx="13499320" cy="1826167"/>
          </a:xfrm>
          <a:prstGeom prst="rect">
            <a:avLst/>
          </a:prstGeom>
          <a:noFill/>
        </p:spPr>
        <p:txBody>
          <a:bodyPr wrap="square" lIns="162583" tIns="81293" rIns="162583" bIns="8129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600" dirty="0" err="1" smtClean="0"/>
              <a:t>Ghi</a:t>
            </a:r>
            <a:r>
              <a:rPr lang="en-US" sz="3600" dirty="0" smtClean="0"/>
              <a:t> </a:t>
            </a:r>
            <a:r>
              <a:rPr lang="en-US" sz="3600" dirty="0" err="1" smtClean="0"/>
              <a:t>lạ</a:t>
            </a:r>
            <a:r>
              <a:rPr lang="en-US" sz="3600" dirty="0" err="1"/>
              <a:t>i</a:t>
            </a:r>
            <a:r>
              <a:rPr lang="en-US" sz="3600" dirty="0" smtClean="0"/>
              <a:t> </a:t>
            </a:r>
            <a:r>
              <a:rPr lang="en-US" sz="3600" dirty="0" err="1" smtClean="0"/>
              <a:t>các</a:t>
            </a:r>
            <a:r>
              <a:rPr lang="en-US" sz="3600" dirty="0" smtClean="0"/>
              <a:t> </a:t>
            </a:r>
            <a:r>
              <a:rPr lang="en-US" sz="3600" dirty="0" err="1" smtClean="0"/>
              <a:t>bước</a:t>
            </a:r>
            <a:r>
              <a:rPr lang="en-US" sz="3600" dirty="0" smtClean="0"/>
              <a:t> </a:t>
            </a:r>
            <a:r>
              <a:rPr lang="en-US" sz="3600" dirty="0" err="1" smtClean="0"/>
              <a:t>tổ</a:t>
            </a:r>
            <a:r>
              <a:rPr lang="en-US" sz="3600" dirty="0" smtClean="0"/>
              <a:t> </a:t>
            </a:r>
            <a:r>
              <a:rPr lang="en-US" sz="3600" dirty="0" err="1" smtClean="0"/>
              <a:t>chức</a:t>
            </a:r>
            <a:r>
              <a:rPr lang="en-US" sz="3600" dirty="0" smtClean="0"/>
              <a:t> </a:t>
            </a:r>
            <a:r>
              <a:rPr lang="en-US" sz="3600" dirty="0" err="1" smtClean="0"/>
              <a:t>một</a:t>
            </a:r>
            <a:r>
              <a:rPr lang="en-US" sz="3600" dirty="0" smtClean="0"/>
              <a:t> </a:t>
            </a:r>
            <a:r>
              <a:rPr lang="en-US" sz="3600" dirty="0" err="1" smtClean="0"/>
              <a:t>trò</a:t>
            </a:r>
            <a:r>
              <a:rPr lang="en-US" sz="3600" dirty="0" smtClean="0"/>
              <a:t> </a:t>
            </a:r>
            <a:r>
              <a:rPr lang="en-US" sz="3600" dirty="0" err="1" smtClean="0"/>
              <a:t>chơi</a:t>
            </a:r>
            <a:r>
              <a:rPr lang="en-US" sz="3600" dirty="0" smtClean="0"/>
              <a:t> </a:t>
            </a:r>
            <a:r>
              <a:rPr lang="en-US" sz="3600" dirty="0" err="1" smtClean="0"/>
              <a:t>hoặc</a:t>
            </a:r>
            <a:r>
              <a:rPr lang="en-US" sz="3600" dirty="0" smtClean="0"/>
              <a:t> </a:t>
            </a:r>
            <a:r>
              <a:rPr lang="en-US" sz="3600" dirty="0" err="1" smtClean="0"/>
              <a:t>hoạt</a:t>
            </a:r>
            <a:r>
              <a:rPr lang="en-US" sz="3600" dirty="0" smtClean="0"/>
              <a:t> </a:t>
            </a:r>
            <a:r>
              <a:rPr lang="en-US" sz="3600" dirty="0" err="1" smtClean="0"/>
              <a:t>động</a:t>
            </a:r>
            <a:r>
              <a:rPr lang="en-US" sz="3600" dirty="0" smtClean="0"/>
              <a:t> </a:t>
            </a:r>
            <a:r>
              <a:rPr lang="en-US" sz="3600" dirty="0" err="1" smtClean="0"/>
              <a:t>tập</a:t>
            </a:r>
            <a:r>
              <a:rPr lang="en-US" sz="3600" dirty="0" smtClean="0"/>
              <a:t> </a:t>
            </a:r>
            <a:r>
              <a:rPr lang="en-US" sz="3600" dirty="0" err="1" smtClean="0"/>
              <a:t>thể</a:t>
            </a:r>
            <a:r>
              <a:rPr lang="en-US" sz="3600" dirty="0" smtClean="0"/>
              <a:t> </a:t>
            </a:r>
            <a:r>
              <a:rPr lang="en-US" sz="3600" dirty="0" err="1" smtClean="0"/>
              <a:t>em</a:t>
            </a:r>
            <a:r>
              <a:rPr lang="en-US" sz="3600" dirty="0" smtClean="0"/>
              <a:t> </a:t>
            </a:r>
            <a:r>
              <a:rPr lang="en-US" sz="3600" dirty="0" err="1" smtClean="0"/>
              <a:t>yêu</a:t>
            </a:r>
            <a:r>
              <a:rPr lang="en-US" sz="3600" dirty="0" smtClean="0"/>
              <a:t> </a:t>
            </a:r>
            <a:r>
              <a:rPr lang="en-US" sz="3600" dirty="0" err="1" smtClean="0"/>
              <a:t>thích</a:t>
            </a:r>
            <a:r>
              <a:rPr lang="en-US" sz="3600" dirty="0" smtClean="0"/>
              <a:t>.</a:t>
            </a:r>
            <a:endParaRPr lang="en-US" sz="3600" dirty="0"/>
          </a:p>
        </p:txBody>
      </p:sp>
      <p:sp>
        <p:nvSpPr>
          <p:cNvPr id="5" name="Oval 4"/>
          <p:cNvSpPr/>
          <p:nvPr/>
        </p:nvSpPr>
        <p:spPr>
          <a:xfrm>
            <a:off x="393184" y="969327"/>
            <a:ext cx="1048491" cy="969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606" tIns="81303" rIns="162606" bIns="81303" rtlCol="0" anchor="ctr"/>
          <a:lstStyle/>
          <a:p>
            <a:pPr algn="ctr"/>
            <a:r>
              <a:rPr lang="en-US" sz="4900" b="1" dirty="0">
                <a:solidFill>
                  <a:schemeClr val="bg1"/>
                </a:solidFill>
                <a:latin typeface="Arial Rounded MT Bold" pitchFamily="34" charset="0"/>
                <a:cs typeface="Times New Roman" pitchFamily="18" charset="0"/>
              </a:rPr>
              <a:t>2</a:t>
            </a:r>
          </a:p>
        </p:txBody>
      </p:sp>
      <p:grpSp>
        <p:nvGrpSpPr>
          <p:cNvPr id="6" name="Group 5">
            <a:extLst>
              <a:ext uri="{FF2B5EF4-FFF2-40B4-BE49-F238E27FC236}">
                <a16:creationId xmlns="" xmlns:a16="http://schemas.microsoft.com/office/drawing/2014/main" id="{7A807A5E-B68A-410C-AB0D-1D86BD6E42C7}"/>
              </a:ext>
            </a:extLst>
          </p:cNvPr>
          <p:cNvGrpSpPr/>
          <p:nvPr/>
        </p:nvGrpSpPr>
        <p:grpSpPr>
          <a:xfrm>
            <a:off x="0" y="0"/>
            <a:ext cx="15727363" cy="491397"/>
            <a:chOff x="0" y="-127508"/>
            <a:chExt cx="12192000" cy="1361811"/>
          </a:xfrm>
        </p:grpSpPr>
        <p:sp>
          <p:nvSpPr>
            <p:cNvPr id="7"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634198"/>
            <a:ext cx="15727363" cy="1052599"/>
          </a:xfrm>
          <a:prstGeom prst="rect">
            <a:avLst/>
          </a:prstGeom>
        </p:spPr>
      </p:pic>
      <p:sp>
        <p:nvSpPr>
          <p:cNvPr id="10" name="Text Box 1"/>
          <p:cNvSpPr txBox="1"/>
          <p:nvPr/>
        </p:nvSpPr>
        <p:spPr>
          <a:xfrm>
            <a:off x="611621" y="9141442"/>
            <a:ext cx="15683414" cy="615648"/>
          </a:xfrm>
          <a:prstGeom prst="rect">
            <a:avLst/>
          </a:prstGeom>
          <a:noFill/>
        </p:spPr>
        <p:txBody>
          <a:bodyPr wrap="square" lIns="122012" tIns="61007" rIns="122012" bIns="61007" rtlCol="0">
            <a:spAutoFit/>
          </a:bodyPr>
          <a:lstStyle/>
          <a:p>
            <a:pPr defTabSz="1220126"/>
            <a:r>
              <a:rPr lang="en-US" dirty="0" err="1">
                <a:ln w="9525" cmpd="sng">
                  <a:noFill/>
                  <a:prstDash val="solid"/>
                </a:ln>
                <a:solidFill>
                  <a:srgbClr val="0070C0"/>
                </a:solidFill>
                <a:effectLst>
                  <a:glow rad="38100">
                    <a:srgbClr val="5B9BD5">
                      <a:alpha val="40000"/>
                    </a:srgbClr>
                  </a:glow>
                </a:effectLst>
              </a:rPr>
              <a:t>Bản</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quyền</a:t>
            </a:r>
            <a:r>
              <a:rPr lang="en-US" dirty="0">
                <a:ln w="9525" cmpd="sng">
                  <a:noFill/>
                  <a:prstDash val="solid"/>
                </a:ln>
                <a:solidFill>
                  <a:srgbClr val="0070C0"/>
                </a:solidFill>
                <a:effectLst>
                  <a:glow rad="38100">
                    <a:srgbClr val="5B9BD5">
                      <a:alpha val="40000"/>
                    </a:srgbClr>
                  </a:glow>
                </a:effectLst>
              </a:rPr>
              <a:t> : FB </a:t>
            </a:r>
            <a:r>
              <a:rPr lang="en-US" dirty="0" err="1">
                <a:ln w="9525" cmpd="sng">
                  <a:noFill/>
                  <a:prstDash val="solid"/>
                </a:ln>
                <a:solidFill>
                  <a:srgbClr val="0070C0"/>
                </a:solidFill>
                <a:effectLst>
                  <a:glow rad="38100">
                    <a:srgbClr val="5B9BD5">
                      <a:alpha val="40000"/>
                    </a:srgbClr>
                  </a:glow>
                </a:effectLst>
              </a:rPr>
              <a:t>Đặng</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Nhật</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Linh</a:t>
            </a:r>
            <a:r>
              <a:rPr lang="en-US" dirty="0">
                <a:ln w="9525" cmpd="sng">
                  <a:noFill/>
                  <a:prstDash val="solid"/>
                </a:ln>
                <a:solidFill>
                  <a:srgbClr val="0070C0"/>
                </a:solidFill>
                <a:effectLst>
                  <a:glow rad="38100">
                    <a:srgbClr val="5B9BD5">
                      <a:alpha val="40000"/>
                    </a:srgbClr>
                  </a:glow>
                </a:effectLst>
              </a:rPr>
              <a:t>- https://www.facebook.com/nhat.linh.3557440</a:t>
            </a:r>
          </a:p>
        </p:txBody>
      </p:sp>
      <p:pic>
        <p:nvPicPr>
          <p:cNvPr id="2"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30731" t="50000" r="59373" b="28244"/>
          <a:stretch/>
        </p:blipFill>
        <p:spPr bwMode="auto">
          <a:xfrm>
            <a:off x="1620835" y="3170237"/>
            <a:ext cx="3367533" cy="416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6034881" y="3856037"/>
            <a:ext cx="5638800" cy="106680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accent6">
                    <a:lumMod val="50000"/>
                  </a:schemeClr>
                </a:solidFill>
              </a:rPr>
              <a:t>Tên</a:t>
            </a:r>
            <a:r>
              <a:rPr lang="en-US" dirty="0" smtClean="0">
                <a:solidFill>
                  <a:schemeClr val="accent6">
                    <a:lumMod val="50000"/>
                  </a:schemeClr>
                </a:solidFill>
              </a:rPr>
              <a:t> </a:t>
            </a:r>
            <a:r>
              <a:rPr lang="en-US" dirty="0" err="1" smtClean="0">
                <a:solidFill>
                  <a:schemeClr val="accent6">
                    <a:lumMod val="50000"/>
                  </a:schemeClr>
                </a:solidFill>
              </a:rPr>
              <a:t>trò</a:t>
            </a:r>
            <a:r>
              <a:rPr lang="en-US" dirty="0" smtClean="0">
                <a:solidFill>
                  <a:schemeClr val="accent6">
                    <a:lumMod val="50000"/>
                  </a:schemeClr>
                </a:solidFill>
              </a:rPr>
              <a:t> </a:t>
            </a:r>
            <a:r>
              <a:rPr lang="en-US" dirty="0" err="1" smtClean="0">
                <a:solidFill>
                  <a:schemeClr val="accent6">
                    <a:lumMod val="50000"/>
                  </a:schemeClr>
                </a:solidFill>
              </a:rPr>
              <a:t>chơi</a:t>
            </a:r>
            <a:r>
              <a:rPr lang="en-US" dirty="0" smtClean="0">
                <a:solidFill>
                  <a:schemeClr val="accent6">
                    <a:lumMod val="50000"/>
                  </a:schemeClr>
                </a:solidFill>
              </a:rPr>
              <a:t> </a:t>
            </a:r>
            <a:r>
              <a:rPr lang="en-US" dirty="0" err="1" smtClean="0">
                <a:solidFill>
                  <a:schemeClr val="accent6">
                    <a:lumMod val="50000"/>
                  </a:schemeClr>
                </a:solidFill>
              </a:rPr>
              <a:t>hoặc</a:t>
            </a:r>
            <a:r>
              <a:rPr lang="en-US" dirty="0" smtClean="0">
                <a:solidFill>
                  <a:schemeClr val="accent6">
                    <a:lumMod val="50000"/>
                  </a:schemeClr>
                </a:solidFill>
              </a:rPr>
              <a:t> </a:t>
            </a:r>
            <a:r>
              <a:rPr lang="en-US" dirty="0" err="1" smtClean="0">
                <a:solidFill>
                  <a:schemeClr val="accent6">
                    <a:lumMod val="50000"/>
                  </a:schemeClr>
                </a:solidFill>
              </a:rPr>
              <a:t>hoạt</a:t>
            </a:r>
            <a:r>
              <a:rPr lang="en-US" dirty="0" smtClean="0">
                <a:solidFill>
                  <a:schemeClr val="accent6">
                    <a:lumMod val="50000"/>
                  </a:schemeClr>
                </a:solidFill>
              </a:rPr>
              <a:t> </a:t>
            </a:r>
            <a:r>
              <a:rPr lang="en-US" dirty="0" err="1" smtClean="0">
                <a:solidFill>
                  <a:schemeClr val="accent6">
                    <a:lumMod val="50000"/>
                  </a:schemeClr>
                </a:solidFill>
              </a:rPr>
              <a:t>động</a:t>
            </a:r>
            <a:r>
              <a:rPr lang="en-US" dirty="0">
                <a:solidFill>
                  <a:schemeClr val="accent6">
                    <a:lumMod val="50000"/>
                  </a:schemeClr>
                </a:solidFill>
              </a:rPr>
              <a:t>.</a:t>
            </a:r>
          </a:p>
        </p:txBody>
      </p:sp>
      <p:sp>
        <p:nvSpPr>
          <p:cNvPr id="12" name="Rounded Rectangle 11"/>
          <p:cNvSpPr/>
          <p:nvPr/>
        </p:nvSpPr>
        <p:spPr>
          <a:xfrm>
            <a:off x="6034881" y="5422665"/>
            <a:ext cx="5638800" cy="106680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accent6">
                    <a:lumMod val="50000"/>
                  </a:schemeClr>
                </a:solidFill>
              </a:rPr>
              <a:t>Các</a:t>
            </a:r>
            <a:r>
              <a:rPr lang="en-US" dirty="0" smtClean="0">
                <a:solidFill>
                  <a:schemeClr val="accent6">
                    <a:lumMod val="50000"/>
                  </a:schemeClr>
                </a:solidFill>
              </a:rPr>
              <a:t> </a:t>
            </a:r>
            <a:r>
              <a:rPr lang="en-US" dirty="0" err="1" smtClean="0">
                <a:solidFill>
                  <a:schemeClr val="accent6">
                    <a:lumMod val="50000"/>
                  </a:schemeClr>
                </a:solidFill>
              </a:rPr>
              <a:t>bước</a:t>
            </a:r>
            <a:r>
              <a:rPr lang="en-US" dirty="0" smtClean="0">
                <a:solidFill>
                  <a:schemeClr val="accent6">
                    <a:lumMod val="50000"/>
                  </a:schemeClr>
                </a:solidFill>
              </a:rPr>
              <a:t> </a:t>
            </a:r>
            <a:r>
              <a:rPr lang="en-US" dirty="0" err="1" smtClean="0">
                <a:solidFill>
                  <a:schemeClr val="accent6">
                    <a:lumMod val="50000"/>
                  </a:schemeClr>
                </a:solidFill>
              </a:rPr>
              <a:t>hoạt</a:t>
            </a:r>
            <a:r>
              <a:rPr lang="en-US" dirty="0" smtClean="0">
                <a:solidFill>
                  <a:schemeClr val="accent6">
                    <a:lumMod val="50000"/>
                  </a:schemeClr>
                </a:solidFill>
              </a:rPr>
              <a:t> </a:t>
            </a:r>
            <a:r>
              <a:rPr lang="en-US" dirty="0" err="1" smtClean="0">
                <a:solidFill>
                  <a:schemeClr val="accent6">
                    <a:lumMod val="50000"/>
                  </a:schemeClr>
                </a:solidFill>
              </a:rPr>
              <a:t>động</a:t>
            </a:r>
            <a:endParaRPr lang="en-US" dirty="0">
              <a:solidFill>
                <a:schemeClr val="accent6">
                  <a:lumMod val="50000"/>
                </a:schemeClr>
              </a:solidFill>
            </a:endParaRPr>
          </a:p>
        </p:txBody>
      </p:sp>
      <p:pic>
        <p:nvPicPr>
          <p:cNvPr id="13" name="Picture 12">
            <a:extLst>
              <a:ext uri="{FF2B5EF4-FFF2-40B4-BE49-F238E27FC236}">
                <a16:creationId xmlns:a16="http://schemas.microsoft.com/office/drawing/2014/main" xmlns="" id="{47F7FCC9-1039-46C8-BD0B-1FC7198DA8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03273" y="6814104"/>
            <a:ext cx="1435403" cy="2327338"/>
          </a:xfrm>
          <a:prstGeom prst="rect">
            <a:avLst/>
          </a:prstGeom>
        </p:spPr>
      </p:pic>
    </p:spTree>
    <p:extLst>
      <p:ext uri="{BB962C8B-B14F-4D97-AF65-F5344CB8AC3E}">
        <p14:creationId xmlns:p14="http://schemas.microsoft.com/office/powerpoint/2010/main" val="6420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634197"/>
            <a:ext cx="15727363" cy="1052599"/>
          </a:xfrm>
          <a:prstGeom prst="rect">
            <a:avLst/>
          </a:prstGeom>
        </p:spPr>
      </p:pic>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5727363" cy="520566"/>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xmlns="" id="{7ACEF646-EF93-4CC8-B63F-673BE5B2BFB0}"/>
              </a:ext>
            </a:extLst>
          </p:cNvPr>
          <p:cNvSpPr txBox="1"/>
          <p:nvPr/>
        </p:nvSpPr>
        <p:spPr>
          <a:xfrm>
            <a:off x="1207311" y="1606784"/>
            <a:ext cx="7010964" cy="938817"/>
          </a:xfrm>
          <a:prstGeom prst="rect">
            <a:avLst/>
          </a:prstGeom>
          <a:noFill/>
        </p:spPr>
        <p:txBody>
          <a:bodyPr wrap="square" lIns="122018" tIns="61009" rIns="122018" bIns="61009"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5300" dirty="0">
                <a:solidFill>
                  <a:srgbClr val="FF0000"/>
                </a:solidFill>
                <a:effectLst>
                  <a:reflection blurRad="6350" stA="55000" endA="300" endPos="45500" dir="5400000" sy="-100000" algn="bl" rotWithShape="0"/>
                </a:effectLst>
                <a:latin typeface="iCiel Crocante" panose="02000000000000000000" pitchFamily="2" charset="0"/>
              </a:rPr>
              <a:t> </a:t>
            </a:r>
            <a:r>
              <a:rPr lang="en-US" sz="5300" dirty="0" err="1">
                <a:solidFill>
                  <a:srgbClr val="FF0000"/>
                </a:solidFill>
                <a:effectLst>
                  <a:reflection blurRad="6350" stA="55000" endA="300" endPos="45500" dir="5400000" sy="-100000" algn="bl" rotWithShape="0"/>
                </a:effectLst>
                <a:latin typeface="iCiel Crocante" panose="02000000000000000000" pitchFamily="2" charset="0"/>
              </a:rPr>
              <a:t>củng</a:t>
            </a:r>
            <a:r>
              <a:rPr lang="en-US" sz="5300" dirty="0">
                <a:solidFill>
                  <a:srgbClr val="FF0000"/>
                </a:solidFill>
                <a:effectLst>
                  <a:reflection blurRad="6350" stA="55000" endA="300" endPos="45500" dir="5400000" sy="-100000" algn="bl" rotWithShape="0"/>
                </a:effectLst>
                <a:latin typeface="iCiel Crocante" panose="02000000000000000000" pitchFamily="2" charset="0"/>
              </a:rPr>
              <a:t> </a:t>
            </a:r>
            <a:r>
              <a:rPr lang="en-US" sz="5300" dirty="0" err="1">
                <a:solidFill>
                  <a:srgbClr val="FF0000"/>
                </a:solidFill>
                <a:effectLst>
                  <a:reflection blurRad="6350" stA="55000" endA="300" endPos="45500" dir="5400000" sy="-100000" algn="bl" rotWithShape="0"/>
                </a:effectLst>
                <a:latin typeface="iCiel Crocante" panose="02000000000000000000" pitchFamily="2" charset="0"/>
              </a:rPr>
              <a:t>cố</a:t>
            </a:r>
            <a:r>
              <a:rPr lang="en-US" sz="53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5300" dirty="0" err="1">
                <a:solidFill>
                  <a:srgbClr val="FF0000"/>
                </a:solidFill>
                <a:effectLst>
                  <a:reflection blurRad="6350" stA="55000" endA="300" endPos="45500" dir="5400000" sy="-100000" algn="bl" rotWithShape="0"/>
                </a:effectLst>
                <a:latin typeface="iCiel Crocante" panose="02000000000000000000" pitchFamily="2" charset="0"/>
              </a:rPr>
              <a:t>dặn</a:t>
            </a:r>
            <a:r>
              <a:rPr lang="en-US" sz="5300" dirty="0">
                <a:solidFill>
                  <a:srgbClr val="FF0000"/>
                </a:solidFill>
                <a:effectLst>
                  <a:reflection blurRad="6350" stA="55000" endA="300" endPos="45500" dir="5400000" sy="-100000" algn="bl" rotWithShape="0"/>
                </a:effectLst>
                <a:latin typeface="iCiel Crocante" panose="02000000000000000000" pitchFamily="2" charset="0"/>
              </a:rPr>
              <a:t> </a:t>
            </a:r>
            <a:r>
              <a:rPr lang="en-US" sz="5300" dirty="0" err="1">
                <a:solidFill>
                  <a:srgbClr val="FF0000"/>
                </a:solidFill>
                <a:effectLst>
                  <a:reflection blurRad="6350" stA="55000" endA="300" endPos="45500" dir="5400000" sy="-100000" algn="bl" rotWithShape="0"/>
                </a:effectLst>
                <a:latin typeface="iCiel Crocante" panose="02000000000000000000" pitchFamily="2" charset="0"/>
              </a:rPr>
              <a:t>dò</a:t>
            </a:r>
            <a:endParaRPr lang="en-US" sz="53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7" name="TextBox 6">
            <a:extLst>
              <a:ext uri="{FF2B5EF4-FFF2-40B4-BE49-F238E27FC236}">
                <a16:creationId xmlns:a16="http://schemas.microsoft.com/office/drawing/2014/main" xmlns="" id="{D72DA03E-49DD-41F8-B79F-FB60F57AF135}"/>
              </a:ext>
            </a:extLst>
          </p:cNvPr>
          <p:cNvSpPr txBox="1"/>
          <p:nvPr/>
        </p:nvSpPr>
        <p:spPr>
          <a:xfrm>
            <a:off x="2301240" y="3715756"/>
            <a:ext cx="10935959" cy="3031698"/>
          </a:xfrm>
          <a:prstGeom prst="rect">
            <a:avLst/>
          </a:prstGeom>
          <a:noFill/>
        </p:spPr>
        <p:txBody>
          <a:bodyPr wrap="square" lIns="122018" tIns="61009" rIns="122018" bIns="61009">
            <a:spAutoFit/>
          </a:bodyPr>
          <a:lstStyle/>
          <a:p>
            <a:pPr marL="610088" indent="-610088">
              <a:lnSpc>
                <a:spcPct val="150000"/>
              </a:lnSpc>
              <a:buFontTx/>
              <a:buChar char="-"/>
            </a:pPr>
            <a:r>
              <a:rPr lang="en-US" sz="4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sz="4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thơ</a:t>
            </a:r>
            <a:r>
              <a:rPr lang="en-US" sz="4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đồng</a:t>
            </a:r>
            <a:r>
              <a:rPr lang="en-US" sz="4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dao</a:t>
            </a:r>
            <a:r>
              <a:rPr lang="en-US" sz="4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đồ</a:t>
            </a:r>
            <a:r>
              <a:rPr lang="en-US" sz="4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chơi</a:t>
            </a:r>
            <a:r>
              <a:rPr lang="en-US" sz="4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trò</a:t>
            </a:r>
            <a:r>
              <a:rPr lang="en-US" sz="4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chơi</a:t>
            </a:r>
            <a:r>
              <a:rPr lang="en-US" sz="4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4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610088" indent="-610088">
              <a:lnSpc>
                <a:spcPct val="150000"/>
              </a:lnSpc>
              <a:buFontTx/>
              <a:buChar char="-"/>
            </a:pPr>
            <a:r>
              <a:rPr lang="en-US" sz="4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4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4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4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图片 35">
            <a:extLst>
              <a:ext uri="{FF2B5EF4-FFF2-40B4-BE49-F238E27FC236}">
                <a16:creationId xmlns:a16="http://schemas.microsoft.com/office/drawing/2014/main" xmlns=""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41106" y="2670260"/>
            <a:ext cx="2727981" cy="2290809"/>
          </a:xfrm>
          <a:prstGeom prst="rect">
            <a:avLst/>
          </a:prstGeom>
        </p:spPr>
      </p:pic>
      <p:pic>
        <p:nvPicPr>
          <p:cNvPr id="10" name="图片 39">
            <a:extLst>
              <a:ext uri="{FF2B5EF4-FFF2-40B4-BE49-F238E27FC236}">
                <a16:creationId xmlns:a16="http://schemas.microsoft.com/office/drawing/2014/main" xmlns=""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90" y="6892822"/>
            <a:ext cx="3020555" cy="2800453"/>
          </a:xfrm>
          <a:prstGeom prst="rect">
            <a:avLst/>
          </a:prstGeom>
        </p:spPr>
      </p:pic>
      <p:pic>
        <p:nvPicPr>
          <p:cNvPr id="11" name="图片 41">
            <a:extLst>
              <a:ext uri="{FF2B5EF4-FFF2-40B4-BE49-F238E27FC236}">
                <a16:creationId xmlns:a16="http://schemas.microsoft.com/office/drawing/2014/main" xmlns=""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01909" y="599096"/>
            <a:ext cx="1718146" cy="3057686"/>
          </a:xfrm>
          <a:prstGeom prst="rect">
            <a:avLst/>
          </a:prstGeom>
        </p:spPr>
      </p:pic>
      <p:pic>
        <p:nvPicPr>
          <p:cNvPr id="12" name="图片 43">
            <a:extLst>
              <a:ext uri="{FF2B5EF4-FFF2-40B4-BE49-F238E27FC236}">
                <a16:creationId xmlns:a16="http://schemas.microsoft.com/office/drawing/2014/main" xmlns=""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084" y="5356734"/>
            <a:ext cx="1718146" cy="3037790"/>
          </a:xfrm>
          <a:prstGeom prst="rect">
            <a:avLst/>
          </a:prstGeom>
        </p:spPr>
      </p:pic>
      <p:pic>
        <p:nvPicPr>
          <p:cNvPr id="13" name="Picture 12">
            <a:extLst>
              <a:ext uri="{FF2B5EF4-FFF2-40B4-BE49-F238E27FC236}">
                <a16:creationId xmlns:a16="http://schemas.microsoft.com/office/drawing/2014/main" xmlns=""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66918" y="7114279"/>
            <a:ext cx="1435403" cy="2327338"/>
          </a:xfrm>
          <a:prstGeom prst="rect">
            <a:avLst/>
          </a:prstGeom>
        </p:spPr>
      </p:pic>
    </p:spTree>
    <p:extLst>
      <p:ext uri="{BB962C8B-B14F-4D97-AF65-F5344CB8AC3E}">
        <p14:creationId xmlns:p14="http://schemas.microsoft.com/office/powerpoint/2010/main" val="192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41">
            <a:extLst>
              <a:ext uri="{FF2B5EF4-FFF2-40B4-BE49-F238E27FC236}">
                <a16:creationId xmlns:a16="http://schemas.microsoft.com/office/drawing/2014/main" xmlns="" id="{C404B79C-321D-4A2D-AC10-89EBCFCF04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7329" y="602794"/>
            <a:ext cx="804988" cy="1361836"/>
          </a:xfrm>
          <a:prstGeom prst="rect">
            <a:avLst/>
          </a:prstGeom>
        </p:spPr>
      </p:pic>
      <p:pic>
        <p:nvPicPr>
          <p:cNvPr id="10" name="图片 43">
            <a:extLst>
              <a:ext uri="{FF2B5EF4-FFF2-40B4-BE49-F238E27FC236}">
                <a16:creationId xmlns:a16="http://schemas.microsoft.com/office/drawing/2014/main" xmlns="" id="{0203E267-C0F0-4C4D-B171-ADA7286AE0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7481" y="1160479"/>
            <a:ext cx="564172" cy="948227"/>
          </a:xfrm>
          <a:prstGeom prst="rect">
            <a:avLst/>
          </a:prstGeom>
        </p:spPr>
      </p:pic>
      <p:sp>
        <p:nvSpPr>
          <p:cNvPr id="12" name="TextBox 11">
            <a:extLst>
              <a:ext uri="{FF2B5EF4-FFF2-40B4-BE49-F238E27FC236}">
                <a16:creationId xmlns:a16="http://schemas.microsoft.com/office/drawing/2014/main" xmlns="" id="{CFBB8685-4316-45F5-9929-8BC6BC049418}"/>
              </a:ext>
            </a:extLst>
          </p:cNvPr>
          <p:cNvSpPr txBox="1"/>
          <p:nvPr/>
        </p:nvSpPr>
        <p:spPr>
          <a:xfrm>
            <a:off x="2804016" y="3202231"/>
            <a:ext cx="10736966" cy="2154503"/>
          </a:xfrm>
          <a:prstGeom prst="rect">
            <a:avLst/>
          </a:prstGeom>
          <a:noFill/>
        </p:spPr>
        <p:txBody>
          <a:bodyPr wrap="square" lIns="121984" tIns="60993" rIns="121984" bIns="60993" rtlCol="0">
            <a:spAutoFit/>
          </a:bodyPr>
          <a:lstStyle/>
          <a:p>
            <a:pPr algn="ctr" defTabSz="1219848">
              <a:lnSpc>
                <a:spcPct val="150000"/>
              </a:lnSpc>
            </a:pPr>
            <a:r>
              <a:rPr lang="en-US" sz="4400" dirty="0" err="1">
                <a:solidFill>
                  <a:srgbClr val="FF0000"/>
                </a:solidFill>
                <a:latin typeface="iCiel Crocante" panose="02000000000000000000" pitchFamily="2" charset="0"/>
              </a:rPr>
              <a:t>Tạm</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biệt</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và</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hẹn</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gặp</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lại</a:t>
            </a:r>
            <a:r>
              <a:rPr lang="en-US" sz="4400" dirty="0">
                <a:solidFill>
                  <a:srgbClr val="FF0000"/>
                </a:solidFill>
                <a:latin typeface="iCiel Crocante" panose="02000000000000000000" pitchFamily="2" charset="0"/>
              </a:rPr>
              <a:t> </a:t>
            </a:r>
          </a:p>
          <a:p>
            <a:pPr algn="ctr" defTabSz="1219848">
              <a:lnSpc>
                <a:spcPct val="150000"/>
              </a:lnSpc>
            </a:pPr>
            <a:r>
              <a:rPr lang="en-US" sz="4400" dirty="0" err="1">
                <a:solidFill>
                  <a:srgbClr val="FF0000"/>
                </a:solidFill>
                <a:latin typeface="iCiel Crocante" panose="02000000000000000000" pitchFamily="2" charset="0"/>
              </a:rPr>
              <a:t>các</a:t>
            </a:r>
            <a:r>
              <a:rPr lang="en-US" sz="4400" dirty="0">
                <a:solidFill>
                  <a:srgbClr val="FF0000"/>
                </a:solidFill>
                <a:latin typeface="iCiel Crocante" panose="02000000000000000000" pitchFamily="2" charset="0"/>
              </a:rPr>
              <a:t> con </a:t>
            </a:r>
            <a:r>
              <a:rPr lang="en-US" sz="4400" dirty="0" err="1">
                <a:solidFill>
                  <a:srgbClr val="FF0000"/>
                </a:solidFill>
                <a:latin typeface="iCiel Crocante" panose="02000000000000000000" pitchFamily="2" charset="0"/>
              </a:rPr>
              <a:t>vào</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những</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tiết</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học</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sau</a:t>
            </a:r>
            <a:r>
              <a:rPr lang="en-US" sz="4400" dirty="0">
                <a:solidFill>
                  <a:srgbClr val="FF0000"/>
                </a:solidFill>
                <a:latin typeface="iCiel Crocante" panose="02000000000000000000" pitchFamily="2" charset="0"/>
              </a:rPr>
              <a:t>!</a:t>
            </a:r>
          </a:p>
        </p:txBody>
      </p:sp>
      <p:pic>
        <p:nvPicPr>
          <p:cNvPr id="14"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717756" y="2763261"/>
            <a:ext cx="1079766" cy="1178715"/>
          </a:xfrm>
          <a:prstGeom prst="rect">
            <a:avLst/>
          </a:prstGeom>
        </p:spPr>
      </p:pic>
      <p:pic>
        <p:nvPicPr>
          <p:cNvPr id="11"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634197"/>
            <a:ext cx="15727363" cy="1052599"/>
          </a:xfrm>
          <a:prstGeom prst="rect">
            <a:avLst/>
          </a:prstGeom>
        </p:spPr>
      </p:pic>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5727363" cy="520566"/>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图片 35">
            <a:extLst>
              <a:ext uri="{FF2B5EF4-FFF2-40B4-BE49-F238E27FC236}">
                <a16:creationId xmlns:a16="http://schemas.microsoft.com/office/drawing/2014/main" xmlns="" id="{6D336546-DCB4-44A1-9408-72467C3E80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41106" y="2670260"/>
            <a:ext cx="2727981" cy="2290809"/>
          </a:xfrm>
          <a:prstGeom prst="rect">
            <a:avLst/>
          </a:prstGeom>
        </p:spPr>
      </p:pic>
      <p:pic>
        <p:nvPicPr>
          <p:cNvPr id="21" name="图片 39">
            <a:extLst>
              <a:ext uri="{FF2B5EF4-FFF2-40B4-BE49-F238E27FC236}">
                <a16:creationId xmlns:a16="http://schemas.microsoft.com/office/drawing/2014/main" xmlns="" id="{BA3AC262-0CFA-437F-8EEC-1E1473D1C8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90" y="6892822"/>
            <a:ext cx="3020555" cy="2800453"/>
          </a:xfrm>
          <a:prstGeom prst="rect">
            <a:avLst/>
          </a:prstGeom>
        </p:spPr>
      </p:pic>
      <p:pic>
        <p:nvPicPr>
          <p:cNvPr id="22" name="图片 41">
            <a:extLst>
              <a:ext uri="{FF2B5EF4-FFF2-40B4-BE49-F238E27FC236}">
                <a16:creationId xmlns:a16="http://schemas.microsoft.com/office/drawing/2014/main" xmlns="" id="{F0CA763B-28AA-4F2E-B16E-CEE647F245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801909" y="599096"/>
            <a:ext cx="1718146" cy="3057686"/>
          </a:xfrm>
          <a:prstGeom prst="rect">
            <a:avLst/>
          </a:prstGeom>
        </p:spPr>
      </p:pic>
      <p:pic>
        <p:nvPicPr>
          <p:cNvPr id="23" name="图片 43">
            <a:extLst>
              <a:ext uri="{FF2B5EF4-FFF2-40B4-BE49-F238E27FC236}">
                <a16:creationId xmlns:a16="http://schemas.microsoft.com/office/drawing/2014/main" xmlns="" id="{88688721-FFAF-4DDA-811B-7DEE30BCC5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1084" y="5356734"/>
            <a:ext cx="1718146" cy="3037790"/>
          </a:xfrm>
          <a:prstGeom prst="rect">
            <a:avLst/>
          </a:prstGeom>
        </p:spPr>
      </p:pic>
      <p:pic>
        <p:nvPicPr>
          <p:cNvPr id="24" name="Picture 23">
            <a:extLst>
              <a:ext uri="{FF2B5EF4-FFF2-40B4-BE49-F238E27FC236}">
                <a16:creationId xmlns:a16="http://schemas.microsoft.com/office/drawing/2014/main" xmlns="" id="{47F7FCC9-1039-46C8-BD0B-1FC7198DA85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66918" y="7114279"/>
            <a:ext cx="1435403" cy="2327338"/>
          </a:xfrm>
          <a:prstGeom prst="rect">
            <a:avLst/>
          </a:prstGeom>
        </p:spPr>
      </p:pic>
    </p:spTree>
    <p:extLst>
      <p:ext uri="{BB962C8B-B14F-4D97-AF65-F5344CB8AC3E}">
        <p14:creationId xmlns:p14="http://schemas.microsoft.com/office/powerpoint/2010/main" val="30692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750"/>
                                        <p:tgtEl>
                                          <p:spTgt spid="14"/>
                                        </p:tgtEl>
                                      </p:cBhvr>
                                    </p:animEffect>
                                    <p:anim calcmode="lin" valueType="num">
                                      <p:cBhvr>
                                        <p:cTn id="23" dur="750" fill="hold"/>
                                        <p:tgtEl>
                                          <p:spTgt spid="14"/>
                                        </p:tgtEl>
                                        <p:attrNameLst>
                                          <p:attrName>ppt_x</p:attrName>
                                        </p:attrNameLst>
                                      </p:cBhvr>
                                      <p:tavLst>
                                        <p:tav tm="0">
                                          <p:val>
                                            <p:strVal val="#ppt_x"/>
                                          </p:val>
                                        </p:tav>
                                        <p:tav tm="100000">
                                          <p:val>
                                            <p:strVal val="#ppt_x"/>
                                          </p:val>
                                        </p:tav>
                                      </p:tavLst>
                                    </p:anim>
                                    <p:anim calcmode="lin" valueType="num">
                                      <p:cBhvr>
                                        <p:cTn id="24" dur="750" fill="hold"/>
                                        <p:tgtEl>
                                          <p:spTgt spid="14"/>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750" fill="hold"/>
                                        <p:tgtEl>
                                          <p:spTgt spid="21"/>
                                        </p:tgtEl>
                                        <p:attrNameLst>
                                          <p:attrName>ppt_w</p:attrName>
                                        </p:attrNameLst>
                                      </p:cBhvr>
                                      <p:tavLst>
                                        <p:tav tm="0">
                                          <p:val>
                                            <p:fltVal val="0"/>
                                          </p:val>
                                        </p:tav>
                                        <p:tav tm="100000">
                                          <p:val>
                                            <p:strVal val="#ppt_w"/>
                                          </p:val>
                                        </p:tav>
                                      </p:tavLst>
                                    </p:anim>
                                    <p:anim calcmode="lin" valueType="num">
                                      <p:cBhvr>
                                        <p:cTn id="28" dur="750" fill="hold"/>
                                        <p:tgtEl>
                                          <p:spTgt spid="21"/>
                                        </p:tgtEl>
                                        <p:attrNameLst>
                                          <p:attrName>ppt_h</p:attrName>
                                        </p:attrNameLst>
                                      </p:cBhvr>
                                      <p:tavLst>
                                        <p:tav tm="0">
                                          <p:val>
                                            <p:fltVal val="0"/>
                                          </p:val>
                                        </p:tav>
                                        <p:tav tm="100000">
                                          <p:val>
                                            <p:strVal val="#ppt_h"/>
                                          </p:val>
                                        </p:tav>
                                      </p:tavLst>
                                    </p:anim>
                                    <p:animEffect transition="in" filter="fade">
                                      <p:cBhvr>
                                        <p:cTn id="29" dur="750"/>
                                        <p:tgtEl>
                                          <p:spTgt spid="21"/>
                                        </p:tgtEl>
                                      </p:cBhvr>
                                    </p:animEffect>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750" fill="hold"/>
                                        <p:tgtEl>
                                          <p:spTgt spid="23"/>
                                        </p:tgtEl>
                                        <p:attrNameLst>
                                          <p:attrName>ppt_w</p:attrName>
                                        </p:attrNameLst>
                                      </p:cBhvr>
                                      <p:tavLst>
                                        <p:tav tm="0">
                                          <p:val>
                                            <p:fltVal val="0"/>
                                          </p:val>
                                        </p:tav>
                                        <p:tav tm="100000">
                                          <p:val>
                                            <p:strVal val="#ppt_w"/>
                                          </p:val>
                                        </p:tav>
                                      </p:tavLst>
                                    </p:anim>
                                    <p:anim calcmode="lin" valueType="num">
                                      <p:cBhvr>
                                        <p:cTn id="33" dur="750" fill="hold"/>
                                        <p:tgtEl>
                                          <p:spTgt spid="23"/>
                                        </p:tgtEl>
                                        <p:attrNameLst>
                                          <p:attrName>ppt_h</p:attrName>
                                        </p:attrNameLst>
                                      </p:cBhvr>
                                      <p:tavLst>
                                        <p:tav tm="0">
                                          <p:val>
                                            <p:fltVal val="0"/>
                                          </p:val>
                                        </p:tav>
                                        <p:tav tm="100000">
                                          <p:val>
                                            <p:strVal val="#ppt_h"/>
                                          </p:val>
                                        </p:tav>
                                      </p:tavLst>
                                    </p:anim>
                                    <p:animEffect transition="in" filter="fade">
                                      <p:cBhvr>
                                        <p:cTn id="34" dur="75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750" fill="hold"/>
                                        <p:tgtEl>
                                          <p:spTgt spid="20"/>
                                        </p:tgtEl>
                                        <p:attrNameLst>
                                          <p:attrName>ppt_w</p:attrName>
                                        </p:attrNameLst>
                                      </p:cBhvr>
                                      <p:tavLst>
                                        <p:tav tm="0">
                                          <p:val>
                                            <p:fltVal val="0"/>
                                          </p:val>
                                        </p:tav>
                                        <p:tav tm="100000">
                                          <p:val>
                                            <p:strVal val="#ppt_w"/>
                                          </p:val>
                                        </p:tav>
                                      </p:tavLst>
                                    </p:anim>
                                    <p:anim calcmode="lin" valueType="num">
                                      <p:cBhvr>
                                        <p:cTn id="38" dur="750" fill="hold"/>
                                        <p:tgtEl>
                                          <p:spTgt spid="20"/>
                                        </p:tgtEl>
                                        <p:attrNameLst>
                                          <p:attrName>ppt_h</p:attrName>
                                        </p:attrNameLst>
                                      </p:cBhvr>
                                      <p:tavLst>
                                        <p:tav tm="0">
                                          <p:val>
                                            <p:fltVal val="0"/>
                                          </p:val>
                                        </p:tav>
                                        <p:tav tm="100000">
                                          <p:val>
                                            <p:strVal val="#ppt_h"/>
                                          </p:val>
                                        </p:tav>
                                      </p:tavLst>
                                    </p:anim>
                                    <p:animEffect transition="in" filter="fade">
                                      <p:cBhvr>
                                        <p:cTn id="39" dur="750"/>
                                        <p:tgtEl>
                                          <p:spTgt spid="20"/>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750" fill="hold"/>
                                        <p:tgtEl>
                                          <p:spTgt spid="22"/>
                                        </p:tgtEl>
                                        <p:attrNameLst>
                                          <p:attrName>ppt_w</p:attrName>
                                        </p:attrNameLst>
                                      </p:cBhvr>
                                      <p:tavLst>
                                        <p:tav tm="0">
                                          <p:val>
                                            <p:fltVal val="0"/>
                                          </p:val>
                                        </p:tav>
                                        <p:tav tm="100000">
                                          <p:val>
                                            <p:strVal val="#ppt_w"/>
                                          </p:val>
                                        </p:tav>
                                      </p:tavLst>
                                    </p:anim>
                                    <p:anim calcmode="lin" valueType="num">
                                      <p:cBhvr>
                                        <p:cTn id="43" dur="750" fill="hold"/>
                                        <p:tgtEl>
                                          <p:spTgt spid="22"/>
                                        </p:tgtEl>
                                        <p:attrNameLst>
                                          <p:attrName>ppt_h</p:attrName>
                                        </p:attrNameLst>
                                      </p:cBhvr>
                                      <p:tavLst>
                                        <p:tav tm="0">
                                          <p:val>
                                            <p:fltVal val="0"/>
                                          </p:val>
                                        </p:tav>
                                        <p:tav tm="100000">
                                          <p:val>
                                            <p:strVal val="#ppt_h"/>
                                          </p:val>
                                        </p:tav>
                                      </p:tavLst>
                                    </p:anim>
                                    <p:animEffect transition="in" filter="fade">
                                      <p:cBhvr>
                                        <p:cTn id="44" dur="750"/>
                                        <p:tgtEl>
                                          <p:spTgt spid="22"/>
                                        </p:tgtEl>
                                      </p:cBhvr>
                                    </p:animEffect>
                                  </p:childTnLst>
                                </p:cTn>
                              </p:par>
                              <p:par>
                                <p:cTn id="45" presetID="47"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2198</TotalTime>
  <Words>138</Words>
  <Application>Microsoft Office PowerPoint</Application>
  <PresentationFormat>Custom</PresentationFormat>
  <Paragraphs>27</Paragraphs>
  <Slides>5</Slides>
  <Notes>2</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Office Theme</vt:lpstr>
      <vt:lpstr>1_Office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606</cp:revision>
  <dcterms:created xsi:type="dcterms:W3CDTF">2020-12-08T15:48:47Z</dcterms:created>
  <dcterms:modified xsi:type="dcterms:W3CDTF">2021-07-04T06:34:51Z</dcterms:modified>
</cp:coreProperties>
</file>