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72" r:id="rId5"/>
    <p:sldId id="273" r:id="rId6"/>
    <p:sldId id="274" r:id="rId7"/>
    <p:sldId id="289" r:id="rId8"/>
    <p:sldId id="286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53E"/>
    <a:srgbClr val="F09456"/>
    <a:srgbClr val="249024"/>
    <a:srgbClr val="30C230"/>
    <a:srgbClr val="269A26"/>
    <a:srgbClr val="33CC33"/>
    <a:srgbClr val="259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tags" Target="../tags/tag3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26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06478" y="2017687"/>
            <a:ext cx="11972108" cy="3451546"/>
            <a:chOff x="-390" y="1359"/>
            <a:chExt cx="19542" cy="6228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0" y="1359"/>
              <a:ext cx="19542" cy="6228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930" y="3083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705" y="3002"/>
              <a:ext cx="3888" cy="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  <a:sym typeface="+mn-ea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915" y="3083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  <a:sym typeface="+mn-ea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ECA4089F-2F46-47C1-9AAB-47B1476723DD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22DA55-2726-47D8-9FEC-FB8AD2CD9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59951"/>
              </p:ext>
            </p:extLst>
          </p:nvPr>
        </p:nvGraphicFramePr>
        <p:xfrm>
          <a:off x="693413" y="2217136"/>
          <a:ext cx="10947550" cy="26820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2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0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Hiệu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8FDCF692-3B24-4825-999C-5069E72D4271}"/>
              </a:ext>
            </a:extLst>
          </p:cNvPr>
          <p:cNvSpPr/>
          <p:nvPr/>
        </p:nvSpPr>
        <p:spPr>
          <a:xfrm>
            <a:off x="5599201" y="4047125"/>
            <a:ext cx="815867" cy="73663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023C899A-9C5A-4147-900F-46FE7FF608FA}"/>
              </a:ext>
            </a:extLst>
          </p:cNvPr>
          <p:cNvSpPr/>
          <p:nvPr/>
        </p:nvSpPr>
        <p:spPr>
          <a:xfrm>
            <a:off x="3825112" y="4065295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1D013BE3-D748-4057-81AB-2C598B36A311}"/>
              </a:ext>
            </a:extLst>
          </p:cNvPr>
          <p:cNvSpPr/>
          <p:nvPr/>
        </p:nvSpPr>
        <p:spPr>
          <a:xfrm>
            <a:off x="5454732" y="4026383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649B4899-C05E-4333-A6A6-8CF7D34FFCD6}"/>
              </a:ext>
            </a:extLst>
          </p:cNvPr>
          <p:cNvSpPr/>
          <p:nvPr/>
        </p:nvSpPr>
        <p:spPr>
          <a:xfrm>
            <a:off x="7042475" y="4026382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A9783A5A-4AEF-4EEC-B002-8926DFFCF93A}"/>
              </a:ext>
            </a:extLst>
          </p:cNvPr>
          <p:cNvSpPr/>
          <p:nvPr/>
        </p:nvSpPr>
        <p:spPr>
          <a:xfrm>
            <a:off x="10312496" y="4050247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2A07AA3-A76A-40DB-A8A1-B318E1A9EF98}"/>
              </a:ext>
            </a:extLst>
          </p:cNvPr>
          <p:cNvSpPr/>
          <p:nvPr/>
        </p:nvSpPr>
        <p:spPr>
          <a:xfrm>
            <a:off x="8701552" y="4038059"/>
            <a:ext cx="1020547" cy="7888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A93A760F-5E06-4676-9725-5BB272069621}"/>
              </a:ext>
            </a:extLst>
          </p:cNvPr>
          <p:cNvSpPr/>
          <p:nvPr/>
        </p:nvSpPr>
        <p:spPr>
          <a:xfrm>
            <a:off x="7193121" y="4038443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B0C0BA93-419B-4073-B9B1-8C63D6E3C999}"/>
              </a:ext>
            </a:extLst>
          </p:cNvPr>
          <p:cNvSpPr/>
          <p:nvPr/>
        </p:nvSpPr>
        <p:spPr>
          <a:xfrm>
            <a:off x="8852080" y="4047125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153D022D-EFA1-44AD-9577-2449FECE0E9A}"/>
              </a:ext>
            </a:extLst>
          </p:cNvPr>
          <p:cNvSpPr/>
          <p:nvPr/>
        </p:nvSpPr>
        <p:spPr>
          <a:xfrm>
            <a:off x="10380235" y="4047125"/>
            <a:ext cx="808822" cy="77977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BB6F56-09A5-44F9-A657-88BFD46E6933}"/>
              </a:ext>
            </a:extLst>
          </p:cNvPr>
          <p:cNvGrpSpPr/>
          <p:nvPr/>
        </p:nvGrpSpPr>
        <p:grpSpPr>
          <a:xfrm>
            <a:off x="331822" y="370441"/>
            <a:ext cx="1968344" cy="705990"/>
            <a:chOff x="30507" y="1382937"/>
            <a:chExt cx="1968344" cy="705990"/>
          </a:xfrm>
        </p:grpSpPr>
        <p:sp>
          <p:nvSpPr>
            <p:cNvPr id="33" name="MH_Other_2">
              <a:extLst>
                <a:ext uri="{FF2B5EF4-FFF2-40B4-BE49-F238E27FC236}">
                  <a16:creationId xmlns:a16="http://schemas.microsoft.com/office/drawing/2014/main" id="{FD0261EE-8BB4-4556-94C1-010697FB834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98FD5D-0885-44EA-AE75-2D332C56A08F}"/>
                </a:ext>
              </a:extLst>
            </p:cNvPr>
            <p:cNvSpPr txBox="1"/>
            <p:nvPr/>
          </p:nvSpPr>
          <p:spPr>
            <a:xfrm>
              <a:off x="926121" y="1498478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8" grpId="0"/>
      <p:bldP spid="20" grpId="0"/>
      <p:bldP spid="21" grpId="0"/>
      <p:bldP spid="24" grpId="0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FA56FC-63AE-4827-9BB6-F262F14EEA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815" b="85000" l="28438" r="74583">
                        <a14:foregroundMark x1="62135" y1="72963" x2="61927" y2="76111"/>
                        <a14:foregroundMark x1="69896" y1="61111" x2="68906" y2="65648"/>
                      </a14:backgroundRemoval>
                    </a14:imgEffect>
                  </a14:imgLayer>
                </a14:imgProps>
              </a:ext>
            </a:extLst>
          </a:blip>
          <a:srcRect l="28314" t="35504" r="25349" b="15349"/>
          <a:stretch/>
        </p:blipFill>
        <p:spPr>
          <a:xfrm>
            <a:off x="819000" y="1148388"/>
            <a:ext cx="10302947" cy="55885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F2D938F-3437-4765-A79D-71D4CBA3EE5B}"/>
              </a:ext>
            </a:extLst>
          </p:cNvPr>
          <p:cNvGrpSpPr/>
          <p:nvPr/>
        </p:nvGrpSpPr>
        <p:grpSpPr>
          <a:xfrm>
            <a:off x="211994" y="167748"/>
            <a:ext cx="11721336" cy="954107"/>
            <a:chOff x="30507" y="1382937"/>
            <a:chExt cx="11721336" cy="954107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0691CB55-393E-4735-85F0-535947F87DB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760A34-7EA4-4855-88FD-DB1BC83AB236}"/>
                </a:ext>
              </a:extLst>
            </p:cNvPr>
            <p:cNvSpPr txBox="1"/>
            <p:nvPr/>
          </p:nvSpPr>
          <p:spPr>
            <a:xfrm>
              <a:off x="836815" y="1382937"/>
              <a:ext cx="109150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lùn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lùn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48440CB-9A9A-4DCC-8F4D-3E439784BEE0}"/>
              </a:ext>
            </a:extLst>
          </p:cNvPr>
          <p:cNvSpPr/>
          <p:nvPr/>
        </p:nvSpPr>
        <p:spPr>
          <a:xfrm>
            <a:off x="3479800" y="3289300"/>
            <a:ext cx="2806700" cy="2032000"/>
          </a:xfrm>
          <a:custGeom>
            <a:avLst/>
            <a:gdLst>
              <a:gd name="connsiteX0" fmla="*/ 2806700 w 2806700"/>
              <a:gd name="connsiteY0" fmla="*/ 2032000 h 2032000"/>
              <a:gd name="connsiteX1" fmla="*/ 0 w 2806700"/>
              <a:gd name="connsiteY1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6700" h="2032000">
                <a:moveTo>
                  <a:pt x="2806700" y="20320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7E9679-F08B-4F0C-BE1D-F3C4CFA01AEE}"/>
              </a:ext>
            </a:extLst>
          </p:cNvPr>
          <p:cNvSpPr/>
          <p:nvPr/>
        </p:nvSpPr>
        <p:spPr>
          <a:xfrm>
            <a:off x="2387600" y="4622800"/>
            <a:ext cx="5486400" cy="1836738"/>
          </a:xfrm>
          <a:custGeom>
            <a:avLst/>
            <a:gdLst>
              <a:gd name="connsiteX0" fmla="*/ 5486400 w 5486400"/>
              <a:gd name="connsiteY0" fmla="*/ 1333500 h 1836738"/>
              <a:gd name="connsiteX1" fmla="*/ 4889500 w 5486400"/>
              <a:gd name="connsiteY1" fmla="*/ 1828800 h 1836738"/>
              <a:gd name="connsiteX2" fmla="*/ 3314700 w 5486400"/>
              <a:gd name="connsiteY2" fmla="*/ 1511300 h 1836738"/>
              <a:gd name="connsiteX3" fmla="*/ 0 w 5486400"/>
              <a:gd name="connsiteY3" fmla="*/ 0 h 18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836738">
                <a:moveTo>
                  <a:pt x="5486400" y="1333500"/>
                </a:moveTo>
                <a:cubicBezTo>
                  <a:pt x="5368925" y="1566333"/>
                  <a:pt x="5251450" y="1799167"/>
                  <a:pt x="4889500" y="1828800"/>
                </a:cubicBezTo>
                <a:cubicBezTo>
                  <a:pt x="4527550" y="1858433"/>
                  <a:pt x="4129617" y="1816100"/>
                  <a:pt x="3314700" y="1511300"/>
                </a:cubicBezTo>
                <a:cubicBezTo>
                  <a:pt x="2499783" y="1206500"/>
                  <a:pt x="1249891" y="6032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D18E19-ADAC-424A-9A4B-506491A9ABEC}"/>
              </a:ext>
            </a:extLst>
          </p:cNvPr>
          <p:cNvSpPr/>
          <p:nvPr/>
        </p:nvSpPr>
        <p:spPr>
          <a:xfrm>
            <a:off x="4978400" y="2705100"/>
            <a:ext cx="3987800" cy="2032000"/>
          </a:xfrm>
          <a:custGeom>
            <a:avLst/>
            <a:gdLst>
              <a:gd name="connsiteX0" fmla="*/ 4660900 w 4660900"/>
              <a:gd name="connsiteY0" fmla="*/ 2133600 h 2133600"/>
              <a:gd name="connsiteX1" fmla="*/ 0 w 4660900"/>
              <a:gd name="connsiteY1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60900" h="2133600">
                <a:moveTo>
                  <a:pt x="4660900" y="21336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6E777-94D0-40DA-8235-2DE1A2ACE1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 flipH="1">
            <a:off x="8725638" y="1399567"/>
            <a:ext cx="1649531" cy="2079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10793F-0EA2-4ED8-A3CF-4CAEFF38C969}"/>
              </a:ext>
            </a:extLst>
          </p:cNvPr>
          <p:cNvGrpSpPr/>
          <p:nvPr/>
        </p:nvGrpSpPr>
        <p:grpSpPr>
          <a:xfrm>
            <a:off x="3651029" y="873738"/>
            <a:ext cx="4563072" cy="1402819"/>
            <a:chOff x="3754848" y="1730426"/>
            <a:chExt cx="6179907" cy="1757031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56CBEA45-E715-49AD-A7B1-44C7F5AAC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095" y="2197089"/>
              <a:ext cx="4521650" cy="80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40 + 20 – 6 = ?</a:t>
              </a:r>
            </a:p>
          </p:txBody>
        </p:sp>
        <p:sp>
          <p:nvSpPr>
            <p:cNvPr id="17" name="Cloud Callout 8">
              <a:extLst>
                <a:ext uri="{FF2B5EF4-FFF2-40B4-BE49-F238E27FC236}">
                  <a16:creationId xmlns:a16="http://schemas.microsoft.com/office/drawing/2014/main" id="{4CBF126D-17CB-4D49-95D9-8DD02B6299A1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61015"/>
                <a:gd name="adj2" fmla="val 4113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xanh la">
            <a:extLst>
              <a:ext uri="{FF2B5EF4-FFF2-40B4-BE49-F238E27FC236}">
                <a16:creationId xmlns:a16="http://schemas.microsoft.com/office/drawing/2014/main" id="{4F47CA06-FB54-471F-863D-3BEEBC7F249A}"/>
              </a:ext>
            </a:extLst>
          </p:cNvPr>
          <p:cNvGrpSpPr/>
          <p:nvPr/>
        </p:nvGrpSpPr>
        <p:grpSpPr>
          <a:xfrm>
            <a:off x="-762000" y="2678737"/>
            <a:ext cx="6858000" cy="1157145"/>
            <a:chOff x="-604083" y="3153804"/>
            <a:chExt cx="6858000" cy="11571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FF0A56-40CE-421B-A69B-9F8C0693A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C2029153-68C8-44F1-A1A7-53D7370302A9}"/>
                </a:ext>
              </a:extLst>
            </p:cNvPr>
            <p:cNvSpPr/>
            <p:nvPr/>
          </p:nvSpPr>
          <p:spPr>
            <a:xfrm>
              <a:off x="2769545" y="3535272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</p:grpSp>
      <p:grpSp>
        <p:nvGrpSpPr>
          <p:cNvPr id="24" name="do">
            <a:extLst>
              <a:ext uri="{FF2B5EF4-FFF2-40B4-BE49-F238E27FC236}">
                <a16:creationId xmlns:a16="http://schemas.microsoft.com/office/drawing/2014/main" id="{B4108255-3D5E-484D-9E49-6CA51B2A8C0C}"/>
              </a:ext>
            </a:extLst>
          </p:cNvPr>
          <p:cNvGrpSpPr/>
          <p:nvPr/>
        </p:nvGrpSpPr>
        <p:grpSpPr>
          <a:xfrm>
            <a:off x="2688058" y="3819962"/>
            <a:ext cx="6858000" cy="1224393"/>
            <a:chOff x="2824917" y="4279115"/>
            <a:chExt cx="6858000" cy="122439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22CE49-BE6F-4F6A-8AB6-FE20D4474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28647A5D-6348-4BC6-978B-7FCD2FFAB240}"/>
                </a:ext>
              </a:extLst>
            </p:cNvPr>
            <p:cNvSpPr/>
            <p:nvPr/>
          </p:nvSpPr>
          <p:spPr>
            <a:xfrm>
              <a:off x="6339700" y="4623077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8364CB97-7A94-4ED6-BF8B-5A602CAB4D8B}"/>
              </a:ext>
            </a:extLst>
          </p:cNvPr>
          <p:cNvSpPr/>
          <p:nvPr/>
        </p:nvSpPr>
        <p:spPr>
          <a:xfrm>
            <a:off x="365506" y="1025871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31" name="xanh 2">
            <a:extLst>
              <a:ext uri="{FF2B5EF4-FFF2-40B4-BE49-F238E27FC236}">
                <a16:creationId xmlns:a16="http://schemas.microsoft.com/office/drawing/2014/main" id="{CE46CA91-DA83-4CD1-B3DA-C9621497BA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65" y="3459923"/>
            <a:ext cx="901347" cy="9013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BBF7B0-E006-4408-8508-5AC177E1AAE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07" t="9720" r="7737" b="54882"/>
          <a:stretch/>
        </p:blipFill>
        <p:spPr>
          <a:xfrm>
            <a:off x="-9525" y="5757339"/>
            <a:ext cx="12211050" cy="1104900"/>
          </a:xfrm>
          <a:prstGeom prst="rect">
            <a:avLst/>
          </a:prstGeom>
        </p:spPr>
      </p:pic>
      <p:grpSp>
        <p:nvGrpSpPr>
          <p:cNvPr id="33" name="xanhd duong">
            <a:extLst>
              <a:ext uri="{FF2B5EF4-FFF2-40B4-BE49-F238E27FC236}">
                <a16:creationId xmlns:a16="http://schemas.microsoft.com/office/drawing/2014/main" id="{3135107B-F159-4372-9D9C-29FF88893062}"/>
              </a:ext>
            </a:extLst>
          </p:cNvPr>
          <p:cNvGrpSpPr/>
          <p:nvPr/>
        </p:nvGrpSpPr>
        <p:grpSpPr>
          <a:xfrm>
            <a:off x="5932565" y="4918604"/>
            <a:ext cx="6858000" cy="1278950"/>
            <a:chOff x="5938082" y="5455890"/>
            <a:chExt cx="6858000" cy="1278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C3F5450-C983-4D4F-BEA8-5F350C9B5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58C35EC8-BA06-49CE-8424-20C962D2FBF2}"/>
                </a:ext>
              </a:extLst>
            </p:cNvPr>
            <p:cNvSpPr/>
            <p:nvPr/>
          </p:nvSpPr>
          <p:spPr>
            <a:xfrm>
              <a:off x="9444828" y="5766688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69E0C0-F2DE-484B-82D7-EFD20F2597CC}"/>
              </a:ext>
            </a:extLst>
          </p:cNvPr>
          <p:cNvGrpSpPr/>
          <p:nvPr/>
        </p:nvGrpSpPr>
        <p:grpSpPr>
          <a:xfrm>
            <a:off x="278468" y="201118"/>
            <a:ext cx="4901839" cy="705990"/>
            <a:chOff x="30507" y="1382937"/>
            <a:chExt cx="4901839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B378AD77-1868-47F0-90F5-3873FB3FDD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20E3D0-8C71-43F8-B06D-7113287F8171}"/>
                </a:ext>
              </a:extLst>
            </p:cNvPr>
            <p:cNvSpPr txBox="1"/>
            <p:nvPr/>
          </p:nvSpPr>
          <p:spPr>
            <a:xfrm>
              <a:off x="926121" y="1498478"/>
              <a:ext cx="4006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id="{35346D73-DEE4-4D07-B2D6-468AAAD39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4949" y="6166376"/>
            <a:ext cx="406400" cy="406400"/>
          </a:xfrm>
          <a:prstGeom prst="rect">
            <a:avLst/>
          </a:prstGeom>
        </p:spPr>
      </p:pic>
      <p:pic>
        <p:nvPicPr>
          <p:cNvPr id="4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DEA7AF23-98D4-498A-BD63-3E0B9CA258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45732" y="4941902"/>
            <a:ext cx="406400" cy="406400"/>
          </a:xfrm>
          <a:prstGeom prst="rect">
            <a:avLst/>
          </a:prstGeom>
        </p:spPr>
      </p:pic>
      <p:pic>
        <p:nvPicPr>
          <p:cNvPr id="36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CA407822-0227-40B1-AE0E-4195159F27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5497" y="55541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-0.44453 1.48148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98373 3.33333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93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4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0D15A2-9375-4BEC-A637-1C7F64E4F1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98757" y="180510"/>
            <a:ext cx="1649531" cy="2079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2AB38-44C2-4DD2-A365-ABA3464CDE58}"/>
              </a:ext>
            </a:extLst>
          </p:cNvPr>
          <p:cNvGrpSpPr/>
          <p:nvPr/>
        </p:nvGrpSpPr>
        <p:grpSpPr>
          <a:xfrm>
            <a:off x="4834302" y="384800"/>
            <a:ext cx="4541511" cy="1382869"/>
            <a:chOff x="3754848" y="1730426"/>
            <a:chExt cx="6179907" cy="1757031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2A2CA760-2DA6-4DD7-B7B1-CBB5A4CCD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43 - 8 + 17</a:t>
              </a:r>
            </a:p>
          </p:txBody>
        </p:sp>
        <p:sp>
          <p:nvSpPr>
            <p:cNvPr id="17" name="Cloud Callout 8">
              <a:extLst>
                <a:ext uri="{FF2B5EF4-FFF2-40B4-BE49-F238E27FC236}">
                  <a16:creationId xmlns:a16="http://schemas.microsoft.com/office/drawing/2014/main" id="{C3585ADC-3272-4AF4-899C-DB4BCF444471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xanh la">
            <a:extLst>
              <a:ext uri="{FF2B5EF4-FFF2-40B4-BE49-F238E27FC236}">
                <a16:creationId xmlns:a16="http://schemas.microsoft.com/office/drawing/2014/main" id="{D50899A8-B236-437B-BAEF-E02164AE1EFE}"/>
              </a:ext>
            </a:extLst>
          </p:cNvPr>
          <p:cNvGrpSpPr/>
          <p:nvPr/>
        </p:nvGrpSpPr>
        <p:grpSpPr>
          <a:xfrm>
            <a:off x="-613608" y="2561158"/>
            <a:ext cx="6858000" cy="1157145"/>
            <a:chOff x="-604083" y="3153804"/>
            <a:chExt cx="6858000" cy="11571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6E0A0A-FC9E-4CD4-9EEB-86185A2E1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D665A49B-4450-4854-BFBB-BED08FE9793B}"/>
                </a:ext>
              </a:extLst>
            </p:cNvPr>
            <p:cNvSpPr/>
            <p:nvPr/>
          </p:nvSpPr>
          <p:spPr>
            <a:xfrm>
              <a:off x="2824917" y="3545211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24" name="do">
            <a:extLst>
              <a:ext uri="{FF2B5EF4-FFF2-40B4-BE49-F238E27FC236}">
                <a16:creationId xmlns:a16="http://schemas.microsoft.com/office/drawing/2014/main" id="{86329724-FD18-49C5-BD7C-98F7262A82FE}"/>
              </a:ext>
            </a:extLst>
          </p:cNvPr>
          <p:cNvGrpSpPr/>
          <p:nvPr/>
        </p:nvGrpSpPr>
        <p:grpSpPr>
          <a:xfrm>
            <a:off x="2815392" y="3686469"/>
            <a:ext cx="6858000" cy="1224393"/>
            <a:chOff x="2824917" y="4279115"/>
            <a:chExt cx="6858000" cy="122439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B610DD0-C2F8-4B7C-8647-552383AD3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75FECA95-710F-462B-A966-530DAB3E5BA3}"/>
                </a:ext>
              </a:extLst>
            </p:cNvPr>
            <p:cNvSpPr/>
            <p:nvPr/>
          </p:nvSpPr>
          <p:spPr>
            <a:xfrm>
              <a:off x="6253917" y="46602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62</a:t>
              </a:r>
            </a:p>
          </p:txBody>
        </p:sp>
      </p:grp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D08228F8-703E-45EA-A3ED-24E5362D896B}"/>
              </a:ext>
            </a:extLst>
          </p:cNvPr>
          <p:cNvSpPr/>
          <p:nvPr/>
        </p:nvSpPr>
        <p:spPr>
          <a:xfrm>
            <a:off x="365506" y="38025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376D948-8522-452B-A229-2A6626F513C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grpSp>
        <p:nvGrpSpPr>
          <p:cNvPr id="33" name="xanhd duong">
            <a:extLst>
              <a:ext uri="{FF2B5EF4-FFF2-40B4-BE49-F238E27FC236}">
                <a16:creationId xmlns:a16="http://schemas.microsoft.com/office/drawing/2014/main" id="{120C329D-D47C-44E6-9293-06FA9D8A7D7C}"/>
              </a:ext>
            </a:extLst>
          </p:cNvPr>
          <p:cNvGrpSpPr/>
          <p:nvPr/>
        </p:nvGrpSpPr>
        <p:grpSpPr>
          <a:xfrm>
            <a:off x="5949615" y="4923693"/>
            <a:ext cx="6858000" cy="1278950"/>
            <a:chOff x="5938082" y="5455890"/>
            <a:chExt cx="6858000" cy="1278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CDA6EB-C347-49A0-83AB-40A720342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011D28AB-1DE8-48A6-9CBF-0119FA6609F8}"/>
                </a:ext>
              </a:extLst>
            </p:cNvPr>
            <p:cNvSpPr/>
            <p:nvPr/>
          </p:nvSpPr>
          <p:spPr>
            <a:xfrm>
              <a:off x="9373592" y="58286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52</a:t>
              </a:r>
            </a:p>
          </p:txBody>
        </p:sp>
      </p:grpSp>
      <p:pic>
        <p:nvPicPr>
          <p:cNvPr id="36" name="xanh 2">
            <a:extLst>
              <a:ext uri="{FF2B5EF4-FFF2-40B4-BE49-F238E27FC236}">
                <a16:creationId xmlns:a16="http://schemas.microsoft.com/office/drawing/2014/main" id="{AB991681-82E3-497F-8460-1F93BCDB85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54" y="4520637"/>
            <a:ext cx="901347" cy="901347"/>
          </a:xfrm>
          <a:prstGeom prst="rect">
            <a:avLst/>
          </a:prstGeom>
        </p:spPr>
      </p:pic>
      <p:pic>
        <p:nvPicPr>
          <p:cNvPr id="27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id="{C2995DBE-F2AD-4A3D-B79A-4B5287CC4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14949" y="6166376"/>
            <a:ext cx="406400" cy="406400"/>
          </a:xfrm>
          <a:prstGeom prst="rect">
            <a:avLst/>
          </a:prstGeom>
        </p:spPr>
      </p:pic>
      <p:pic>
        <p:nvPicPr>
          <p:cNvPr id="28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456D722D-DA31-4457-9137-355DCE1832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58266" y="4923693"/>
            <a:ext cx="406400" cy="406400"/>
          </a:xfrm>
          <a:prstGeom prst="rect">
            <a:avLst/>
          </a:prstGeom>
        </p:spPr>
      </p:pic>
      <p:pic>
        <p:nvPicPr>
          <p:cNvPr id="29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id="{F4FB2E7F-9C05-4DEF-941B-848FF3B8A6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58266" y="55584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44453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4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73164 -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64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03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AD52C-F76C-4920-A19C-474415A7CC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26" b="87315" l="12656" r="93802">
                        <a14:foregroundMark x1="26510" y1="36759" x2="53177" y2="30370"/>
                        <a14:foregroundMark x1="21042" y1="27130" x2="63646" y2="28241"/>
                        <a14:foregroundMark x1="62604" y1="28056" x2="62292" y2="42963"/>
                        <a14:foregroundMark x1="57969" y1="50741" x2="76406" y2="55463"/>
                        <a14:foregroundMark x1="53125" y1="57500" x2="75417" y2="64815"/>
                        <a14:foregroundMark x1="76302" y1="64815" x2="67135" y2="79722"/>
                        <a14:foregroundMark x1="69792" y1="84630" x2="43802" y2="73056"/>
                        <a14:foregroundMark x1="39688" y1="74259" x2="67760" y2="71667"/>
                        <a14:foregroundMark x1="67604" y1="64630" x2="67917" y2="75926"/>
                        <a14:foregroundMark x1="71510" y1="65278" x2="66042" y2="77037"/>
                        <a14:foregroundMark x1="71094" y1="66204" x2="63750" y2="79722"/>
                        <a14:foregroundMark x1="76719" y1="60278" x2="76719" y2="68704"/>
                        <a14:foregroundMark x1="75885" y1="48056" x2="74479" y2="64815"/>
                        <a14:foregroundMark x1="48333" y1="54444" x2="48333" y2="72222"/>
                        <a14:foregroundMark x1="39844" y1="72870" x2="54948" y2="82130"/>
                        <a14:foregroundMark x1="53177" y1="80463" x2="57969" y2="80926"/>
                        <a14:foregroundMark x1="55573" y1="83056" x2="66302" y2="82963"/>
                      </a14:backgroundRemoval>
                    </a14:imgEffect>
                  </a14:imgLayer>
                </a14:imgProps>
              </a:ext>
            </a:extLst>
          </a:blip>
          <a:srcRect l="34973" t="26601" r="20990" b="16432"/>
          <a:stretch/>
        </p:blipFill>
        <p:spPr>
          <a:xfrm>
            <a:off x="208899" y="4075238"/>
            <a:ext cx="3586924" cy="2610027"/>
          </a:xfrm>
          <a:prstGeom prst="round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2143CED-F673-4766-A81F-20A721D0BC5C}"/>
              </a:ext>
            </a:extLst>
          </p:cNvPr>
          <p:cNvGrpSpPr/>
          <p:nvPr/>
        </p:nvGrpSpPr>
        <p:grpSpPr>
          <a:xfrm>
            <a:off x="211994" y="167748"/>
            <a:ext cx="10250599" cy="1384995"/>
            <a:chOff x="30507" y="1382937"/>
            <a:chExt cx="10250599" cy="1384995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B63F141E-0964-4DBB-AED1-CC195E79C42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83EC6F-CBA8-41D4-910D-2333038874DF}"/>
                </a:ext>
              </a:extLst>
            </p:cNvPr>
            <p:cNvSpPr txBox="1"/>
            <p:nvPr/>
          </p:nvSpPr>
          <p:spPr>
            <a:xfrm>
              <a:off x="894637" y="1382937"/>
              <a:ext cx="93864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F7640984-C981-4291-9557-6CD872F52794}"/>
              </a:ext>
            </a:extLst>
          </p:cNvPr>
          <p:cNvSpPr/>
          <p:nvPr/>
        </p:nvSpPr>
        <p:spPr>
          <a:xfrm>
            <a:off x="5186262" y="1703056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92254894-9FE6-4AE2-8F69-0C2B4B1B7DBF}"/>
              </a:ext>
            </a:extLst>
          </p:cNvPr>
          <p:cNvSpPr/>
          <p:nvPr/>
        </p:nvSpPr>
        <p:spPr>
          <a:xfrm>
            <a:off x="3116670" y="2260824"/>
            <a:ext cx="6421966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: 35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 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khuất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…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9AE9F65-6E1C-4798-883E-E51FBD25E9D6}"/>
              </a:ext>
            </a:extLst>
          </p:cNvPr>
          <p:cNvSpPr/>
          <p:nvPr/>
        </p:nvSpPr>
        <p:spPr>
          <a:xfrm>
            <a:off x="6889917" y="4179598"/>
            <a:ext cx="2275957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F51293F-755B-4AD1-A0E8-BE86A4A8C95A}"/>
              </a:ext>
            </a:extLst>
          </p:cNvPr>
          <p:cNvSpPr/>
          <p:nvPr/>
        </p:nvSpPr>
        <p:spPr>
          <a:xfrm>
            <a:off x="3990624" y="4837934"/>
            <a:ext cx="738124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khuất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35 – 9 = 26 (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26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5ED489-419A-459D-803A-80A26867E805}"/>
              </a:ext>
            </a:extLst>
          </p:cNvPr>
          <p:cNvGrpSpPr/>
          <p:nvPr/>
        </p:nvGrpSpPr>
        <p:grpSpPr>
          <a:xfrm>
            <a:off x="1368845" y="1477291"/>
            <a:ext cx="10225837" cy="4984835"/>
            <a:chOff x="1338438" y="1469259"/>
            <a:chExt cx="10225837" cy="498483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784A53-5428-47B2-8C67-577240679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6402" y="2613163"/>
              <a:ext cx="8444837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C8464D-9B8F-42AD-924C-FDA246EB1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9175" y="4333783"/>
              <a:ext cx="8422064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9EECB5E-76D7-49CB-8CE8-01A716C2F6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6403" y="6047479"/>
              <a:ext cx="8444836" cy="0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98CD8D-3A40-4C05-9EF0-91353DB33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548" y="3481514"/>
              <a:ext cx="2031335" cy="11975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9C9FC0-DF72-4351-8408-A9A86E67F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26"/>
            <a:stretch/>
          </p:blipFill>
          <p:spPr>
            <a:xfrm flipH="1">
              <a:off x="9652575" y="5079617"/>
              <a:ext cx="1854544" cy="137447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8F0CE0-4860-4C2A-8C41-860ED65B4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56749" y="1469259"/>
              <a:ext cx="1907526" cy="1855265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164B2-62A7-45F3-AE2F-F2BFEABDE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1650" y="2613163"/>
              <a:ext cx="0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0994D3-CFA8-4C68-9962-33D059A18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9175" y="2613163"/>
              <a:ext cx="0" cy="3434316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625921-DB1C-4665-80DA-EF1A2D60A7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4228" y="4330321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5C1FB4-303C-4F97-8245-0F57505E63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0034" y="2629412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29754E-2649-4C8D-8860-52DC1C2C9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5464" y="2660384"/>
              <a:ext cx="1717798" cy="1686186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31DF159-10D3-4CC6-9C8E-D02EAC174F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7426" y="2628486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61A27CD-631B-4D67-B0FE-E9272AD3C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8743" y="2581592"/>
              <a:ext cx="0" cy="1748729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2C8D959-D497-4DB3-981F-3E2AD028A6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7456" y="4330321"/>
              <a:ext cx="1717422" cy="1717158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D0DB44-EAA8-406F-8F5C-EAFED59BA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4878" y="4299100"/>
              <a:ext cx="0" cy="1748729"/>
            </a:xfrm>
            <a:prstGeom prst="line">
              <a:avLst/>
            </a:prstGeom>
            <a:ln w="38100">
              <a:solidFill>
                <a:srgbClr val="F09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1E4684-C010-4BB0-8ED0-28EE8C78A909}"/>
                </a:ext>
              </a:extLst>
            </p:cNvPr>
            <p:cNvGrpSpPr/>
            <p:nvPr/>
          </p:nvGrpSpPr>
          <p:grpSpPr>
            <a:xfrm>
              <a:off x="1338438" y="2267611"/>
              <a:ext cx="678798" cy="627962"/>
              <a:chOff x="3646583" y="2247040"/>
              <a:chExt cx="678798" cy="627962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BC4078A-8946-4C0B-BC35-17E1ADD2F8C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DB4E64A-2807-4A3F-BF66-73B722D254F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4C2817C-EA4F-498A-955A-6DA18609E6AB}"/>
                </a:ext>
              </a:extLst>
            </p:cNvPr>
            <p:cNvGrpSpPr/>
            <p:nvPr/>
          </p:nvGrpSpPr>
          <p:grpSpPr>
            <a:xfrm>
              <a:off x="3060985" y="2267611"/>
              <a:ext cx="678798" cy="627962"/>
              <a:chOff x="3646583" y="2247040"/>
              <a:chExt cx="678798" cy="62796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384EDEC-6E77-4AA3-84AF-73E88D96F9D5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4D8C29-510D-4B66-ADB1-ED23B28E216D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60D2E07-B911-4DC3-965B-DED390038037}"/>
                </a:ext>
              </a:extLst>
            </p:cNvPr>
            <p:cNvGrpSpPr/>
            <p:nvPr/>
          </p:nvGrpSpPr>
          <p:grpSpPr>
            <a:xfrm>
              <a:off x="4769725" y="2267611"/>
              <a:ext cx="678798" cy="627962"/>
              <a:chOff x="3646583" y="2247040"/>
              <a:chExt cx="678798" cy="627962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375820B-ADB2-4EB7-938C-6E1437C2518A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C2794C6-19EC-4AEC-9470-E309E1A32461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53CC101-8AA5-4CDD-9489-51B409E80EED}"/>
                </a:ext>
              </a:extLst>
            </p:cNvPr>
            <p:cNvGrpSpPr/>
            <p:nvPr/>
          </p:nvGrpSpPr>
          <p:grpSpPr>
            <a:xfrm>
              <a:off x="6418257" y="2267611"/>
              <a:ext cx="678798" cy="627962"/>
              <a:chOff x="3646583" y="2247040"/>
              <a:chExt cx="678798" cy="627962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AB5CAB8-7153-4660-A5B3-7BD6CFFDE81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CAD46E3-65B5-41F6-8DE5-5BA2C679F33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4459BD9-7DA0-4643-A00D-84D431E045BB}"/>
                </a:ext>
              </a:extLst>
            </p:cNvPr>
            <p:cNvGrpSpPr/>
            <p:nvPr/>
          </p:nvGrpSpPr>
          <p:grpSpPr>
            <a:xfrm>
              <a:off x="8116048" y="2267611"/>
              <a:ext cx="678798" cy="627962"/>
              <a:chOff x="3646583" y="2247040"/>
              <a:chExt cx="678798" cy="62796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209D027-0006-485B-85CB-5EDBC46ABCE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CA8640-7465-4336-AFAA-79B6ED8BD3A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C828CF9-6853-4F15-8C86-7DD239910ED6}"/>
                </a:ext>
              </a:extLst>
            </p:cNvPr>
            <p:cNvGrpSpPr/>
            <p:nvPr/>
          </p:nvGrpSpPr>
          <p:grpSpPr>
            <a:xfrm>
              <a:off x="1338438" y="4000730"/>
              <a:ext cx="678798" cy="627962"/>
              <a:chOff x="3646583" y="2247040"/>
              <a:chExt cx="678798" cy="62796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807B37D-E699-4EA2-86FD-CD72B2D4093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8B9C796-6CB2-4AC8-8178-AC5F9BFEF1E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C76E24-850E-493C-BF72-3843598A0475}"/>
                </a:ext>
              </a:extLst>
            </p:cNvPr>
            <p:cNvGrpSpPr/>
            <p:nvPr/>
          </p:nvGrpSpPr>
          <p:grpSpPr>
            <a:xfrm>
              <a:off x="3060985" y="4000730"/>
              <a:ext cx="678798" cy="627962"/>
              <a:chOff x="3646583" y="2247040"/>
              <a:chExt cx="678798" cy="62796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F1010B8-D790-46BE-AEE5-236436345F6C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4246AB-3151-4085-B235-9149B590C725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D9BA134-E01A-48E8-BAC5-3771D7BD0258}"/>
                </a:ext>
              </a:extLst>
            </p:cNvPr>
            <p:cNvGrpSpPr/>
            <p:nvPr/>
          </p:nvGrpSpPr>
          <p:grpSpPr>
            <a:xfrm>
              <a:off x="4769725" y="4000730"/>
              <a:ext cx="678798" cy="627962"/>
              <a:chOff x="3646583" y="2247040"/>
              <a:chExt cx="678798" cy="627962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22A5D1A-0451-4202-946A-5A22C9E2867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B02221E-52D7-4C27-A3CA-920FF476A6BC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A767399-1F09-4989-AA64-7E4F07AF6DC5}"/>
                </a:ext>
              </a:extLst>
            </p:cNvPr>
            <p:cNvGrpSpPr/>
            <p:nvPr/>
          </p:nvGrpSpPr>
          <p:grpSpPr>
            <a:xfrm>
              <a:off x="6418257" y="4000730"/>
              <a:ext cx="678798" cy="627962"/>
              <a:chOff x="3646583" y="2247040"/>
              <a:chExt cx="678798" cy="627962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B5861E8-46FB-4576-AFBD-9C56E219D4A2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4EB5A5E-E48E-43C0-93A1-0C4B08FC14AB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368D61F-1059-49B4-A998-6F1557064559}"/>
                </a:ext>
              </a:extLst>
            </p:cNvPr>
            <p:cNvGrpSpPr/>
            <p:nvPr/>
          </p:nvGrpSpPr>
          <p:grpSpPr>
            <a:xfrm>
              <a:off x="8116048" y="4000730"/>
              <a:ext cx="678798" cy="627962"/>
              <a:chOff x="3646583" y="2247040"/>
              <a:chExt cx="678798" cy="627962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5B4C10F-B269-45D3-8C2A-B6ADC9F966C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29844D9-EB39-4D1C-9C58-FA65B667B52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621FE9F-B601-454B-9BD8-E84474B63181}"/>
                </a:ext>
              </a:extLst>
            </p:cNvPr>
            <p:cNvGrpSpPr/>
            <p:nvPr/>
          </p:nvGrpSpPr>
          <p:grpSpPr>
            <a:xfrm>
              <a:off x="1338438" y="5733499"/>
              <a:ext cx="678798" cy="627962"/>
              <a:chOff x="3646583" y="2247040"/>
              <a:chExt cx="678798" cy="627962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4402BE8D-8CE9-4CF0-9B4C-9BD2C5FFCF4E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A3B741F-03B9-4C0E-9657-E495B2AC01A6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0AE31AD-DAE0-4A7B-BF03-33EE84BDE17F}"/>
                </a:ext>
              </a:extLst>
            </p:cNvPr>
            <p:cNvGrpSpPr/>
            <p:nvPr/>
          </p:nvGrpSpPr>
          <p:grpSpPr>
            <a:xfrm>
              <a:off x="3060985" y="5733499"/>
              <a:ext cx="678798" cy="627962"/>
              <a:chOff x="3646583" y="2247040"/>
              <a:chExt cx="678798" cy="627962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EDBD83-6D80-4F32-9FD6-E813970C193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B3B45D3-687E-4C51-9E44-8EC7B6E4E790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FF444C1-BD8A-4E9E-8E2A-6B043EE6FA1D}"/>
                </a:ext>
              </a:extLst>
            </p:cNvPr>
            <p:cNvGrpSpPr/>
            <p:nvPr/>
          </p:nvGrpSpPr>
          <p:grpSpPr>
            <a:xfrm>
              <a:off x="4769725" y="5733499"/>
              <a:ext cx="678798" cy="627962"/>
              <a:chOff x="3646583" y="2247040"/>
              <a:chExt cx="678798" cy="62796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3D45EA7-A7BE-4A05-958B-ACA9555E9F07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EDB2BAD-B60B-40B5-97B4-1BAB6E84F8F7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7AB8956-CC21-428F-97EC-0642BF838127}"/>
                </a:ext>
              </a:extLst>
            </p:cNvPr>
            <p:cNvGrpSpPr/>
            <p:nvPr/>
          </p:nvGrpSpPr>
          <p:grpSpPr>
            <a:xfrm>
              <a:off x="6418257" y="5733499"/>
              <a:ext cx="678798" cy="627962"/>
              <a:chOff x="3646583" y="2247040"/>
              <a:chExt cx="678798" cy="627962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7E9FAE1-2519-4FF6-87CF-CC2D88C6C2A0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E950577-7AC0-4158-BA7A-A13DF626AD93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8EC5BFC-48EC-49BD-8D9D-42703271718E}"/>
                </a:ext>
              </a:extLst>
            </p:cNvPr>
            <p:cNvGrpSpPr/>
            <p:nvPr/>
          </p:nvGrpSpPr>
          <p:grpSpPr>
            <a:xfrm>
              <a:off x="8116048" y="5733499"/>
              <a:ext cx="678798" cy="627962"/>
              <a:chOff x="3646583" y="2247040"/>
              <a:chExt cx="678798" cy="627962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0B77AA4-8CE3-4B0A-97D5-500CB74A9D96}"/>
                  </a:ext>
                </a:extLst>
              </p:cNvPr>
              <p:cNvSpPr/>
              <p:nvPr/>
            </p:nvSpPr>
            <p:spPr>
              <a:xfrm>
                <a:off x="3646583" y="2247040"/>
                <a:ext cx="627962" cy="6279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E85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6C16562-4976-4DD4-B1DA-E4C3A4BBEB44}"/>
                  </a:ext>
                </a:extLst>
              </p:cNvPr>
              <p:cNvSpPr txBox="1"/>
              <p:nvPr/>
            </p:nvSpPr>
            <p:spPr>
              <a:xfrm>
                <a:off x="3697419" y="2307314"/>
                <a:ext cx="627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CE4B6AC-C9AC-4FAC-BF43-8A0DEB712D58}"/>
              </a:ext>
            </a:extLst>
          </p:cNvPr>
          <p:cNvGrpSpPr/>
          <p:nvPr/>
        </p:nvGrpSpPr>
        <p:grpSpPr>
          <a:xfrm>
            <a:off x="211994" y="167748"/>
            <a:ext cx="12449472" cy="892552"/>
            <a:chOff x="30507" y="1382937"/>
            <a:chExt cx="12449472" cy="892552"/>
          </a:xfrm>
        </p:grpSpPr>
        <p:sp>
          <p:nvSpPr>
            <p:cNvPr id="88" name="MH_Other_2">
              <a:extLst>
                <a:ext uri="{FF2B5EF4-FFF2-40B4-BE49-F238E27FC236}">
                  <a16:creationId xmlns:a16="http://schemas.microsoft.com/office/drawing/2014/main" id="{6B3B4CF9-6E54-437E-BCB1-DCA748A47D5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D12512F-5E2D-44C3-A65E-A591E9FD1351}"/>
                </a:ext>
              </a:extLst>
            </p:cNvPr>
            <p:cNvSpPr txBox="1"/>
            <p:nvPr/>
          </p:nvSpPr>
          <p:spPr>
            <a:xfrm>
              <a:off x="759293" y="1382937"/>
              <a:ext cx="1172068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ô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bay?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113DEF-5A9D-4995-9E77-8B3680564ED4}"/>
              </a:ext>
            </a:extLst>
          </p:cNvPr>
          <p:cNvGrpSpPr/>
          <p:nvPr/>
        </p:nvGrpSpPr>
        <p:grpSpPr>
          <a:xfrm>
            <a:off x="1466513" y="1238926"/>
            <a:ext cx="8808202" cy="614057"/>
            <a:chOff x="1066925" y="1100273"/>
            <a:chExt cx="8808202" cy="61405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AAAA46A-F94E-43EB-BE1B-CE7FAB17FC38}"/>
                </a:ext>
              </a:extLst>
            </p:cNvPr>
            <p:cNvSpPr/>
            <p:nvPr/>
          </p:nvSpPr>
          <p:spPr>
            <a:xfrm>
              <a:off x="1066925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25 - 8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9DADEED-223D-4871-AC5F-2C04414E81DC}"/>
                </a:ext>
              </a:extLst>
            </p:cNvPr>
            <p:cNvSpPr/>
            <p:nvPr/>
          </p:nvSpPr>
          <p:spPr>
            <a:xfrm>
              <a:off x="2937790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30 - 2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8EE7E628-EA1F-45B2-9AB5-557F4C60FF4B}"/>
                </a:ext>
              </a:extLst>
            </p:cNvPr>
            <p:cNvSpPr/>
            <p:nvPr/>
          </p:nvSpPr>
          <p:spPr>
            <a:xfrm>
              <a:off x="4782772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20 - 3</a:t>
              </a: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9A9159E-B8BA-431D-913F-E94695E20DE7}"/>
                </a:ext>
              </a:extLst>
            </p:cNvPr>
            <p:cNvSpPr/>
            <p:nvPr/>
          </p:nvSpPr>
          <p:spPr>
            <a:xfrm>
              <a:off x="6656676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30 - 7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A61D4807-2BB9-4D6E-93C9-8D2E30E4692B}"/>
                </a:ext>
              </a:extLst>
            </p:cNvPr>
            <p:cNvSpPr/>
            <p:nvPr/>
          </p:nvSpPr>
          <p:spPr>
            <a:xfrm>
              <a:off x="8507820" y="1100273"/>
              <a:ext cx="1367307" cy="614057"/>
            </a:xfrm>
            <a:prstGeom prst="roundRect">
              <a:avLst/>
            </a:prstGeom>
            <a:noFill/>
            <a:ln w="28575">
              <a:solidFill>
                <a:srgbClr val="EE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33 - 5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A82E97-F68E-42B6-9ABA-F2B479509FBB}"/>
                </a:ext>
              </a:extLst>
            </p:cNvPr>
            <p:cNvCxnSpPr>
              <a:stCxn id="2" idx="3"/>
              <a:endCxn id="90" idx="1"/>
            </p:cNvCxnSpPr>
            <p:nvPr/>
          </p:nvCxnSpPr>
          <p:spPr>
            <a:xfrm>
              <a:off x="2434232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E4D3102-6C03-4761-A54A-70455E4670E4}"/>
                </a:ext>
              </a:extLst>
            </p:cNvPr>
            <p:cNvCxnSpPr/>
            <p:nvPr/>
          </p:nvCxnSpPr>
          <p:spPr>
            <a:xfrm>
              <a:off x="4317003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A3F8A92-8DD9-455F-A011-F9AD615AD14F}"/>
                </a:ext>
              </a:extLst>
            </p:cNvPr>
            <p:cNvCxnSpPr/>
            <p:nvPr/>
          </p:nvCxnSpPr>
          <p:spPr>
            <a:xfrm>
              <a:off x="6166478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87C7B0C-CC7C-4DC0-9A6C-3E6DF12A2642}"/>
                </a:ext>
              </a:extLst>
            </p:cNvPr>
            <p:cNvCxnSpPr/>
            <p:nvPr/>
          </p:nvCxnSpPr>
          <p:spPr>
            <a:xfrm>
              <a:off x="8004262" y="1407302"/>
              <a:ext cx="5035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F0E262-14B3-47C3-BCB2-19055FE7EA7D}"/>
              </a:ext>
            </a:extLst>
          </p:cNvPr>
          <p:cNvGrpSpPr/>
          <p:nvPr/>
        </p:nvGrpSpPr>
        <p:grpSpPr>
          <a:xfrm>
            <a:off x="1365708" y="2266784"/>
            <a:ext cx="666723" cy="627962"/>
            <a:chOff x="-1352931" y="1000026"/>
            <a:chExt cx="666723" cy="62796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F4426C0-F772-4CC3-8311-1E6B200B5FE1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ADDA772-F0D9-42C1-A054-C22D3733560B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D1B035-624B-440F-8EA8-D993CF518470}"/>
              </a:ext>
            </a:extLst>
          </p:cNvPr>
          <p:cNvGrpSpPr/>
          <p:nvPr/>
        </p:nvGrpSpPr>
        <p:grpSpPr>
          <a:xfrm>
            <a:off x="3095969" y="2278846"/>
            <a:ext cx="666723" cy="627962"/>
            <a:chOff x="-1352931" y="1000026"/>
            <a:chExt cx="666723" cy="62796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ABBA51C-0AEC-4BA4-8655-FC1259D5A363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BE1CFB1-0266-46BF-BE13-3245DB6AC2AE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6A4A077-9F14-4453-BB1D-4C4C2278F0A4}"/>
              </a:ext>
            </a:extLst>
          </p:cNvPr>
          <p:cNvGrpSpPr/>
          <p:nvPr/>
        </p:nvGrpSpPr>
        <p:grpSpPr>
          <a:xfrm>
            <a:off x="4799566" y="4011518"/>
            <a:ext cx="666723" cy="627962"/>
            <a:chOff x="-1352931" y="1000026"/>
            <a:chExt cx="666723" cy="62796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448F4F4-5BB3-42A4-BB94-BC90739BE124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553A739-D799-438A-BFC8-E4CD89431BB5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47A3100-F9E2-4ED1-9337-F4BD2FFA22B3}"/>
              </a:ext>
            </a:extLst>
          </p:cNvPr>
          <p:cNvGrpSpPr/>
          <p:nvPr/>
        </p:nvGrpSpPr>
        <p:grpSpPr>
          <a:xfrm>
            <a:off x="6447921" y="5743480"/>
            <a:ext cx="666723" cy="627962"/>
            <a:chOff x="-1352931" y="1000026"/>
            <a:chExt cx="666723" cy="62796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674FF16-162F-4D19-80BA-8E693471AD22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A523BD0-5060-42C2-807D-5B2663EC934E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6B151C3-8916-40BB-BA20-568244ABB0D5}"/>
              </a:ext>
            </a:extLst>
          </p:cNvPr>
          <p:cNvGrpSpPr/>
          <p:nvPr/>
        </p:nvGrpSpPr>
        <p:grpSpPr>
          <a:xfrm>
            <a:off x="8149262" y="5748454"/>
            <a:ext cx="666723" cy="627962"/>
            <a:chOff x="-1352931" y="1000026"/>
            <a:chExt cx="666723" cy="62796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3F7FF9A-78B2-46D8-9523-74FA2BE411E9}"/>
                </a:ext>
              </a:extLst>
            </p:cNvPr>
            <p:cNvSpPr/>
            <p:nvPr/>
          </p:nvSpPr>
          <p:spPr>
            <a:xfrm>
              <a:off x="-1352931" y="1000026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9189FBD-2639-47DE-A6B2-DCBD2AB04451}"/>
                </a:ext>
              </a:extLst>
            </p:cNvPr>
            <p:cNvSpPr txBox="1"/>
            <p:nvPr/>
          </p:nvSpPr>
          <p:spPr>
            <a:xfrm>
              <a:off x="-1314170" y="1060300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A4554B8C-E9F6-4E68-89EA-D0ACB22B24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78" b="85741" l="10990" r="28750">
                        <a14:foregroundMark x1="16927" y1="53333" x2="22656" y2="4851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639" t="43101" r="71308" b="13354"/>
          <a:stretch/>
        </p:blipFill>
        <p:spPr>
          <a:xfrm>
            <a:off x="95669" y="2028268"/>
            <a:ext cx="1367306" cy="18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0.00694 L -0.00351 -0.17269 L 0.21732 -0.17454 L 0.37357 0.09583 L 0.50065 0.33101 L 0.64024 0.32916 L 0.74336 0.33101 " pathEditMode="relative" rAng="0" ptsTypes="AAAAAAA">
                                      <p:cBhvr>
                                        <p:cTn id="29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9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577050" y="1869680"/>
            <a:ext cx="7942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89”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345</Words>
  <Application>Microsoft Office PowerPoint</Application>
  <PresentationFormat>Widescreen</PresentationFormat>
  <Paragraphs>91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78</cp:revision>
  <dcterms:created xsi:type="dcterms:W3CDTF">2021-06-02T14:16:16Z</dcterms:created>
  <dcterms:modified xsi:type="dcterms:W3CDTF">2021-06-30T07:17:28Z</dcterms:modified>
</cp:coreProperties>
</file>