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40"/>
  </p:notesMasterIdLst>
  <p:sldIdLst>
    <p:sldId id="520" r:id="rId6"/>
    <p:sldId id="474" r:id="rId7"/>
    <p:sldId id="258" r:id="rId8"/>
    <p:sldId id="260" r:id="rId9"/>
    <p:sldId id="261" r:id="rId10"/>
    <p:sldId id="262" r:id="rId11"/>
    <p:sldId id="263" r:id="rId12"/>
    <p:sldId id="310" r:id="rId13"/>
    <p:sldId id="525" r:id="rId14"/>
    <p:sldId id="497" r:id="rId15"/>
    <p:sldId id="467" r:id="rId16"/>
    <p:sldId id="504" r:id="rId17"/>
    <p:sldId id="509" r:id="rId18"/>
    <p:sldId id="526" r:id="rId19"/>
    <p:sldId id="507" r:id="rId20"/>
    <p:sldId id="508" r:id="rId21"/>
    <p:sldId id="506" r:id="rId22"/>
    <p:sldId id="338" r:id="rId23"/>
    <p:sldId id="510" r:id="rId24"/>
    <p:sldId id="528" r:id="rId25"/>
    <p:sldId id="524" r:id="rId26"/>
    <p:sldId id="340" r:id="rId27"/>
    <p:sldId id="511" r:id="rId28"/>
    <p:sldId id="515" r:id="rId29"/>
    <p:sldId id="514" r:id="rId30"/>
    <p:sldId id="517" r:id="rId31"/>
    <p:sldId id="513" r:id="rId32"/>
    <p:sldId id="480" r:id="rId33"/>
    <p:sldId id="503" r:id="rId34"/>
    <p:sldId id="476" r:id="rId35"/>
    <p:sldId id="521" r:id="rId36"/>
    <p:sldId id="522" r:id="rId37"/>
    <p:sldId id="523" r:id="rId38"/>
    <p:sldId id="519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về</a:t>
            </a:r>
            <a:r>
              <a:rPr lang="en-US" baseline="0" smtClean="0"/>
              <a:t> nhà tìm hiều vì sao lại có cầu vồng.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3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5808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018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18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Relationship Id="rId14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jpeg"/><Relationship Id="rId5" Type="http://schemas.openxmlformats.org/officeDocument/2006/relationships/image" Target="../media/image43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6745" y="3429635"/>
            <a:ext cx="888682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Niềm vui của Bi và Bống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81939" y="-2732488"/>
            <a:ext cx="6858000" cy="122218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/>
          <p:cNvPicPr>
            <a:picLocks noChangeAspect="1"/>
          </p:cNvPicPr>
          <p:nvPr/>
        </p:nvPicPr>
        <p:blipFill rotWithShape="1">
          <a:blip r:embed="rId4" cstate="screen"/>
          <a:srcRect t="5326"/>
          <a:stretch>
            <a:fillRect/>
          </a:stretch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35"/>
          <p:cNvGrpSpPr/>
          <p:nvPr/>
        </p:nvGrpSpPr>
        <p:grpSpPr>
          <a:xfrm>
            <a:off x="5052766" y="2635504"/>
            <a:ext cx="4617720" cy="1270108"/>
            <a:chOff x="2470108" y="2002067"/>
            <a:chExt cx="3012536" cy="966897"/>
          </a:xfrm>
        </p:grpSpPr>
        <p:sp>
          <p:nvSpPr>
            <p:cNvPr id="19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21" name="137"/>
            <p:cNvSpPr txBox="1"/>
            <p:nvPr/>
          </p:nvSpPr>
          <p:spPr>
            <a:xfrm>
              <a:off x="3030634" y="2169208"/>
              <a:ext cx="2452010" cy="63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25" name="139"/>
          <p:cNvGrpSpPr/>
          <p:nvPr/>
        </p:nvGrpSpPr>
        <p:grpSpPr>
          <a:xfrm>
            <a:off x="2418028" y="410234"/>
            <a:ext cx="1456672" cy="1150374"/>
            <a:chOff x="1353570" y="1860082"/>
            <a:chExt cx="1425587" cy="1247005"/>
          </a:xfrm>
        </p:grpSpPr>
        <p:sp>
          <p:nvSpPr>
            <p:cNvPr id="27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47050" y="5933070"/>
            <a:ext cx="7097901" cy="694309"/>
            <a:chOff x="708943" y="6018640"/>
            <a:chExt cx="5825836" cy="735696"/>
          </a:xfrm>
        </p:grpSpPr>
        <p:sp>
          <p:nvSpPr>
            <p:cNvPr id="15" name="TextBox 14"/>
            <p:cNvSpPr txBox="1"/>
            <p:nvPr/>
          </p:nvSpPr>
          <p:spPr>
            <a:xfrm>
              <a:off x="708943" y="6018640"/>
              <a:ext cx="5825836" cy="73569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1373" y="6110866"/>
              <a:ext cx="5660976" cy="55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smtClean="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Bài đọc chia làm mấy đoạn?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7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8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Lát nữa,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ơi!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Thế ạ?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4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270" y="2934618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bảy hũ vàng </a:t>
            </a:r>
            <a:endParaRPr lang="en-US" sz="3200" b="1"/>
          </a:p>
        </p:txBody>
      </p:sp>
      <p:sp>
        <p:nvSpPr>
          <p:cNvPr id="3" name="Rectangle 2"/>
          <p:cNvSpPr/>
          <p:nvPr/>
        </p:nvSpPr>
        <p:spPr>
          <a:xfrm>
            <a:off x="4274270" y="2064462"/>
            <a:ext cx="1684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endParaRPr lang="en-US" sz="3200" b="1"/>
          </a:p>
        </p:txBody>
      </p:sp>
      <p:sp>
        <p:nvSpPr>
          <p:cNvPr id="4" name="Rectangle 3"/>
          <p:cNvSpPr/>
          <p:nvPr/>
        </p:nvSpPr>
        <p:spPr>
          <a:xfrm>
            <a:off x="4274270" y="3804773"/>
            <a:ext cx="2433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hưởng ứng</a:t>
            </a:r>
            <a:endParaRPr lang="en-US" sz="3200" b="1"/>
          </a:p>
        </p:txBody>
      </p:sp>
      <p:grpSp>
        <p:nvGrpSpPr>
          <p:cNvPr id="5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6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7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281515" y="533493"/>
            <a:ext cx="5353665" cy="92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4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9302" y="2294673"/>
            <a:ext cx="8819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  <a:endParaRPr lang="en-US" sz="3200" b="1"/>
          </a:p>
        </p:txBody>
      </p:sp>
      <p:grpSp>
        <p:nvGrpSpPr>
          <p:cNvPr id="3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4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5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281515" y="533493"/>
            <a:ext cx="5353665" cy="92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câu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760839" y="2294673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38451" y="2993923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3522" y="2294672"/>
            <a:ext cx="117987" cy="669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6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1859" y="-72908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36141" y="4087024"/>
            <a:ext cx="12228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nhiên, cầu vồng biến mất. Bi cười: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Em ơi! Anh đùa đấy! Ở đó không có vàng đâu.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Bống vui vẻ: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Thế ạ? 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tô.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Không có bảy hũ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7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2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932" y="1449589"/>
            <a:ext cx="2426292" cy="2109019"/>
            <a:chOff x="20939" y="1993081"/>
            <a:chExt cx="2426292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39" y="2555941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089" y="616488"/>
            <a:ext cx="8303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Hũ</a:t>
            </a:r>
            <a:r>
              <a:rPr lang="en-US" sz="3200" dirty="0" smtClean="0"/>
              <a:t>: </a:t>
            </a:r>
            <a:r>
              <a:rPr lang="en-US" sz="3200" dirty="0" err="1" smtClean="0"/>
              <a:t>bình</a:t>
            </a:r>
            <a:r>
              <a:rPr lang="en-US" sz="3200" dirty="0" smtClean="0"/>
              <a:t> </a:t>
            </a:r>
            <a:r>
              <a:rPr lang="en-US" sz="3200" dirty="0" err="1" smtClean="0"/>
              <a:t>sành</a:t>
            </a:r>
            <a:r>
              <a:rPr lang="en-US" sz="3200" dirty="0"/>
              <a:t> </a:t>
            </a:r>
            <a:r>
              <a:rPr lang="en-US" sz="3200" dirty="0" err="1" smtClean="0"/>
              <a:t>sứ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nhỏ</a:t>
            </a:r>
            <a:r>
              <a:rPr lang="en-US" sz="3200" dirty="0" smtClean="0"/>
              <a:t>, ở </a:t>
            </a:r>
            <a:r>
              <a:rPr lang="en-US" sz="3200" dirty="0" err="1" smtClean="0"/>
              <a:t>giữa</a:t>
            </a:r>
            <a:r>
              <a:rPr lang="en-US" sz="3200" dirty="0" smtClean="0"/>
              <a:t> </a:t>
            </a:r>
            <a:r>
              <a:rPr lang="en-US" sz="3200" dirty="0" err="1" smtClean="0"/>
              <a:t>phình</a:t>
            </a:r>
            <a:r>
              <a:rPr lang="en-US" sz="3200" dirty="0" smtClean="0"/>
              <a:t> </a:t>
            </a:r>
            <a:r>
              <a:rPr lang="en-US" sz="3200" dirty="0" err="1" smtClean="0"/>
              <a:t>ra</a:t>
            </a:r>
            <a:r>
              <a:rPr lang="en-US" sz="3200" dirty="0" smtClean="0"/>
              <a:t>, </a:t>
            </a:r>
            <a:r>
              <a:rPr lang="en-US" sz="3200" dirty="0" err="1" smtClean="0"/>
              <a:t>nhỏ</a:t>
            </a:r>
            <a:r>
              <a:rPr lang="en-US" sz="3200" dirty="0" smtClean="0"/>
              <a:t> </a:t>
            </a:r>
            <a:r>
              <a:rPr lang="en-US" sz="3200" dirty="0" err="1" smtClean="0"/>
              <a:t>dần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đáy</a:t>
            </a:r>
            <a:r>
              <a:rPr lang="en-US" sz="3200" dirty="0" smtClean="0"/>
              <a:t>, </a:t>
            </a:r>
            <a:r>
              <a:rPr lang="en-US" sz="3200" dirty="0" err="1" smtClean="0"/>
              <a:t>dùng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đựng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sp>
        <p:nvSpPr>
          <p:cNvPr id="5" name="AutoShape 2" descr="Hũ đựng trà tử sa cao cấp HTTS04 - Hồng tr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4" descr="Hũ đựng trà tử sa cao cấp HTTS04 - Hồng tr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0" name="Picture 6" descr="Hũ sành đựng gạo phúc lộc 30k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50" y="1780744"/>
            <a:ext cx="3296267" cy="3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ũ sành đựng gạo - tài lộc - 35kg | Hũ sành đựng gạ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64" y="1780744"/>
            <a:ext cx="3406879" cy="3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12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3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47050" y="5534864"/>
            <a:ext cx="7097901" cy="694309"/>
            <a:chOff x="708943" y="6018640"/>
            <a:chExt cx="5825836" cy="735696"/>
          </a:xfrm>
        </p:grpSpPr>
        <p:sp>
          <p:nvSpPr>
            <p:cNvPr id="19" name="TextBox 18"/>
            <p:cNvSpPr txBox="1"/>
            <p:nvPr/>
          </p:nvSpPr>
          <p:spPr>
            <a:xfrm>
              <a:off x="708943" y="6018640"/>
              <a:ext cx="5825836" cy="735696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1373" y="6110866"/>
              <a:ext cx="5660976" cy="55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smtClean="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Em hãy đặt một câu với từ “hũ”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16" y="3083927"/>
            <a:ext cx="8587251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659" y="4589306"/>
            <a:ext cx="2691065" cy="2563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19476" y="279920"/>
            <a:ext cx="4678016" cy="1028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978" y="1320133"/>
            <a:ext cx="9862456" cy="164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03490" y="1624908"/>
            <a:ext cx="604995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/>
              <a:t>, </a:t>
            </a:r>
            <a:r>
              <a:rPr lang="en-US" sz="2400" b="1" smtClean="0"/>
              <a:t>biết cách đọc lời nói, lời đối thoại trong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16" y="4569747"/>
            <a:ext cx="8477268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638" y="1684734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922" y="316356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213" y="4854861"/>
            <a:ext cx="1077264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603490" y="3352271"/>
            <a:ext cx="528263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điệu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,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err="1"/>
              <a:t>của</a:t>
            </a:r>
            <a:r>
              <a:rPr lang="en-US" sz="2400" b="1"/>
              <a:t> </a:t>
            </a:r>
            <a:r>
              <a:rPr lang="en-US" sz="2400" b="1" smtClean="0"/>
              <a:t>Bi, Bống.</a:t>
            </a:r>
            <a:endParaRPr lang="en-US" sz="2400" b="1" dirty="0"/>
          </a:p>
          <a:p>
            <a:pPr lvl="0" eaLnBrk="0" hangingPunct="0"/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603490" y="5076202"/>
            <a:ext cx="55574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err="1"/>
              <a:t>trân</a:t>
            </a:r>
            <a:r>
              <a:rPr lang="en-US" sz="2400" b="1"/>
              <a:t> </a:t>
            </a:r>
            <a:r>
              <a:rPr lang="en-US" sz="2400" b="1" smtClean="0"/>
              <a:t>trọng tình </a:t>
            </a:r>
            <a:r>
              <a:rPr lang="en-US" sz="2400" b="1" err="1"/>
              <a:t>cảm</a:t>
            </a:r>
            <a:r>
              <a:rPr lang="en-US" sz="2400" b="1"/>
              <a:t> </a:t>
            </a:r>
            <a:r>
              <a:rPr lang="en-US" sz="2400" b="1" smtClean="0"/>
              <a:t>anh em.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96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43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y-sac-cau-vong-remix-nhac-thieu-nhi-co-loi-vui-nhon-cho-be-nhac-thieu-nhi-soi-dong-karaok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233" y="484111"/>
            <a:ext cx="10571967" cy="59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3040446" y="2682240"/>
            <a:ext cx="7513320" cy="2606039"/>
          </a:xfrm>
          <a:prstGeom prst="ellipse">
            <a:avLst/>
          </a:prstGeom>
          <a:solidFill>
            <a:srgbClr val="ED2F6A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2539039" y="195751"/>
            <a:ext cx="9208710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2" y="564024"/>
            <a:ext cx="4048125" cy="180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3291" y="3569760"/>
            <a:ext cx="485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800" b="1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TÌM HIỂU </a:t>
            </a:r>
            <a:r>
              <a:rPr lang="en-US" altLang="zh-CN" sz="4800" b="1" dirty="0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BÀI</a:t>
            </a:r>
            <a:endParaRPr lang="zh-CN" altLang="en-US" sz="48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5" name="15"/>
          <p:cNvSpPr/>
          <p:nvPr/>
        </p:nvSpPr>
        <p:spPr>
          <a:xfrm>
            <a:off x="1958340" y="535903"/>
            <a:ext cx="2392723" cy="17191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992B5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7451" y="997403"/>
            <a:ext cx="1680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TIẾT 2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3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69110" y="162232"/>
            <a:ext cx="5029200" cy="840658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Thảo luận nhóm</a:t>
            </a:r>
            <a:endParaRPr lang="en-US" sz="3200" b="1"/>
          </a:p>
        </p:txBody>
      </p:sp>
      <p:grpSp>
        <p:nvGrpSpPr>
          <p:cNvPr id="5" name="Group 4"/>
          <p:cNvGrpSpPr/>
          <p:nvPr/>
        </p:nvGrpSpPr>
        <p:grpSpPr>
          <a:xfrm>
            <a:off x="1460090" y="1209366"/>
            <a:ext cx="9497962" cy="5088195"/>
            <a:chOff x="1312606" y="1297857"/>
            <a:chExt cx="9497962" cy="5088195"/>
          </a:xfrm>
        </p:grpSpPr>
        <p:sp>
          <p:nvSpPr>
            <p:cNvPr id="2" name="Rounded Rectangle 1"/>
            <p:cNvSpPr/>
            <p:nvPr/>
          </p:nvSpPr>
          <p:spPr>
            <a:xfrm>
              <a:off x="1312606" y="1297857"/>
              <a:ext cx="9497962" cy="50881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 có bảy hũ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 Bống sẽ làm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gì?</a:t>
              </a: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Không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bài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hũ vàng,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anh em làm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gì?</a:t>
              </a:r>
            </a:p>
            <a:p>
              <a:pPr>
                <a:spcAft>
                  <a:spcPts val="1200"/>
                </a:spcAft>
              </a:pP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Tìm </a:t>
              </a:r>
              <a:r>
                <a: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câu nói cho thấy hai anh em rất quan tâm và yêu quý </a:t>
              </a:r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nhau?</a:t>
              </a:r>
              <a:endPara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0340" y="2378075"/>
              <a:ext cx="4048125" cy="18048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0" y="192759"/>
            <a:ext cx="11436775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40" y="1111810"/>
            <a:ext cx="727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Luyện đọc lại</a:t>
            </a:r>
            <a:endParaRPr lang="zh-CN" altLang="en-US" sz="40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105655" y="-94441"/>
            <a:ext cx="1796415" cy="1758315"/>
          </a:xfrm>
          <a:prstGeom prst="rect">
            <a:avLst/>
          </a:prstGeom>
        </p:spPr>
      </p:pic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74151" y="5933070"/>
            <a:ext cx="8654009" cy="737420"/>
          </a:xfrm>
          <a:prstGeom prst="roundRect">
            <a:avLst>
              <a:gd name="adj" fmla="val 50000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Nêu giọng đọc của các nhân vật trong bài.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0979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cơn mưa vừa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dứt,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chợt thấy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Cầu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vồng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kìa!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xem. Đẹp quá!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Bi chỉ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lên bầu trời và nói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tiếp: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- Anh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nghe nói dưới chân cầu vồng có bảy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hưởng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ứng: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Lát nữa,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mình sẽ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đi lấy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nhé! Có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rồi, 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sẽ mua nhiều búp bê và quần áo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đẹp.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sẽ mua một con ngựa hồng và một cái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Bỗng nhiên,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cầu vồng biến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mất. Bi cười: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Em ơi!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đùa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đấy! Ở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đó không có vàng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Bống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vẻ: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Thế ạ?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vậy,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sẽ lấy bút màu để vẽ tặng anh ngựa hồng và ô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tô.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- Còn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sẽ vẽ tặng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nhiều búp bê và quần áo đủ các màu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sắc.</a:t>
            </a:r>
          </a:p>
          <a:p>
            <a:pPr algn="just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     Không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bảy hũ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vàng dưới chân cầu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vồng,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hai anh em vẫn cười vui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vẻ.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6769" y="0"/>
            <a:ext cx="6168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7" name="135"/>
          <p:cNvGrpSpPr/>
          <p:nvPr/>
        </p:nvGrpSpPr>
        <p:grpSpPr>
          <a:xfrm>
            <a:off x="868680" y="39355"/>
            <a:ext cx="1290409" cy="472512"/>
            <a:chOff x="2470108" y="1864944"/>
            <a:chExt cx="2704644" cy="1104020"/>
          </a:xfrm>
        </p:grpSpPr>
        <p:sp>
          <p:nvSpPr>
            <p:cNvPr id="8" name="23"/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9" name="137"/>
            <p:cNvSpPr txBox="1"/>
            <p:nvPr/>
          </p:nvSpPr>
          <p:spPr>
            <a:xfrm>
              <a:off x="2722742" y="1864944"/>
              <a:ext cx="2452010" cy="10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14" name="139"/>
          <p:cNvGrpSpPr/>
          <p:nvPr/>
        </p:nvGrpSpPr>
        <p:grpSpPr>
          <a:xfrm>
            <a:off x="47664" y="0"/>
            <a:ext cx="821015" cy="584775"/>
            <a:chOff x="1353570" y="1860082"/>
            <a:chExt cx="1425587" cy="1247005"/>
          </a:xfrm>
        </p:grpSpPr>
        <p:sp>
          <p:nvSpPr>
            <p:cNvPr id="15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/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43" name="Hexagon 42"/>
          <p:cNvSpPr/>
          <p:nvPr/>
        </p:nvSpPr>
        <p:spPr>
          <a:xfrm>
            <a:off x="0" y="192759"/>
            <a:ext cx="11436775" cy="2545989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340" y="1111810"/>
            <a:ext cx="727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4000" b="1" smtClean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Luyện tập theo văn bản đọc</a:t>
            </a:r>
            <a:endParaRPr lang="zh-CN" altLang="en-US" sz="4000" b="1" dirty="0">
              <a:solidFill>
                <a:srgbClr val="00206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105655" y="-94441"/>
            <a:ext cx="1796415" cy="1758315"/>
          </a:xfrm>
          <a:prstGeom prst="rect">
            <a:avLst/>
          </a:prstGeom>
        </p:spPr>
      </p:pic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người</a:t>
            </a:r>
            <a:endParaRPr lang="en-US" sz="2800" dirty="0">
              <a:solidFill>
                <a:schemeClr val="tx1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vật</a:t>
            </a:r>
            <a:endParaRPr lang="en-US" sz="2800" dirty="0">
              <a:solidFill>
                <a:schemeClr val="tx1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9735" y="1942015"/>
            <a:ext cx="8563325" cy="23302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18"/>
          <p:cNvPicPr>
            <a:picLocks noChangeAspect="1"/>
          </p:cNvPicPr>
          <p:nvPr/>
        </p:nvPicPr>
        <p:blipFill rotWithShape="1">
          <a:blip r:embed="rId3" cstate="screen"/>
          <a:srcRect t="5326"/>
          <a:stretch>
            <a:fillRect/>
          </a:stretch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65160" y="2814775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kìa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3" name="AutoShape 3"/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506" y="1056904"/>
            <a:ext cx="6693823" cy="471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20" name="1a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29" y="1056904"/>
            <a:ext cx="3286184" cy="2372094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2a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17" y="1056904"/>
            <a:ext cx="3228925" cy="2372094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3a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39" y="3412542"/>
            <a:ext cx="3243391" cy="2355639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4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62" y="3428998"/>
            <a:ext cx="3199147" cy="2339183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029" y="1056903"/>
            <a:ext cx="6693823" cy="4711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Vận</a:t>
            </a:r>
            <a:r>
              <a:rPr kumimoji="0" lang="en-US" sz="80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 dụng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7625" y="5215251"/>
            <a:ext cx="76595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 và Bống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0173" y="3686411"/>
            <a:ext cx="7614475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Bống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70" y="5592704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1312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335142" y="2209801"/>
            <a:ext cx="764449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Bi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501890" y="457200"/>
            <a:ext cx="11675029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nhân vật trong bài tập đọc vừa học là: 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5141" y="3802616"/>
            <a:ext cx="76595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tâm, yêu thương.</a:t>
            </a:r>
            <a:endParaRPr lang="vi-VN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5142" y="5443634"/>
            <a:ext cx="7614475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ghét nhau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70" y="4180069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353" y="567035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335142" y="2209801"/>
            <a:ext cx="764449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cầu vồng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43878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488196" y="304800"/>
            <a:ext cx="11191536" cy="16002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nói lên tình cảm của hai anh em Bi và Bống là: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6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oáng ngợp với 15 dải cầu vồng tuyệt đẹp trên khắp thế gian | Kênh Thời  T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80538"/>
            <a:ext cx="11795760" cy="6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27"/>
            <a:ext cx="4766405" cy="571968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778538" y="1594148"/>
            <a:ext cx="46349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54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5400" dirty="0">
              <a:solidFill>
                <a:schemeClr val="bg1"/>
              </a:solidFill>
              <a:latin typeface="UTM A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16" y="3083927"/>
            <a:ext cx="8587251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659" y="4589306"/>
            <a:ext cx="2691065" cy="2563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19476" y="279920"/>
            <a:ext cx="4678016" cy="1028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978" y="1320133"/>
            <a:ext cx="9862456" cy="164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03490" y="1624908"/>
            <a:ext cx="604995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đúng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/>
              <a:t>, </a:t>
            </a:r>
            <a:r>
              <a:rPr lang="en-US" sz="2400" b="1" smtClean="0"/>
              <a:t>biết cách đọc lời nói, lời đối thoại trong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16" y="4569747"/>
            <a:ext cx="8477268" cy="153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638" y="1684734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922" y="316356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213" y="4854861"/>
            <a:ext cx="1077264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603490" y="3352271"/>
            <a:ext cx="528263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/>
              <a:t>Ngữ</a:t>
            </a:r>
            <a:r>
              <a:rPr lang="en-US" sz="2400" b="1" dirty="0"/>
              <a:t> </a:t>
            </a:r>
            <a:r>
              <a:rPr lang="en-US" sz="2400" b="1" dirty="0" err="1"/>
              <a:t>điệu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,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err="1"/>
              <a:t>của</a:t>
            </a:r>
            <a:r>
              <a:rPr lang="en-US" sz="2400" b="1"/>
              <a:t> </a:t>
            </a:r>
            <a:r>
              <a:rPr lang="en-US" sz="2400" b="1" smtClean="0"/>
              <a:t>Bi, Bống.</a:t>
            </a:r>
            <a:endParaRPr lang="en-US" sz="2400" b="1" dirty="0"/>
          </a:p>
          <a:p>
            <a:pPr lvl="0" eaLnBrk="0" hangingPunct="0"/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4603490" y="5076202"/>
            <a:ext cx="55574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err="1"/>
              <a:t>trân</a:t>
            </a:r>
            <a:r>
              <a:rPr lang="en-US" sz="2400" b="1"/>
              <a:t> </a:t>
            </a:r>
            <a:r>
              <a:rPr lang="en-US" sz="2400" b="1" smtClean="0"/>
              <a:t>trọng tình </a:t>
            </a:r>
            <a:r>
              <a:rPr lang="en-US" sz="2400" b="1" err="1"/>
              <a:t>cảm</a:t>
            </a:r>
            <a:r>
              <a:rPr lang="en-US" sz="2400" b="1"/>
              <a:t> </a:t>
            </a:r>
            <a:r>
              <a:rPr lang="en-US" sz="2400" b="1" smtClean="0"/>
              <a:t>anh em.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148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43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4&quot;&gt;&lt;object type=&quot;3&quot; unique_id=&quot;10006&quot;&gt;&lt;property id=&quot;20148&quot; value=&quot;5&quot;/&gt;&lt;property id=&quot;20300&quot; value=&quot;Slide 1&quot;/&gt;&lt;property id=&quot;20307&quot; value=&quot;474&quot;/&gt;&lt;/object&gt;&lt;object type=&quot;3&quot; unique_id=&quot;10007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3&quot;/&gt;&lt;property id=&quot;20307&quot; value=&quot;260&quot;/&gt;&lt;/object&gt;&lt;object type=&quot;3&quot; unique_id=&quot;10009&quot;&gt;&lt;property id=&quot;20148&quot; value=&quot;5&quot;/&gt;&lt;property id=&quot;20300&quot; value=&quot;Slide 4&quot;/&gt;&lt;property id=&quot;20307&quot; value=&quot;261&quot;/&gt;&lt;/object&gt;&lt;object type=&quot;3&quot; unique_id=&quot;10010&quot;&gt;&lt;property id=&quot;20148&quot; value=&quot;5&quot;/&gt;&lt;property id=&quot;20300&quot; value=&quot;Slide 5&quot;/&gt;&lt;property id=&quot;20307&quot; value=&quot;262&quot;/&gt;&lt;/object&gt;&lt;object type=&quot;3&quot; unique_id=&quot;10011&quot;&gt;&lt;property id=&quot;20148&quot; value=&quot;5&quot;/&gt;&lt;property id=&quot;20300&quot; value=&quot;Slide 6&quot;/&gt;&lt;property id=&quot;20307&quot; value=&quot;263&quot;/&gt;&lt;/object&gt;&lt;object type=&quot;3&quot; unique_id=&quot;10012&quot;&gt;&lt;property id=&quot;20148&quot; value=&quot;5&quot;/&gt;&lt;property id=&quot;20300&quot; value=&quot;Slide 7&quot;/&gt;&lt;property id=&quot;20307&quot; value=&quot;310&quot;/&gt;&lt;/object&gt;&lt;object type=&quot;3&quot; unique_id=&quot;10013&quot;&gt;&lt;property id=&quot;20148&quot; value=&quot;5&quot;/&gt;&lt;property id=&quot;20300&quot; value=&quot;Slide 8&quot;/&gt;&lt;property id=&quot;20307&quot; value=&quot;497&quot;/&gt;&lt;/object&gt;&lt;object type=&quot;3&quot; unique_id=&quot;10014&quot;&gt;&lt;property id=&quot;20148&quot; value=&quot;5&quot;/&gt;&lt;property id=&quot;20300&quot; value=&quot;Slide 9&quot;/&gt;&lt;property id=&quot;20307&quot; value=&quot;467&quot;/&gt;&lt;/object&gt;&lt;object type=&quot;3&quot; unique_id=&quot;10015&quot;&gt;&lt;property id=&quot;20148&quot; value=&quot;5&quot;/&gt;&lt;property id=&quot;20300&quot; value=&quot;Slide 10&quot;/&gt;&lt;property id=&quot;20307&quot; value=&quot;486&quot;/&gt;&lt;/object&gt;&lt;object type=&quot;3&quot; unique_id=&quot;10016&quot;&gt;&lt;property id=&quot;20148&quot; value=&quot;5&quot;/&gt;&lt;property id=&quot;20300&quot; value=&quot;Slide 11&quot;/&gt;&lt;property id=&quot;20307&quot; value=&quot;499&quot;/&gt;&lt;/object&gt;&lt;object type=&quot;3&quot; unique_id=&quot;10017&quot;&gt;&lt;property id=&quot;20148&quot; value=&quot;5&quot;/&gt;&lt;property id=&quot;20300&quot; value=&quot;Slide 12&quot;/&gt;&lt;property id=&quot;20307&quot; value=&quot;477&quot;/&gt;&lt;/object&gt;&lt;object type=&quot;3&quot; unique_id=&quot;10018&quot;&gt;&lt;property id=&quot;20148&quot; value=&quot;5&quot;/&gt;&lt;property id=&quot;20300&quot; value=&quot;Slide 13&quot;/&gt;&lt;property id=&quot;20307&quot; value=&quot;500&quot;/&gt;&lt;/object&gt;&lt;object type=&quot;3&quot; unique_id=&quot;10019&quot;&gt;&lt;property id=&quot;20148&quot; value=&quot;5&quot;/&gt;&lt;property id=&quot;20300&quot; value=&quot;Slide 14&quot;/&gt;&lt;property id=&quot;20307&quot; value=&quot;338&quot;/&gt;&lt;/object&gt;&lt;object type=&quot;3&quot; unique_id=&quot;10020&quot;&gt;&lt;property id=&quot;20148&quot; value=&quot;5&quot;/&gt;&lt;property id=&quot;20300&quot; value=&quot;Slide 15&quot;/&gt;&lt;property id=&quot;20307&quot; value=&quot;501&quot;/&gt;&lt;/object&gt;&lt;object type=&quot;3&quot; unique_id=&quot;10021&quot;&gt;&lt;property id=&quot;20148&quot; value=&quot;5&quot;/&gt;&lt;property id=&quot;20300&quot; value=&quot;Slide 16&quot;/&gt;&lt;property id=&quot;20307&quot; value=&quot;340&quot;/&gt;&lt;/object&gt;&lt;object type=&quot;3&quot; unique_id=&quot;10022&quot;&gt;&lt;property id=&quot;20148&quot; value=&quot;5&quot;/&gt;&lt;property id=&quot;20300&quot; value=&quot;Slide 17&quot;/&gt;&lt;property id=&quot;20307&quot; value=&quot;480&quot;/&gt;&lt;/object&gt;&lt;object type=&quot;3&quot; unique_id=&quot;10023&quot;&gt;&lt;property id=&quot;20148&quot; value=&quot;5&quot;/&gt;&lt;property id=&quot;20300&quot; value=&quot;Slide 18&quot;/&gt;&lt;property id=&quot;20307&quot; value=&quot;503&quot;/&gt;&lt;/object&gt;&lt;object type=&quot;3&quot; unique_id=&quot;10033&quot;&gt;&lt;property id=&quot;20148&quot; value=&quot;5&quot;/&gt;&lt;property id=&quot;20300&quot; value=&quot;Slide 19&quot;/&gt;&lt;property id=&quot;20307&quot; value=&quot;476&quot;/&gt;&lt;/object&gt;&lt;/object&gt;&lt;object type=&quot;8&quot; unique_id=&quot;1006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1934</Words>
  <Application>Microsoft Office PowerPoint</Application>
  <PresentationFormat>Widescreen</PresentationFormat>
  <Paragraphs>204</Paragraphs>
  <Slides>34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UTM Avo</vt:lpstr>
      <vt:lpstr>UTM Cookies</vt:lpstr>
      <vt:lpstr>方正粗圆_GBK</vt:lpstr>
      <vt:lpstr>3_Office Theme</vt:lpstr>
      <vt:lpstr>Office Theme</vt:lpstr>
      <vt:lpstr>Default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HP</cp:lastModifiedBy>
  <cp:revision>40</cp:revision>
  <dcterms:created xsi:type="dcterms:W3CDTF">2021-05-22T00:11:00Z</dcterms:created>
  <dcterms:modified xsi:type="dcterms:W3CDTF">2023-09-10T14:16:31Z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0F5E5F3D9CB847D6B0DCCC6A052E37BF</vt:lpwstr>
  </property>
  <property fmtid="{D5CDD505-2E9C-101B-9397-08002B2CF9AE}" pid="3" name="KSOProductBuildVer">
    <vt:lpwstr>1033-11.2.0.11306</vt:lpwstr>
  </property>
</Properties>
</file>