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16" r:id="rId3"/>
    <p:sldMasterId id="2147483730" r:id="rId4"/>
    <p:sldMasterId id="2147483742" r:id="rId5"/>
  </p:sldMasterIdLst>
  <p:notesMasterIdLst>
    <p:notesMasterId r:id="rId16"/>
  </p:notesMasterIdLst>
  <p:sldIdLst>
    <p:sldId id="474" r:id="rId6"/>
    <p:sldId id="265" r:id="rId7"/>
    <p:sldId id="501" r:id="rId8"/>
    <p:sldId id="390" r:id="rId9"/>
    <p:sldId id="503" r:id="rId10"/>
    <p:sldId id="551" r:id="rId11"/>
    <p:sldId id="504" r:id="rId12"/>
    <p:sldId id="505" r:id="rId13"/>
    <p:sldId id="550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9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02/11/2021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02/11/2021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02/11/2021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02/11/2021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02/11/2021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3706134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7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4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54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8.gif"/><Relationship Id="rId18" Type="http://schemas.microsoft.com/office/2007/relationships/hdphoto" Target="../media/hdphoto8.wdp"/><Relationship Id="rId26" Type="http://schemas.openxmlformats.org/officeDocument/2006/relationships/image" Target="../media/image36.png"/><Relationship Id="rId3" Type="http://schemas.microsoft.com/office/2007/relationships/hdphoto" Target="../media/hdphoto2.wdp"/><Relationship Id="rId21" Type="http://schemas.openxmlformats.org/officeDocument/2006/relationships/image" Target="../media/image33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31.png"/><Relationship Id="rId25" Type="http://schemas.openxmlformats.org/officeDocument/2006/relationships/image" Target="../media/image35.gif"/><Relationship Id="rId2" Type="http://schemas.openxmlformats.org/officeDocument/2006/relationships/image" Target="../media/image22.png"/><Relationship Id="rId16" Type="http://schemas.openxmlformats.org/officeDocument/2006/relationships/image" Target="../media/image30.gif"/><Relationship Id="rId20" Type="http://schemas.microsoft.com/office/2007/relationships/hdphoto" Target="../media/hdphoto9.wdp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microsoft.com/office/2007/relationships/hdphoto" Target="../media/hdphoto11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34.png"/><Relationship Id="rId28" Type="http://schemas.openxmlformats.org/officeDocument/2006/relationships/image" Target="../media/image37.png"/><Relationship Id="rId10" Type="http://schemas.microsoft.com/office/2007/relationships/hdphoto" Target="../media/hdphoto5.wdp"/><Relationship Id="rId19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Relationship Id="rId22" Type="http://schemas.microsoft.com/office/2007/relationships/hdphoto" Target="../media/hdphoto10.wdp"/><Relationship Id="rId27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en-US" sz="6665" b="1" i="0" u="none" strike="noStrike" kern="1200" cap="none" spc="0" normalizeH="0" baseline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6608818" cy="2016125"/>
            <a:chOff x="1629446" y="1312036"/>
            <a:chExt cx="2209794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24609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3C450-B7C3-404C-9D31-B883F89162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7704" y="1069178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2 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 11  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6156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Tiếng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Việt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297" y="2318590"/>
            <a:ext cx="7454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>
                <a:latin typeface="HP001 4 hàng" pitchFamily="34" charset="0"/>
                <a:cs typeface="Times New Roman" pitchFamily="18" charset="0"/>
              </a:rPr>
              <a:t>1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(</a:t>
            </a:r>
            <a:r>
              <a:rPr lang="en-US" sz="3200" b="1" err="1">
                <a:latin typeface="HP001 4 hàng" pitchFamily="34" charset="0"/>
                <a:cs typeface="Times New Roman" pitchFamily="18" charset="0"/>
              </a:rPr>
              <a:t>t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iết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4+ 5+ 6)</a:t>
            </a:r>
            <a:endParaRPr lang="en-US" sz="3200" b="1" dirty="0"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F3E6B3-D3A8-48CE-81D8-7054D9D295E1}"/>
              </a:ext>
            </a:extLst>
          </p:cNvPr>
          <p:cNvSpPr/>
          <p:nvPr/>
        </p:nvSpPr>
        <p:spPr>
          <a:xfrm>
            <a:off x="180753" y="95693"/>
            <a:ext cx="4933507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746FD-4748-41EF-B0D7-7E4378D52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85" y="1385887"/>
            <a:ext cx="9824482" cy="4844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36BCAD-5268-4286-A67B-DAE79E19E9CC}"/>
              </a:ext>
            </a:extLst>
          </p:cNvPr>
          <p:cNvSpPr/>
          <p:nvPr/>
        </p:nvSpPr>
        <p:spPr>
          <a:xfrm>
            <a:off x="1594884" y="3429000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0FA56-87C5-4E4A-928A-F4471EE89476}"/>
              </a:ext>
            </a:extLst>
          </p:cNvPr>
          <p:cNvSpPr/>
          <p:nvPr/>
        </p:nvSpPr>
        <p:spPr>
          <a:xfrm>
            <a:off x="5059325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BDC4B-A3CE-4001-AD62-E7C62AF642B5}"/>
              </a:ext>
            </a:extLst>
          </p:cNvPr>
          <p:cNvSpPr/>
          <p:nvPr/>
        </p:nvSpPr>
        <p:spPr>
          <a:xfrm>
            <a:off x="8825022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14149-95D4-422E-8811-0C08FABDFC4F}"/>
              </a:ext>
            </a:extLst>
          </p:cNvPr>
          <p:cNvSpPr/>
          <p:nvPr/>
        </p:nvSpPr>
        <p:spPr>
          <a:xfrm>
            <a:off x="1610832" y="5785773"/>
            <a:ext cx="2262526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FCFC0-175D-4C2D-ACEA-6754CDFB0D86}"/>
              </a:ext>
            </a:extLst>
          </p:cNvPr>
          <p:cNvSpPr/>
          <p:nvPr/>
        </p:nvSpPr>
        <p:spPr>
          <a:xfrm>
            <a:off x="5249824" y="5917018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9CDE6-DA99-4B14-93CF-1A7EA5D264F6}"/>
              </a:ext>
            </a:extLst>
          </p:cNvPr>
          <p:cNvSpPr/>
          <p:nvPr/>
        </p:nvSpPr>
        <p:spPr>
          <a:xfrm>
            <a:off x="8825021" y="5796404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433" y="1616496"/>
            <a:ext cx="7018869" cy="31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2AB54-A73F-44D9-B1DD-7AF3BB3F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44" y="473632"/>
            <a:ext cx="7738730" cy="2072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883040-5C7F-4B97-953D-78A027CA5638}"/>
              </a:ext>
            </a:extLst>
          </p:cNvPr>
          <p:cNvSpPr/>
          <p:nvPr/>
        </p:nvSpPr>
        <p:spPr>
          <a:xfrm>
            <a:off x="2615609" y="3072809"/>
            <a:ext cx="5869172" cy="12652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861F1-08A0-4CD9-9225-B2815AF17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47" y="433785"/>
            <a:ext cx="9321237" cy="38817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7DED21-A4B7-41A3-B8D8-BCA5D8EDD6F8}"/>
              </a:ext>
            </a:extLst>
          </p:cNvPr>
          <p:cNvCxnSpPr/>
          <p:nvPr/>
        </p:nvCxnSpPr>
        <p:spPr>
          <a:xfrm>
            <a:off x="3366618" y="2195282"/>
            <a:ext cx="1382233" cy="75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89482-FD11-4B7D-943F-C215D7537ACC}"/>
              </a:ext>
            </a:extLst>
          </p:cNvPr>
          <p:cNvCxnSpPr/>
          <p:nvPr/>
        </p:nvCxnSpPr>
        <p:spPr>
          <a:xfrm flipH="1">
            <a:off x="3005112" y="2032113"/>
            <a:ext cx="2105247" cy="850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4B22FE-E904-4324-B3C5-4A145764AAAB}"/>
              </a:ext>
            </a:extLst>
          </p:cNvPr>
          <p:cNvCxnSpPr/>
          <p:nvPr/>
        </p:nvCxnSpPr>
        <p:spPr>
          <a:xfrm>
            <a:off x="7149078" y="2115538"/>
            <a:ext cx="2307265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67D11E-B0AB-4684-85B2-3C9DB41C83A3}"/>
              </a:ext>
            </a:extLst>
          </p:cNvPr>
          <p:cNvCxnSpPr/>
          <p:nvPr/>
        </p:nvCxnSpPr>
        <p:spPr>
          <a:xfrm flipH="1">
            <a:off x="7378995" y="2374654"/>
            <a:ext cx="2211572" cy="399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662" y="4132495"/>
            <a:ext cx="7360116" cy="26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60" y="0"/>
            <a:ext cx="12378960" cy="73748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8" y="1266629"/>
            <a:ext cx="66122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</a:rPr>
              <a:t>Định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hướng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học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tập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tiếp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theo</a:t>
            </a:r>
            <a:endParaRPr lang="en-US" sz="8800" b="1" dirty="0">
              <a:solidFill>
                <a:srgbClr val="0070C0"/>
              </a:solidFill>
            </a:endParaRP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88</Words>
  <Application>Microsoft Office PowerPoint</Application>
  <PresentationFormat>Widescreen</PresentationFormat>
  <Paragraphs>21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Gill Sans MT</vt:lpstr>
      <vt:lpstr>HP001 4 hàng</vt:lpstr>
      <vt:lpstr>Impact</vt:lpstr>
      <vt:lpstr>Times New Roman</vt:lpstr>
      <vt:lpstr>Badge</vt:lpstr>
      <vt:lpstr>3_Office Theme</vt:lpstr>
      <vt:lpstr>4_Office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32</cp:revision>
  <dcterms:created xsi:type="dcterms:W3CDTF">2021-05-24T13:36:31Z</dcterms:created>
  <dcterms:modified xsi:type="dcterms:W3CDTF">2021-11-02T02:07:10Z</dcterms:modified>
</cp:coreProperties>
</file>