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6" r:id="rId1"/>
    <p:sldMasterId id="2147483720" r:id="rId2"/>
    <p:sldMasterId id="2147483734" r:id="rId3"/>
    <p:sldMasterId id="2147483736" r:id="rId4"/>
  </p:sldMasterIdLst>
  <p:notesMasterIdLst>
    <p:notesMasterId r:id="rId11"/>
  </p:notesMasterIdLst>
  <p:sldIdLst>
    <p:sldId id="284" r:id="rId5"/>
    <p:sldId id="285" r:id="rId6"/>
    <p:sldId id="390" r:id="rId7"/>
    <p:sldId id="286" r:id="rId8"/>
    <p:sldId id="287" r:id="rId9"/>
    <p:sldId id="29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76" d="100"/>
          <a:sy n="76" d="100"/>
        </p:scale>
        <p:origin x="2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32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067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29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4678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4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692650" y="1510030"/>
            <a:ext cx="365823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4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408104" y="182542"/>
            <a:ext cx="10966114" cy="61432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8313" y="1000657"/>
            <a:ext cx="8847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itchFamily="34" charset="0"/>
              </a:rPr>
              <a:t>Thứ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năm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ngày</a:t>
            </a:r>
            <a:r>
              <a:rPr lang="en-US" sz="3200" b="1" dirty="0">
                <a:latin typeface="HP001 4 hàng" pitchFamily="34" charset="0"/>
              </a:rPr>
              <a:t> 11  </a:t>
            </a:r>
            <a:r>
              <a:rPr lang="en-US" sz="3200" b="1" dirty="0" err="1">
                <a:latin typeface="HP001 4 hàng" pitchFamily="34" charset="0"/>
              </a:rPr>
              <a:t>tháng</a:t>
            </a:r>
            <a:r>
              <a:rPr lang="en-US" sz="3200" b="1" dirty="0">
                <a:latin typeface="HP001 4 hàng" pitchFamily="34" charset="0"/>
              </a:rPr>
              <a:t>  11   </a:t>
            </a:r>
            <a:r>
              <a:rPr lang="en-US" sz="3200" b="1" dirty="0" err="1">
                <a:latin typeface="HP001 4 hàng" pitchFamily="34" charset="0"/>
              </a:rPr>
              <a:t>năm</a:t>
            </a:r>
            <a:r>
              <a:rPr lang="en-US" sz="3200" b="1" dirty="0">
                <a:latin typeface="HP001 4 hàng" pitchFamily="34" charset="0"/>
              </a:rPr>
              <a:t>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1138" y="1610777"/>
            <a:ext cx="2335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itchFamily="34" charset="0"/>
              </a:rPr>
              <a:t>Tiếng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Việt</a:t>
            </a:r>
            <a:endParaRPr lang="en-US" sz="3200" b="1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3005" y="2194965"/>
            <a:ext cx="9335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Luyện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Mở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rộng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vốn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tình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cảm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bè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;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50DEE3-7B2A-4F87-850A-FA69347C45DF}"/>
              </a:ext>
            </a:extLst>
          </p:cNvPr>
          <p:cNvSpPr txBox="1"/>
          <p:nvPr/>
        </p:nvSpPr>
        <p:spPr>
          <a:xfrm>
            <a:off x="2348167" y="2844225"/>
            <a:ext cx="9335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Dấu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chấm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đấu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chấm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hỏi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dấu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chấm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than.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09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747520" y="698500"/>
            <a:ext cx="8793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-Rounded" panose="020B0500000000000000" pitchFamily="34" charset="0"/>
                <a:cs typeface="Arial-Rounded" panose="020B0500000000000000" pitchFamily="34" charset="0"/>
              </a:rPr>
              <a:t>1. Tìm từ ngữ chỉ tình cảm bạn bè?</a:t>
            </a:r>
          </a:p>
        </p:txBody>
      </p:sp>
      <p:graphicFrame>
        <p:nvGraphicFramePr>
          <p:cNvPr id="10" name="Table 9"/>
          <p:cNvGraphicFramePr/>
          <p:nvPr/>
        </p:nvGraphicFramePr>
        <p:xfrm>
          <a:off x="3421380" y="1449070"/>
          <a:ext cx="471932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9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thân thiết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quý mến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keo sơn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gắn bó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đoàn kết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đáng quý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Content Placeholder 3" descr="Capture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03325" y="3567430"/>
            <a:ext cx="9584690" cy="229616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5749290" y="4330700"/>
            <a:ext cx="476885" cy="35496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86280" y="4360545"/>
            <a:ext cx="2129790" cy="109601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463155" y="4380865"/>
            <a:ext cx="40640" cy="106553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747520" y="698500"/>
            <a:ext cx="87934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-Rounded" panose="020B0500000000000000" pitchFamily="34" charset="0"/>
                <a:cs typeface="Arial-Rounded" panose="020B0500000000000000" pitchFamily="34" charset="0"/>
              </a:rPr>
              <a:t>3. Chọn câu ở cột A phù hợp với ý ở cột B. Nói tên dấu câu đặt cuối mỗi câu.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225" y="2152015"/>
            <a:ext cx="8845550" cy="371157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800090" y="3133725"/>
            <a:ext cx="1470660" cy="121666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759450" y="3113405"/>
            <a:ext cx="1531620" cy="122745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779770" y="5385435"/>
            <a:ext cx="1501140" cy="4064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3874557" y="1649645"/>
            <a:ext cx="6146265" cy="32316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7000" b="1" kern="1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ĐỊNH</a:t>
            </a:r>
            <a:r>
              <a:rPr lang="en-US" sz="7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 </a:t>
            </a:r>
            <a:r>
              <a:rPr lang="en-US" sz="7000" b="1" kern="1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HƯỚNG</a:t>
            </a:r>
            <a:r>
              <a:rPr lang="en-US" sz="7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 </a:t>
            </a:r>
            <a:r>
              <a:rPr lang="en-US" sz="7000" b="1" kern="1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HỌC</a:t>
            </a:r>
            <a:r>
              <a:rPr lang="en-US" sz="7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 </a:t>
            </a:r>
            <a:r>
              <a:rPr lang="en-US" sz="7000" b="1" kern="1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TẬP</a:t>
            </a:r>
            <a:r>
              <a:rPr lang="en-US" sz="7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 </a:t>
            </a:r>
            <a:r>
              <a:rPr lang="en-US" sz="7000" b="1" kern="1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TIẾP</a:t>
            </a:r>
            <a:r>
              <a:rPr lang="en-US" sz="7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 THEO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95</Words>
  <Application>Microsoft Office PowerPoint</Application>
  <PresentationFormat>Widescreen</PresentationFormat>
  <Paragraphs>17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Microsoft YaHei</vt:lpstr>
      <vt:lpstr>SimSun</vt:lpstr>
      <vt:lpstr>SimSun</vt:lpstr>
      <vt:lpstr>Arial</vt:lpstr>
      <vt:lpstr>Arial Rounded MT Bold</vt:lpstr>
      <vt:lpstr>Arial-Rounded</vt:lpstr>
      <vt:lpstr>Calibri</vt:lpstr>
      <vt:lpstr>Calibri Light</vt:lpstr>
      <vt:lpstr>HP001 4 hàng</vt:lpstr>
      <vt:lpstr>Times New Roman</vt:lpstr>
      <vt:lpstr>2_Office Theme</vt:lpstr>
      <vt:lpstr>7_Office Theme</vt:lpstr>
      <vt:lpstr>6_Office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Dell M4800</dc:creator>
  <cp:lastModifiedBy>HP</cp:lastModifiedBy>
  <cp:revision>16</cp:revision>
  <dcterms:created xsi:type="dcterms:W3CDTF">2021-05-26T07:40:58Z</dcterms:created>
  <dcterms:modified xsi:type="dcterms:W3CDTF">2021-11-10T13:50:21Z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