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6" r:id="rId2"/>
    <p:sldMasterId id="2147483720" r:id="rId3"/>
    <p:sldMasterId id="2147483734" r:id="rId4"/>
    <p:sldMasterId id="2147483736" r:id="rId5"/>
  </p:sldMasterIdLst>
  <p:notesMasterIdLst>
    <p:notesMasterId r:id="rId13"/>
  </p:notesMasterIdLst>
  <p:sldIdLst>
    <p:sldId id="265" r:id="rId6"/>
    <p:sldId id="289" r:id="rId7"/>
    <p:sldId id="291" r:id="rId8"/>
    <p:sldId id="390" r:id="rId9"/>
    <p:sldId id="292" r:id="rId10"/>
    <p:sldId id="293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32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593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2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4072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8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11127" y="533807"/>
            <a:ext cx="10227833" cy="110553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Thứ.....ngày.....tháng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76497" y="3346864"/>
            <a:ext cx="7638197" cy="1689636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6"/>
          <p:cNvSpPr/>
          <p:nvPr/>
        </p:nvSpPr>
        <p:spPr>
          <a:xfrm rot="269291">
            <a:off x="1698184" y="3556328"/>
            <a:ext cx="1156388" cy="1191123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C868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489815">
            <a:off x="1837734" y="3750192"/>
            <a:ext cx="1177426" cy="947921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220513" y="3329291"/>
            <a:ext cx="1654973" cy="1554110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16739" y="3348753"/>
            <a:ext cx="1211419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22449" y="3363549"/>
            <a:ext cx="6605191" cy="101346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 nhớ cậu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1" y="1442085"/>
            <a:ext cx="7186311" cy="2016125"/>
            <a:chOff x="2118480" y="1316166"/>
            <a:chExt cx="1683049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423203" y="1576449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 6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/>
        </p:blipFill>
        <p:spPr>
          <a:xfrm>
            <a:off x="408104" y="182542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313" y="1000657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Thứ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sáu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ngày</a:t>
            </a:r>
            <a:r>
              <a:rPr lang="en-US" sz="3200" b="1">
                <a:latin typeface="HP001 4 hàng" pitchFamily="34" charset="0"/>
              </a:rPr>
              <a:t> 12  </a:t>
            </a:r>
            <a:r>
              <a:rPr lang="en-US" sz="3200" b="1" dirty="0" err="1">
                <a:latin typeface="HP001 4 hàng" pitchFamily="34" charset="0"/>
              </a:rPr>
              <a:t>tháng</a:t>
            </a:r>
            <a:r>
              <a:rPr lang="en-US" sz="3200" b="1" dirty="0">
                <a:latin typeface="HP001 4 hàng" pitchFamily="34" charset="0"/>
              </a:rPr>
              <a:t>  11   </a:t>
            </a:r>
            <a:r>
              <a:rPr lang="en-US" sz="3200" b="1" dirty="0" err="1">
                <a:latin typeface="HP001 4 hàng" pitchFamily="34" charset="0"/>
              </a:rPr>
              <a:t>năm</a:t>
            </a:r>
            <a:r>
              <a:rPr lang="en-US" sz="3200" b="1" dirty="0">
                <a:latin typeface="HP001 4 hàng" pitchFamily="34" charset="0"/>
              </a:rPr>
              <a:t> 2021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1138" y="1610777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</a:rPr>
              <a:t>Tiếng</a:t>
            </a:r>
            <a:r>
              <a:rPr lang="en-US" sz="3200" b="1" dirty="0">
                <a:latin typeface="HP001 4 hàng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</a:rPr>
              <a:t>Việt</a:t>
            </a:r>
            <a:endParaRPr lang="en-US" sz="3200" b="1" dirty="0">
              <a:latin typeface="HP001 4 hàng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3054" y="2150915"/>
            <a:ext cx="4080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mở</a:t>
            </a:r>
            <a:r>
              <a:rPr lang="en-US" sz="32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HP001 4 hàng" pitchFamily="34" charset="0"/>
                <a:cs typeface="Times New Roman" pitchFamily="18" charset="0"/>
              </a:rPr>
              <a:t>rộng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09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" y="109855"/>
            <a:ext cx="6435090" cy="9467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1. Tìm đọc 1 bài thơ về tình bạn</a:t>
            </a:r>
          </a:p>
        </p:txBody>
      </p:sp>
      <p:pic>
        <p:nvPicPr>
          <p:cNvPr id="3" name="Picture 2" descr="Chúng ta đều là bạ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35" y="1519555"/>
            <a:ext cx="3586480" cy="5097145"/>
          </a:xfrm>
          <a:prstGeom prst="rect">
            <a:avLst/>
          </a:prstGeom>
        </p:spPr>
      </p:pic>
      <p:pic>
        <p:nvPicPr>
          <p:cNvPr id="4" name="Picture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170" y="1710690"/>
            <a:ext cx="6130290" cy="459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" y="109855"/>
            <a:ext cx="10552430" cy="94678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2. Nói về những điều em thích trong bài thơ đó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721485"/>
            <a:ext cx="7277100" cy="3764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996220" y="1605321"/>
            <a:ext cx="6380232" cy="32316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ĐỊNH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HƯỚNG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HỌC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TẬP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TIẾP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THEO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59</Words>
  <Application>Microsoft Office PowerPoint</Application>
  <PresentationFormat>Widescreen</PresentationFormat>
  <Paragraphs>14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Microsoft YaHei</vt:lpstr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1_Office Theme</vt:lpstr>
      <vt:lpstr>2_Office Theme</vt:lpstr>
      <vt:lpstr>7_Office Theme</vt:lpstr>
      <vt:lpstr>6_Office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 M4800</dc:creator>
  <cp:lastModifiedBy>Dao Thuy</cp:lastModifiedBy>
  <cp:revision>15</cp:revision>
  <dcterms:created xsi:type="dcterms:W3CDTF">2021-05-26T07:40:58Z</dcterms:created>
  <dcterms:modified xsi:type="dcterms:W3CDTF">2021-11-03T15:46:09Z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