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9"/>
  </p:notesMasterIdLst>
  <p:sldIdLst>
    <p:sldId id="1552" r:id="rId3"/>
    <p:sldId id="308" r:id="rId4"/>
    <p:sldId id="309" r:id="rId5"/>
    <p:sldId id="302" r:id="rId6"/>
    <p:sldId id="320" r:id="rId7"/>
    <p:sldId id="303" r:id="rId8"/>
    <p:sldId id="282" r:id="rId9"/>
    <p:sldId id="1553" r:id="rId10"/>
    <p:sldId id="321" r:id="rId11"/>
    <p:sldId id="304" r:id="rId12"/>
    <p:sldId id="305" r:id="rId13"/>
    <p:sldId id="306" r:id="rId14"/>
    <p:sldId id="307" r:id="rId15"/>
    <p:sldId id="310" r:id="rId16"/>
    <p:sldId id="322" r:id="rId17"/>
    <p:sldId id="311" r:id="rId18"/>
    <p:sldId id="313" r:id="rId19"/>
    <p:sldId id="324" r:id="rId20"/>
    <p:sldId id="325" r:id="rId21"/>
    <p:sldId id="331" r:id="rId22"/>
    <p:sldId id="258" r:id="rId23"/>
    <p:sldId id="259" r:id="rId24"/>
    <p:sldId id="260" r:id="rId25"/>
    <p:sldId id="261" r:id="rId26"/>
    <p:sldId id="332"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756374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42687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088896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05794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6536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72590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89883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59957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833155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518252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1254D853-3B7F-406C-AA37-C813DF1FEFB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xmlns="" id="{8339F35D-0DD5-4462-BA04-49F4AECC8F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slide" Target="slide24.xml"/><Relationship Id="rId12" Type="http://schemas.openxmlformats.org/officeDocument/2006/relationships/image" Target="../media/image38.png"/><Relationship Id="rId17" Type="http://schemas.openxmlformats.org/officeDocument/2006/relationships/slide" Target="slide11.xml"/><Relationship Id="rId2" Type="http://schemas.openxmlformats.org/officeDocument/2006/relationships/audio" Target="../media/audio2.wav"/><Relationship Id="rId16" Type="http://schemas.openxmlformats.org/officeDocument/2006/relationships/image" Target="../media/image41.gif"/><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slide" Target="slide22.xml"/><Relationship Id="rId5" Type="http://schemas.openxmlformats.org/officeDocument/2006/relationships/slide" Target="slide21.xml"/><Relationship Id="rId15" Type="http://schemas.openxmlformats.org/officeDocument/2006/relationships/hyperlink" Target="https://www.facebook.com/nkpowerskills" TargetMode="Externa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slide" Target="slide23.xml"/><Relationship Id="rId14" Type="http://schemas.openxmlformats.org/officeDocument/2006/relationships/image" Target="../media/image40.gif"/></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22</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aa-ET"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X</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ăng</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ti</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mét</a:t>
            </a:r>
            <a:r>
              <a:rPr lang="en-US" altLang="aa-ET" sz="405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4050" b="1" dirty="0" err="1">
                <a:solidFill>
                  <a:srgbClr val="FF0000"/>
                </a:solidFill>
                <a:latin typeface="Times New Roman" panose="02020603050405020304" pitchFamily="18" charset="0"/>
                <a:ea typeface="Zilla Slab"/>
                <a:cs typeface="Times New Roman" panose="02020603050405020304" pitchFamily="18" charset="0"/>
              </a:rPr>
              <a:t>vuông</a:t>
            </a:r>
            <a:endParaRPr kumimoji="0" lang="vi-VN"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xmlns=""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xmlns=""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xmlns=""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xmlns=""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xmlns="" id="{3369943A-3371-4E28-8C5A-FA63BF47723C}"/>
              </a:ext>
            </a:extLst>
          </p:cNvPr>
          <p:cNvSpPr/>
          <p:nvPr/>
        </p:nvSpPr>
        <p:spPr>
          <a:xfrm>
            <a:off x="651510" y="674370"/>
            <a:ext cx="10530840" cy="536448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vuông</a:t>
            </a:r>
            <a:r>
              <a:rPr lang="vi-VN" sz="4400" b="1" dirty="0">
                <a:solidFill>
                  <a:srgbClr val="0070C0"/>
                </a:solidFill>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30D7BE45-32AE-451B-B641-5890F4A9441D}"/>
              </a:ext>
            </a:extLst>
          </p:cNvPr>
          <p:cNvPicPr>
            <a:picLocks noChangeAspect="1"/>
          </p:cNvPicPr>
          <p:nvPr/>
        </p:nvPicPr>
        <p:blipFill>
          <a:blip r:embed="rId3"/>
          <a:stretch>
            <a:fillRect/>
          </a:stretch>
        </p:blipFill>
        <p:spPr>
          <a:xfrm>
            <a:off x="4051388" y="0"/>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xmlns=""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xmlns=""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xmlns=""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xmlns=""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xmlns=""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xmlns=""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xmlns=""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xmlns=""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xmlns=""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xmlns=""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xmlns=""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a:t>
            </a:r>
            <a:r>
              <a:rPr lang="en-US" sz="3200" b="1" dirty="0" smtClean="0">
                <a:solidFill>
                  <a:srgbClr val="FF0000"/>
                </a:solidFill>
                <a:latin typeface="Calibri" panose="020F0502020204030204" pitchFamily="34" charset="0"/>
                <a:cs typeface="Calibri" panose="020F0502020204030204" pitchFamily="34" charset="0"/>
              </a:rPr>
              <a:t>cm²</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xmlns=""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xmlns=""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xmlns=""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xmlns=""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xmlns=""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xmlns=""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xmlns=""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xmlns=""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xmlns=""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xmlns=""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xmlns=""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xmlns=""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xmlns=""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xmlns=""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xmlns=""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xmlns=""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xmlns=""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xmlns=""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xmlns=""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xmlns=""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xmlns=""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xmlns="" val="2623095915"/>
                    </a:ext>
                  </a:extLst>
                </a:gridCol>
                <a:gridCol w="4529138">
                  <a:extLst>
                    <a:ext uri="{9D8B030D-6E8A-4147-A177-3AD203B41FA5}">
                      <a16:colId xmlns:a16="http://schemas.microsoft.com/office/drawing/2014/main" xmlns=""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xmlns=""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xmlns=""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xmlns=""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xmlns=""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xmlns=""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xmlns=""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xmlns=""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xmlns=""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xmlns=""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xmlns=""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xmlns=""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xmlns=""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xmlns=""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xmlns=""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xmlns=""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xmlns=""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xmlns=""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xmlns=""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xmlns=""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xmlns=""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xmlns=""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xmlns=""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xmlns=""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xmlns=""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xmlns=""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xmlns=""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xmlns=""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xmlns=""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xmlns=""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xmlns=""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xmlns=""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xmlns=""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xmlns=""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xmlns=""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xmlns=""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xmlns=""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xmlns=""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xmlns=""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xmlns=""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xmlns=""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xmlns=""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xmlns=""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xmlns=""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xmlns=""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xmlns=""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xmlns=""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xmlns=""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xmlns=""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xmlns=""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xmlns=""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3" name="Rectangle 2">
            <a:extLst>
              <a:ext uri="{FF2B5EF4-FFF2-40B4-BE49-F238E27FC236}">
                <a16:creationId xmlns:a16="http://schemas.microsoft.com/office/drawing/2014/main" xmlns="" id="{95A7B9CE-23DE-4585-BD4D-511275DE19E3}"/>
              </a:ext>
            </a:extLst>
          </p:cNvPr>
          <p:cNvSpPr/>
          <p:nvPr/>
        </p:nvSpPr>
        <p:spPr>
          <a:xfrm>
            <a:off x="-296996" y="854316"/>
            <a:ext cx="8240846"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latin typeface="Aharoni" panose="02010803020104030203" pitchFamily="2" charset="-79"/>
                <a:cs typeface="Aharoni" panose="02010803020104030203" pitchFamily="2" charset="-79"/>
              </a:rPr>
              <a:t>Xăng</a:t>
            </a:r>
            <a:r>
              <a:rPr lang="en-US" sz="6000" b="1" dirty="0">
                <a:ln/>
                <a:solidFill>
                  <a:schemeClr val="accent4"/>
                </a:solidFill>
                <a:latin typeface="Aharoni" panose="02010803020104030203" pitchFamily="2" charset="-79"/>
                <a:cs typeface="Aharoni" panose="02010803020104030203" pitchFamily="2" charset="-79"/>
              </a:rPr>
              <a:t> – </a:t>
            </a:r>
            <a:r>
              <a:rPr lang="en-US" sz="6000" b="1" dirty="0" err="1">
                <a:ln/>
                <a:solidFill>
                  <a:schemeClr val="accent4"/>
                </a:solidFill>
                <a:latin typeface="Aharoni" panose="02010803020104030203" pitchFamily="2" charset="-79"/>
                <a:cs typeface="Aharoni" panose="02010803020104030203" pitchFamily="2" charset="-79"/>
              </a:rPr>
              <a:t>ti</a:t>
            </a:r>
            <a:r>
              <a:rPr lang="en-US" sz="6000" b="1" dirty="0">
                <a:ln/>
                <a:solidFill>
                  <a:schemeClr val="accent4"/>
                </a:solidFill>
                <a:latin typeface="Aharoni" panose="02010803020104030203" pitchFamily="2" charset="-79"/>
                <a:cs typeface="Aharoni" panose="02010803020104030203" pitchFamily="2" charset="-79"/>
              </a:rPr>
              <a:t>- </a:t>
            </a:r>
            <a:r>
              <a:rPr lang="en-US" sz="6000" b="1" dirty="0" err="1">
                <a:ln/>
                <a:solidFill>
                  <a:schemeClr val="accent4"/>
                </a:solidFill>
                <a:latin typeface="Aharoni" panose="02010803020104030203" pitchFamily="2" charset="-79"/>
                <a:cs typeface="Aharoni" panose="02010803020104030203" pitchFamily="2" charset="-79"/>
              </a:rPr>
              <a:t>mét</a:t>
            </a:r>
            <a:r>
              <a:rPr lang="en-US" sz="6000" b="1" dirty="0">
                <a:ln/>
                <a:solidFill>
                  <a:schemeClr val="accent4"/>
                </a:solidFill>
                <a:latin typeface="Aharoni" panose="02010803020104030203" pitchFamily="2" charset="-79"/>
                <a:cs typeface="Aharoni" panose="02010803020104030203" pitchFamily="2" charset="-79"/>
              </a:rPr>
              <a:t> </a:t>
            </a:r>
            <a:r>
              <a:rPr lang="en-US" sz="6000" b="1" dirty="0" err="1">
                <a:ln/>
                <a:solidFill>
                  <a:schemeClr val="accent4"/>
                </a:solidFill>
                <a:latin typeface="Aharoni" panose="02010803020104030203" pitchFamily="2" charset="-79"/>
                <a:cs typeface="Aharoni" panose="02010803020104030203" pitchFamily="2" charset="-79"/>
              </a:rPr>
              <a:t>vuông</a:t>
            </a:r>
            <a:endParaRPr lang="en-US" sz="6000" b="1" cap="none" spc="0" dirty="0">
              <a:ln/>
              <a:solidFill>
                <a:schemeClr val="accent4"/>
              </a:solidFill>
              <a:effectLst/>
              <a:latin typeface="Aharoni" panose="02010803020104030203" pitchFamily="2" charset="-79"/>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A40799C-15FA-4CE7-9067-EA1EC3F9637D}"/>
              </a:ext>
            </a:extLst>
          </p:cNvPr>
          <p:cNvSpPr/>
          <p:nvPr/>
        </p:nvSpPr>
        <p:spPr>
          <a:xfrm>
            <a:off x="3054975" y="246995"/>
            <a:ext cx="6082051" cy="923330"/>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YÊU CẦU CẦN ĐẠT</a:t>
            </a:r>
          </a:p>
        </p:txBody>
      </p:sp>
      <p:sp>
        <p:nvSpPr>
          <p:cNvPr id="4" name="TextBox 3">
            <a:extLst>
              <a:ext uri="{FF2B5EF4-FFF2-40B4-BE49-F238E27FC236}">
                <a16:creationId xmlns:a16="http://schemas.microsoft.com/office/drawing/2014/main" xmlns="" id="{E14BFE9A-2722-4B7F-84E2-4043DFDAC5BA}"/>
              </a:ext>
            </a:extLst>
          </p:cNvPr>
          <p:cNvSpPr txBox="1"/>
          <p:nvPr/>
        </p:nvSpPr>
        <p:spPr>
          <a:xfrm>
            <a:off x="224790" y="1433215"/>
            <a:ext cx="11967210" cy="4599657"/>
          </a:xfrm>
          <a:prstGeom prst="rect">
            <a:avLst/>
          </a:prstGeom>
          <a:noFill/>
        </p:spPr>
        <p:txBody>
          <a:bodyPr wrap="square">
            <a:spAutoFit/>
          </a:bodyPr>
          <a:lstStyle/>
          <a:p>
            <a:pPr marL="685800" indent="-685800" algn="just">
              <a:lnSpc>
                <a:spcPct val="107000"/>
              </a:lnSpc>
              <a:spcAft>
                <a:spcPts val="0"/>
              </a:spcAft>
              <a:buFontTx/>
              <a:buChar char="-"/>
            </a:pP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0"/>
              </a:spcAft>
            </a:pP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xăng</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ti</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-met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vuông</a:t>
            </a:r>
            <a:endParaRPr lang="en-SG" sz="4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1</a:t>
            </a:r>
            <a:r>
              <a:rPr lang="nl-NL" sz="4600" dirty="0">
                <a:effectLst/>
                <a:latin typeface="Times New Roman" panose="02020603050405020304" pitchFamily="18" charset="0"/>
                <a:ea typeface="Calibri" panose="020F0502020204030204" pitchFamily="34" charset="0"/>
                <a:cs typeface="Times New Roman" panose="02020603050405020304" pitchFamily="18" charset="0"/>
              </a:rPr>
              <a:t> cm</a:t>
            </a:r>
            <a:r>
              <a:rPr lang="nl-NL" sz="4600" baseline="30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vuông</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6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4600" dirty="0">
                <a:effectLst/>
                <a:latin typeface="Times New Roman" panose="02020603050405020304" pitchFamily="18" charset="0"/>
                <a:ea typeface="Calibri" panose="020F0502020204030204" pitchFamily="34" charset="0"/>
                <a:cs typeface="Times New Roman" panose="02020603050405020304" pitchFamily="18" charset="0"/>
              </a:rPr>
              <a:t> 1 cm</a:t>
            </a:r>
            <a:endParaRPr lang="en-SG" sz="4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xăng</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mét</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60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4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4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946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xmlns=""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601</Words>
  <Application>Microsoft Office PowerPoint</Application>
  <PresentationFormat>Widescreen</PresentationFormat>
  <Paragraphs>113</Paragraphs>
  <Slides>26</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Aharoni</vt:lpstr>
      <vt:lpstr>Arial</vt:lpstr>
      <vt:lpstr>Calibri</vt:lpstr>
      <vt:lpstr>Calibri Light</vt:lpstr>
      <vt:lpstr>LNTH-Kids  Chinese Font 1</vt:lpstr>
      <vt:lpstr>Times New Roman</vt:lpstr>
      <vt:lpstr>UVN Van Chuong Nang</vt:lpstr>
      <vt:lpstr>Zilla Slab</vt:lpstr>
      <vt:lpstr>思源黑体 CN Bold</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69</cp:revision>
  <dcterms:created xsi:type="dcterms:W3CDTF">2022-11-02T07:54:15Z</dcterms:created>
  <dcterms:modified xsi:type="dcterms:W3CDTF">2023-02-13T02:44:25Z</dcterms:modified>
</cp:coreProperties>
</file>