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76"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69" d="100"/>
          <a:sy n="69" d="100"/>
        </p:scale>
        <p:origin x="5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82B26AC-ADEB-4A3D-87D3-6D6E4E58C1F7}"/>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6EF4D0E-5577-4330-9C76-B4BF6B6FA6B8}"/>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922A64-8FC0-4869-B80A-DB812ED4B7B4}"/>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p:txBody>
          <a:bodyPr/>
          <a:lstStyle/>
          <a:p>
            <a:fld id="{A02D5873-6696-4EE0-B765-90B210B469DD}" type="datetimeFigureOut">
              <a:rPr lang="vi-VN" smtClean="0"/>
              <a:t>11/03/2024</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07F708-FC78-4685-A229-CD1C9ECBE9A3}"/>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8E19DB3-624D-4EFA-9B51-E59A2194E6E1}"/>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88EBCCD-87B7-460E-95F0-2A9736B74689}"/>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xmlns=""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6EC7CD2-2F6F-4BE5-8B39-1DE04A244776}"/>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8" name="页脚占位符 7">
            <a:extLst>
              <a:ext uri="{FF2B5EF4-FFF2-40B4-BE49-F238E27FC236}">
                <a16:creationId xmlns:a16="http://schemas.microsoft.com/office/drawing/2014/main" xmlns=""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213A20C-E10A-40BB-84E2-3CB13CA0F881}"/>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4" name="页脚占位符 3">
            <a:extLst>
              <a:ext uri="{FF2B5EF4-FFF2-40B4-BE49-F238E27FC236}">
                <a16:creationId xmlns:a16="http://schemas.microsoft.com/office/drawing/2014/main" xmlns=""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EEEA15-9B96-48F9-9C31-E57417F53440}"/>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3" name="页脚占位符 2">
            <a:extLst>
              <a:ext uri="{FF2B5EF4-FFF2-40B4-BE49-F238E27FC236}">
                <a16:creationId xmlns:a16="http://schemas.microsoft.com/office/drawing/2014/main" xmlns=""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F3F4F8F-6136-4547-BE2A-E34343CDDE5C}"/>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xmlns=""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EDBE59C-9E95-4033-8574-5D8729BF7B16}"/>
              </a:ext>
            </a:extLst>
          </p:cNvPr>
          <p:cNvSpPr>
            <a:spLocks noGrp="1"/>
          </p:cNvSpPr>
          <p:nvPr>
            <p:ph type="dt" sz="half" idx="10"/>
          </p:nvPr>
        </p:nvSpPr>
        <p:spPr/>
        <p:txBody>
          <a:bodyPr/>
          <a:lstStyle/>
          <a:p>
            <a:fld id="{09B873BF-D25C-4B19-88F0-CC98E94B8042}"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xmlns=""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xmlns=""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F90CBC5B-C1D5-48BD-BC72-971913B500D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2024/3/11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11/03/2024</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5.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6.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71.jpe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jp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46"/>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26</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79" y="1562658"/>
            <a:ext cx="12100720" cy="830997"/>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a:t>
            </a:r>
            <a:r>
              <a:rPr lang="vi-VN" sz="4800" b="1" dirty="0" smtClean="0">
                <a:solidFill>
                  <a:srgbClr val="002060"/>
                </a:solidFill>
                <a:latin typeface="Times New Roman" pitchFamily="18" charset="0"/>
                <a:ea typeface="Zilla Slab" pitchFamily="2" charset="0"/>
                <a:cs typeface="Times New Roman" pitchFamily="18" charset="0"/>
              </a:rPr>
              <a:t>hội</a:t>
            </a:r>
            <a:endParaRPr lang="en-US" sz="4800" b="1" dirty="0">
              <a:solidFill>
                <a:srgbClr val="002060"/>
              </a:solidFill>
              <a:latin typeface="Times New Roman" pitchFamily="18" charset="0"/>
              <a:ea typeface="Zilla Slab" pitchFamily="2" charset="0"/>
              <a:cs typeface="Times New Roman" pitchFamily="18" charset="0"/>
            </a:endParaRPr>
          </a:p>
        </p:txBody>
      </p:sp>
      <p:pic>
        <p:nvPicPr>
          <p:cNvPr id="10" name="Picture 9">
            <a:extLst>
              <a:ext uri="{FF2B5EF4-FFF2-40B4-BE49-F238E27FC236}">
                <a16:creationId xmlns:a16="http://schemas.microsoft.com/office/drawing/2014/main" xmlns="" id="{0FB76E50-3FFD-4567-B2DD-51E3DFC9B473}"/>
              </a:ext>
            </a:extLst>
          </p:cNvPr>
          <p:cNvPicPr>
            <a:picLocks noChangeAspect="1"/>
          </p:cNvPicPr>
          <p:nvPr/>
        </p:nvPicPr>
        <p:blipFill>
          <a:blip r:embed="rId4"/>
          <a:stretch>
            <a:fillRect/>
          </a:stretch>
        </p:blipFill>
        <p:spPr>
          <a:xfrm>
            <a:off x="2392274" y="2292725"/>
            <a:ext cx="7498730" cy="1847248"/>
          </a:xfrm>
          <a:prstGeom prst="rect">
            <a:avLst/>
          </a:prstGeom>
        </p:spPr>
      </p:pic>
    </p:spTree>
    <p:extLst>
      <p:ext uri="{BB962C8B-B14F-4D97-AF65-F5344CB8AC3E}">
        <p14:creationId xmlns:p14="http://schemas.microsoft.com/office/powerpoint/2010/main" val="940821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xmlns=""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xmlns=""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xmlns=""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xmlns=""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xmlns=""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xmlns=""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xmlns=""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xmlns=""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xmlns=""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xmlns="" id="{AF55C889-96EE-4CE6-B975-E17D7960A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8" name="Rectangle 7"/>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xmlns=""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a:t>
            </a:r>
            <a:r>
              <a:rPr lang="vi-VN" sz="4000" b="1" dirty="0" smtClean="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6 </a:t>
            </a:r>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xmlns=""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Rectangle 8"/>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BE859BFF-A963-4876-A528-775DC2884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xmlns=""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xmlns="" id="{3660D2D9-13CC-4315-BB12-C7850C33CB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xmlns=""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xmlns=""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xmlns=""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xmlns=""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xmlns="" id="{11173089-8A6B-4CBE-A556-B4395F50851E}"/>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DBBF881C-8DC1-4DDE-9CE0-B546B685C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xmlns=""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xmlns=""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xmlns=""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xmlns="" id="{AF5968A5-F0A9-428A-9A8A-D6B811E70F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xmlns="" id="{9538D78F-A13B-44A5-9C6A-FDE50F2C644D}"/>
                  </a:ext>
                </a:extLst>
              </p:cNvPr>
              <p:cNvSpPr txBox="1"/>
              <p:nvPr/>
            </p:nvSpPr>
            <p:spPr>
              <a:xfrm>
                <a:off x="2129159" y="885195"/>
                <a:ext cx="2422236"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smtClean="0">
                    <a:solidFill>
                      <a:schemeClr val="bg2">
                        <a:lumMod val="25000"/>
                      </a:schemeClr>
                    </a:solidFill>
                    <a:latin typeface="Cambria" panose="02040503050406030204" pitchFamily="18" charset="0"/>
                    <a:ea typeface="Cambria" panose="02040503050406030204" pitchFamily="18" charset="0"/>
                  </a:rPr>
                  <a:t>luận</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xmlns=""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xmlns=""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xmlns=""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xmlns=""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xmlns="" id="{A4A6B2CC-FA01-452E-9E9D-503DADF6F7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xmlns=""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xmlns=""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xmlns=""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xmlns=""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xmlns=""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xmlns="" id="{41074A1B-F2BC-48F7-A875-AA7408D550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xmlns="" id="{28B17838-7268-48D5-85CB-B888633A894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xmlns="" id="{ACBA0E1C-3087-48CF-9364-BEFF740DEF6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xmlns="" id="{0BA63824-BAC3-4E51-9FBD-669C710218B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xmlns=""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xmlns=""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xmlns=""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xmlns=""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xmlns=""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xmlns="" id="{9D0E344E-5EE2-4E8E-B7C5-1867A7A8526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xmlns=""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xmlns=""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xmlns=""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xmlns=""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xmlns=""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xmlns=""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xmlns=""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xmlns=""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xmlns=""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xmlns=""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xmlns="" id="{58C0B0F4-D862-4DC3-B538-4812691306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xmlns=""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xmlns=""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xmlns=""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xmlns=""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xmlns=""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xmlns="" id="{79B0166D-A04A-4F7A-B4B3-F476BBAA34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xmlns="" id="{BE58EA33-DA71-49F4-80B2-2404959050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xmlns="" id="{5CFA0E21-28AC-415A-AA0B-05A12E83AC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xmlns=""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xmlns=""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xmlns=""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xmlns=""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xmlns=""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xmlns=""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xmlns="" id="{5EBCDFF1-9CE5-4271-BF09-BF1C0E7DFB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xmlns=""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xmlns=""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xmlns=""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xmlns="" id="{5CD51C80-82CD-4C8E-93D7-D2ABE94E7C7A}"/>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xmlns=""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xmlns=""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xmlns=""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xmlns=""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xmlns=""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xmlns=""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xmlns=""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xmlns=""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xmlns=""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xmlns=""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xmlns=""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xmlns=""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xmlns=""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xmlns=""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xmlns=""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xmlns=""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xmlns=""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xmlns=""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
        <p:nvSpPr>
          <p:cNvPr id="12" name="Rectangle 11"/>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626</Words>
  <Application>Microsoft Office PowerPoint</Application>
  <PresentationFormat>Widescreen</PresentationFormat>
  <Paragraphs>58</Paragraphs>
  <Slides>24</Slides>
  <Notes>10</Notes>
  <HiddenSlides>0</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24</vt:i4>
      </vt:variant>
    </vt:vector>
  </HeadingPairs>
  <TitlesOfParts>
    <vt:vector size="45" baseType="lpstr">
      <vt:lpstr>宋体</vt:lpstr>
      <vt:lpstr>Arial</vt:lpstr>
      <vt:lpstr>Calibri</vt:lpstr>
      <vt:lpstr>Calibri Light</vt:lpstr>
      <vt:lpstr>Cambria</vt:lpstr>
      <vt:lpstr>iCiel Cadena</vt:lpstr>
      <vt:lpstr>LNTH-Kids  Chinese Font 1</vt:lpstr>
      <vt:lpstr>LNTH-LuoLuoNotangYuanTi 1</vt:lpstr>
      <vt:lpstr>Tiffany</vt:lpstr>
      <vt:lpstr>Times New Roman</vt:lpstr>
      <vt:lpstr>UTM Avo</vt:lpstr>
      <vt:lpstr>Wingdings</vt:lpstr>
      <vt:lpstr>Zilla Slab</vt:lpstr>
      <vt:lpstr>字魂105号-简雅黑</vt:lpstr>
      <vt:lpstr>等线</vt:lpstr>
      <vt:lpstr>等线 Light</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27</cp:revision>
  <dcterms:created xsi:type="dcterms:W3CDTF">2022-11-24T12:05:23Z</dcterms:created>
  <dcterms:modified xsi:type="dcterms:W3CDTF">2024-03-11T07:22:23Z</dcterms:modified>
</cp:coreProperties>
</file>