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Lst>
  <p:notesMasterIdLst>
    <p:notesMasterId r:id="rId14"/>
  </p:notesMasterIdLst>
  <p:sldIdLst>
    <p:sldId id="1552" r:id="rId3"/>
    <p:sldId id="256" r:id="rId4"/>
    <p:sldId id="264" r:id="rId5"/>
    <p:sldId id="265" r:id="rId6"/>
    <p:sldId id="266" r:id="rId7"/>
    <p:sldId id="262" r:id="rId8"/>
    <p:sldId id="267" r:id="rId9"/>
    <p:sldId id="257" r:id="rId10"/>
    <p:sldId id="258" r:id="rId11"/>
    <p:sldId id="259" r:id="rId12"/>
    <p:sldId id="260" r:id="rId13"/>
  </p:sldIdLst>
  <p:sldSz cx="12192000" cy="6858000"/>
  <p:notesSz cx="6858000" cy="91440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126"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9C41F1-8836-470B-9A1E-E24C1ADE941A}" type="datetimeFigureOut">
              <a:rPr lang="en-US" smtClean="0"/>
              <a:t>3/9/2023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66E7B8-7CF7-4013-917A-68B8CA43EADA}" type="slidenum">
              <a:rPr lang="en-US" smtClean="0"/>
              <a:t>‹#›</a:t>
            </a:fld>
            <a:endParaRPr lang="en-US"/>
          </a:p>
        </p:txBody>
      </p:sp>
    </p:spTree>
    <p:extLst>
      <p:ext uri="{BB962C8B-B14F-4D97-AF65-F5344CB8AC3E}">
        <p14:creationId xmlns:p14="http://schemas.microsoft.com/office/powerpoint/2010/main" val="4227655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6</a:t>
            </a:fld>
            <a:endParaRPr lang="zh-CN" altLang="en-US"/>
          </a:p>
        </p:txBody>
      </p:sp>
    </p:spTree>
    <p:extLst>
      <p:ext uri="{BB962C8B-B14F-4D97-AF65-F5344CB8AC3E}">
        <p14:creationId xmlns:p14="http://schemas.microsoft.com/office/powerpoint/2010/main" val="3986507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DB2CA-119A-420A-894E-36C7E16D96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9FDA92-D5B8-450D-BE13-1BD98729BD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1B5F1A-1111-411E-9DB2-24897E70D182}"/>
              </a:ext>
            </a:extLst>
          </p:cNvPr>
          <p:cNvSpPr>
            <a:spLocks noGrp="1"/>
          </p:cNvSpPr>
          <p:nvPr>
            <p:ph type="dt" sz="half" idx="10"/>
          </p:nvPr>
        </p:nvSpPr>
        <p:spPr/>
        <p:txBody>
          <a:bodyPr/>
          <a:lstStyle/>
          <a:p>
            <a:fld id="{BD16D80D-8E06-47F4-BCB8-857169840EB3}" type="datetimeFigureOut">
              <a:rPr lang="en-US" smtClean="0"/>
              <a:t>3/9/2023</a:t>
            </a:fld>
            <a:endParaRPr lang="en-US"/>
          </a:p>
        </p:txBody>
      </p:sp>
      <p:sp>
        <p:nvSpPr>
          <p:cNvPr id="5" name="Footer Placeholder 4">
            <a:extLst>
              <a:ext uri="{FF2B5EF4-FFF2-40B4-BE49-F238E27FC236}">
                <a16:creationId xmlns:a16="http://schemas.microsoft.com/office/drawing/2014/main" id="{6CCE217B-CCB1-41B8-93E7-9152D706D9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F69F9A-4AB6-4BBE-AED2-E58A6C54EDEB}"/>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3163741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A87DF8-C8B3-41FE-B479-6EAFB7D3D069}"/>
              </a:ext>
            </a:extLst>
          </p:cNvPr>
          <p:cNvSpPr>
            <a:spLocks noGrp="1"/>
          </p:cNvSpPr>
          <p:nvPr>
            <p:ph type="dt" sz="half" idx="10"/>
          </p:nvPr>
        </p:nvSpPr>
        <p:spPr/>
        <p:txBody>
          <a:bodyPr/>
          <a:lstStyle/>
          <a:p>
            <a:fld id="{BD16D80D-8E06-47F4-BCB8-857169840EB3}" type="datetimeFigureOut">
              <a:rPr lang="en-US" smtClean="0"/>
              <a:t>3/9/2023</a:t>
            </a:fld>
            <a:endParaRPr lang="en-US"/>
          </a:p>
        </p:txBody>
      </p:sp>
      <p:sp>
        <p:nvSpPr>
          <p:cNvPr id="3" name="Footer Placeholder 2">
            <a:extLst>
              <a:ext uri="{FF2B5EF4-FFF2-40B4-BE49-F238E27FC236}">
                <a16:creationId xmlns:a16="http://schemas.microsoft.com/office/drawing/2014/main" id="{0598A6F6-8AFB-41CA-81D0-B47E69A94D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B100C-7683-41E0-920C-333770388A24}"/>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1414208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A87DF8-C8B3-41FE-B479-6EAFB7D3D069}"/>
              </a:ext>
            </a:extLst>
          </p:cNvPr>
          <p:cNvSpPr>
            <a:spLocks noGrp="1"/>
          </p:cNvSpPr>
          <p:nvPr>
            <p:ph type="dt" sz="half" idx="10"/>
          </p:nvPr>
        </p:nvSpPr>
        <p:spPr/>
        <p:txBody>
          <a:bodyPr/>
          <a:lstStyle/>
          <a:p>
            <a:fld id="{BD16D80D-8E06-47F4-BCB8-857169840EB3}" type="datetimeFigureOut">
              <a:rPr lang="en-US" smtClean="0"/>
              <a:t>3/9/2023</a:t>
            </a:fld>
            <a:endParaRPr lang="en-US"/>
          </a:p>
        </p:txBody>
      </p:sp>
      <p:sp>
        <p:nvSpPr>
          <p:cNvPr id="3" name="Footer Placeholder 2">
            <a:extLst>
              <a:ext uri="{FF2B5EF4-FFF2-40B4-BE49-F238E27FC236}">
                <a16:creationId xmlns:a16="http://schemas.microsoft.com/office/drawing/2014/main" id="{0598A6F6-8AFB-41CA-81D0-B47E69A94D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B100C-7683-41E0-920C-333770388A24}"/>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852327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A87DF8-C8B3-41FE-B479-6EAFB7D3D069}"/>
              </a:ext>
            </a:extLst>
          </p:cNvPr>
          <p:cNvSpPr>
            <a:spLocks noGrp="1"/>
          </p:cNvSpPr>
          <p:nvPr>
            <p:ph type="dt" sz="half" idx="10"/>
          </p:nvPr>
        </p:nvSpPr>
        <p:spPr/>
        <p:txBody>
          <a:bodyPr/>
          <a:lstStyle/>
          <a:p>
            <a:fld id="{BD16D80D-8E06-47F4-BCB8-857169840EB3}" type="datetimeFigureOut">
              <a:rPr lang="en-US" smtClean="0"/>
              <a:t>3/9/2023</a:t>
            </a:fld>
            <a:endParaRPr lang="en-US"/>
          </a:p>
        </p:txBody>
      </p:sp>
      <p:sp>
        <p:nvSpPr>
          <p:cNvPr id="3" name="Footer Placeholder 2">
            <a:extLst>
              <a:ext uri="{FF2B5EF4-FFF2-40B4-BE49-F238E27FC236}">
                <a16:creationId xmlns:a16="http://schemas.microsoft.com/office/drawing/2014/main" id="{0598A6F6-8AFB-41CA-81D0-B47E69A94D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B100C-7683-41E0-920C-333770388A24}"/>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2760882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4D420-3819-4A46-9A32-38D7F8D6D5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17167D-9827-4EA5-A243-571232723B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132B1C-EA3B-4C9C-94CC-2FE99F12FA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FAB04E-4A8A-4B1D-B336-C8C6725A08DC}"/>
              </a:ext>
            </a:extLst>
          </p:cNvPr>
          <p:cNvSpPr>
            <a:spLocks noGrp="1"/>
          </p:cNvSpPr>
          <p:nvPr>
            <p:ph type="dt" sz="half" idx="10"/>
          </p:nvPr>
        </p:nvSpPr>
        <p:spPr/>
        <p:txBody>
          <a:bodyPr/>
          <a:lstStyle/>
          <a:p>
            <a:fld id="{BD16D80D-8E06-47F4-BCB8-857169840EB3}" type="datetimeFigureOut">
              <a:rPr lang="en-US" smtClean="0"/>
              <a:t>3/9/2023</a:t>
            </a:fld>
            <a:endParaRPr lang="en-US"/>
          </a:p>
        </p:txBody>
      </p:sp>
      <p:sp>
        <p:nvSpPr>
          <p:cNvPr id="6" name="Footer Placeholder 5">
            <a:extLst>
              <a:ext uri="{FF2B5EF4-FFF2-40B4-BE49-F238E27FC236}">
                <a16:creationId xmlns:a16="http://schemas.microsoft.com/office/drawing/2014/main" id="{F85D01FC-3073-4C1A-ADF3-31A8B53086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FA1CBB-ED74-4974-990F-FE291DBAB303}"/>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3948431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1E3C4-1239-4950-A9B8-ED260B7249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2D9A43-4B68-45D5-AA9C-06175D83F9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FD96B1-D57E-475F-8EBA-E7657C72C3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370A59-D5EA-49A6-82E7-4C06F5256EFF}"/>
              </a:ext>
            </a:extLst>
          </p:cNvPr>
          <p:cNvSpPr>
            <a:spLocks noGrp="1"/>
          </p:cNvSpPr>
          <p:nvPr>
            <p:ph type="dt" sz="half" idx="10"/>
          </p:nvPr>
        </p:nvSpPr>
        <p:spPr/>
        <p:txBody>
          <a:bodyPr/>
          <a:lstStyle/>
          <a:p>
            <a:fld id="{BD16D80D-8E06-47F4-BCB8-857169840EB3}" type="datetimeFigureOut">
              <a:rPr lang="en-US" smtClean="0"/>
              <a:t>3/9/2023</a:t>
            </a:fld>
            <a:endParaRPr lang="en-US"/>
          </a:p>
        </p:txBody>
      </p:sp>
      <p:sp>
        <p:nvSpPr>
          <p:cNvPr id="6" name="Footer Placeholder 5">
            <a:extLst>
              <a:ext uri="{FF2B5EF4-FFF2-40B4-BE49-F238E27FC236}">
                <a16:creationId xmlns:a16="http://schemas.microsoft.com/office/drawing/2014/main" id="{D8DAA71E-95B3-4AB0-9589-2A1B3FC497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DC92F8-AAFA-4407-9EBE-E62E703AE76E}"/>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746687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4F3F-D7D1-4DFB-8DAC-933584E32D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A4FBF6-2FCA-4A1B-8188-3FF02CE54E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807643-63B8-4D29-BC63-79B32EF1206F}"/>
              </a:ext>
            </a:extLst>
          </p:cNvPr>
          <p:cNvSpPr>
            <a:spLocks noGrp="1"/>
          </p:cNvSpPr>
          <p:nvPr>
            <p:ph type="dt" sz="half" idx="10"/>
          </p:nvPr>
        </p:nvSpPr>
        <p:spPr/>
        <p:txBody>
          <a:bodyPr/>
          <a:lstStyle/>
          <a:p>
            <a:fld id="{BD16D80D-8E06-47F4-BCB8-857169840EB3}" type="datetimeFigureOut">
              <a:rPr lang="en-US" smtClean="0"/>
              <a:t>3/9/2023</a:t>
            </a:fld>
            <a:endParaRPr lang="en-US"/>
          </a:p>
        </p:txBody>
      </p:sp>
      <p:sp>
        <p:nvSpPr>
          <p:cNvPr id="5" name="Footer Placeholder 4">
            <a:extLst>
              <a:ext uri="{FF2B5EF4-FFF2-40B4-BE49-F238E27FC236}">
                <a16:creationId xmlns:a16="http://schemas.microsoft.com/office/drawing/2014/main" id="{2CE04E20-5661-488A-BD51-D9CF601F3C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7DCA89-CA6B-47D6-B542-EE0BA47EE790}"/>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1559432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4E8445-E020-40AE-9337-E2D376E2FC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7C49C5-543A-4CEC-ABD2-7BD591D023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B3819E-FEA0-48E9-AEF5-078B262D3226}"/>
              </a:ext>
            </a:extLst>
          </p:cNvPr>
          <p:cNvSpPr>
            <a:spLocks noGrp="1"/>
          </p:cNvSpPr>
          <p:nvPr>
            <p:ph type="dt" sz="half" idx="10"/>
          </p:nvPr>
        </p:nvSpPr>
        <p:spPr/>
        <p:txBody>
          <a:bodyPr/>
          <a:lstStyle/>
          <a:p>
            <a:fld id="{BD16D80D-8E06-47F4-BCB8-857169840EB3}" type="datetimeFigureOut">
              <a:rPr lang="en-US" smtClean="0"/>
              <a:t>3/9/2023</a:t>
            </a:fld>
            <a:endParaRPr lang="en-US"/>
          </a:p>
        </p:txBody>
      </p:sp>
      <p:sp>
        <p:nvSpPr>
          <p:cNvPr id="5" name="Footer Placeholder 4">
            <a:extLst>
              <a:ext uri="{FF2B5EF4-FFF2-40B4-BE49-F238E27FC236}">
                <a16:creationId xmlns:a16="http://schemas.microsoft.com/office/drawing/2014/main" id="{31E1C339-759B-4FCE-B655-C7BFBF20A9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7102C5-6EA0-4A5F-9EDC-2072DD4AC571}"/>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1602949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09529"/>
      </p:ext>
    </p:extLst>
  </p:cSld>
  <p:clrMapOvr>
    <a:masterClrMapping/>
  </p:clrMapOvr>
  <p:transition spd="slow" advTm="5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1086695"/>
      </p:ext>
    </p:extLst>
  </p:cSld>
  <p:clrMapOvr>
    <a:masterClrMapping/>
  </p:clrMapOvr>
  <p:transition spd="slow" advTm="5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324132"/>
      </p:ext>
    </p:extLst>
  </p:cSld>
  <p:clrMapOvr>
    <a:masterClrMapping/>
  </p:clrMapOvr>
  <p:transition spd="slow"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D21A7-FB05-474B-8165-732AF01B05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11D44C-BF46-42C7-B2D5-CF2715A4F5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C31B5D-3C4B-46E8-A052-D40F2D713F93}"/>
              </a:ext>
            </a:extLst>
          </p:cNvPr>
          <p:cNvSpPr>
            <a:spLocks noGrp="1"/>
          </p:cNvSpPr>
          <p:nvPr>
            <p:ph type="dt" sz="half" idx="10"/>
          </p:nvPr>
        </p:nvSpPr>
        <p:spPr/>
        <p:txBody>
          <a:bodyPr/>
          <a:lstStyle/>
          <a:p>
            <a:fld id="{BD16D80D-8E06-47F4-BCB8-857169840EB3}" type="datetimeFigureOut">
              <a:rPr lang="en-US" smtClean="0"/>
              <a:t>3/9/2023</a:t>
            </a:fld>
            <a:endParaRPr lang="en-US"/>
          </a:p>
        </p:txBody>
      </p:sp>
      <p:sp>
        <p:nvSpPr>
          <p:cNvPr id="5" name="Footer Placeholder 4">
            <a:extLst>
              <a:ext uri="{FF2B5EF4-FFF2-40B4-BE49-F238E27FC236}">
                <a16:creationId xmlns:a16="http://schemas.microsoft.com/office/drawing/2014/main" id="{B79CA5CD-D90F-43FC-8025-76F831D58E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50A62-1DBF-47D6-84ED-0ACC4FE362A8}"/>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2915190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853180"/>
      </p:ext>
    </p:extLst>
  </p:cSld>
  <p:clrMapOvr>
    <a:masterClrMapping/>
  </p:clrMapOvr>
  <p:transition spd="slow" advTm="5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3/9/2023</a:t>
            </a:fld>
            <a:endParaRPr lang="en-US"/>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6444490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3/9/2023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021819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fld id="{2BFA6248-9075-44F6-BABA-ACCDFFA54742}" type="datetimeFigureOut">
              <a:rPr lang="en-US" smtClean="0"/>
              <a:t>3/9/2023</a:t>
            </a:fld>
            <a:endParaRPr lang="en-US"/>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0690702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fld id="{2BFA6248-9075-44F6-BABA-ACCDFFA54742}" type="datetimeFigureOut">
              <a:rPr lang="en-US" smtClean="0"/>
              <a:t>3/9/2023</a:t>
            </a:fld>
            <a:endParaRPr lang="en-US"/>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7239113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fld id="{2BFA6248-9075-44F6-BABA-ACCDFFA54742}" type="datetimeFigureOut">
              <a:rPr lang="en-US" smtClean="0"/>
              <a:t>3/9/2023</a:t>
            </a:fld>
            <a:endParaRPr lang="en-US"/>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512651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fld id="{2BFA6248-9075-44F6-BABA-ACCDFFA54742}" type="datetimeFigureOut">
              <a:rPr lang="en-US" smtClean="0"/>
              <a:t>3/9/2023</a:t>
            </a:fld>
            <a:endParaRPr lang="en-US"/>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2782737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fld id="{2BFA6248-9075-44F6-BABA-ACCDFFA54742}" type="datetimeFigureOut">
              <a:rPr lang="en-US" smtClean="0"/>
              <a:t>3/9/2023</a:t>
            </a:fld>
            <a:endParaRPr lang="en-US"/>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7240010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fld id="{2BFA6248-9075-44F6-BABA-ACCDFFA54742}" type="datetimeFigureOut">
              <a:rPr lang="en-US" smtClean="0"/>
              <a:t>3/9/2023</a:t>
            </a:fld>
            <a:endParaRPr lang="en-US"/>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0339508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fld id="{2BFA6248-9075-44F6-BABA-ACCDFFA54742}" type="datetimeFigureOut">
              <a:rPr lang="en-US" smtClean="0"/>
              <a:t>3/9/2023</a:t>
            </a:fld>
            <a:endParaRPr lang="en-US"/>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407749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69C8-040C-48E1-B2F3-324400C56C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090B97-C3E1-412F-98EB-35E5748DDC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C456AC-188E-4353-90DB-3BCE1D859C15}"/>
              </a:ext>
            </a:extLst>
          </p:cNvPr>
          <p:cNvSpPr>
            <a:spLocks noGrp="1"/>
          </p:cNvSpPr>
          <p:nvPr>
            <p:ph type="dt" sz="half" idx="10"/>
          </p:nvPr>
        </p:nvSpPr>
        <p:spPr/>
        <p:txBody>
          <a:bodyPr/>
          <a:lstStyle/>
          <a:p>
            <a:fld id="{BD16D80D-8E06-47F4-BCB8-857169840EB3}" type="datetimeFigureOut">
              <a:rPr lang="en-US" smtClean="0"/>
              <a:t>3/9/2023</a:t>
            </a:fld>
            <a:endParaRPr lang="en-US"/>
          </a:p>
        </p:txBody>
      </p:sp>
      <p:sp>
        <p:nvSpPr>
          <p:cNvPr id="5" name="Footer Placeholder 4">
            <a:extLst>
              <a:ext uri="{FF2B5EF4-FFF2-40B4-BE49-F238E27FC236}">
                <a16:creationId xmlns:a16="http://schemas.microsoft.com/office/drawing/2014/main" id="{27CE7927-A9B4-413D-B1C1-1AAB19247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CBF8ED-7AE8-4377-A767-2FA2E3CBC0BD}"/>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31311653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fld id="{2BFA6248-9075-44F6-BABA-ACCDFFA54742}" type="datetimeFigureOut">
              <a:rPr lang="en-US" smtClean="0"/>
              <a:t>3/9/2023</a:t>
            </a:fld>
            <a:endParaRPr lang="en-US"/>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0385398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fld id="{2BFA6248-9075-44F6-BABA-ACCDFFA54742}" type="datetimeFigureOut">
              <a:rPr lang="en-US" smtClean="0"/>
              <a:t>3/9/2023</a:t>
            </a:fld>
            <a:endParaRPr lang="en-US"/>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01913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E8A63-BCA0-4A94-BAAB-DEF39F2FF1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A2C969-391D-4C70-8950-BC03416320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99E13D-B378-4A4D-8FA6-7A982EF704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FF9BE2-FAB7-4E49-BAE6-58E4998F9496}"/>
              </a:ext>
            </a:extLst>
          </p:cNvPr>
          <p:cNvSpPr>
            <a:spLocks noGrp="1"/>
          </p:cNvSpPr>
          <p:nvPr>
            <p:ph type="dt" sz="half" idx="10"/>
          </p:nvPr>
        </p:nvSpPr>
        <p:spPr/>
        <p:txBody>
          <a:bodyPr/>
          <a:lstStyle/>
          <a:p>
            <a:fld id="{BD16D80D-8E06-47F4-BCB8-857169840EB3}" type="datetimeFigureOut">
              <a:rPr lang="en-US" smtClean="0"/>
              <a:t>3/9/2023</a:t>
            </a:fld>
            <a:endParaRPr lang="en-US"/>
          </a:p>
        </p:txBody>
      </p:sp>
      <p:sp>
        <p:nvSpPr>
          <p:cNvPr id="6" name="Footer Placeholder 5">
            <a:extLst>
              <a:ext uri="{FF2B5EF4-FFF2-40B4-BE49-F238E27FC236}">
                <a16:creationId xmlns:a16="http://schemas.microsoft.com/office/drawing/2014/main" id="{9C2235DB-5FC1-4817-900C-1FB8F72B76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2512BF-2F1C-4B9D-9904-CF8CF88FDB43}"/>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1744437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F7BE2-B33A-42AF-B234-01B008E1C3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98047A-5D57-4BE5-A882-77B786746F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C69C22-3959-4F9F-BD3D-2389FF2D75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F11231-0AB1-4E45-AB1D-C1CCF8C687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C09523-605F-499E-8B5D-74EA17F1F9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FC528D-FB42-4FB2-8EAD-6E67BB0932B9}"/>
              </a:ext>
            </a:extLst>
          </p:cNvPr>
          <p:cNvSpPr>
            <a:spLocks noGrp="1"/>
          </p:cNvSpPr>
          <p:nvPr>
            <p:ph type="dt" sz="half" idx="10"/>
          </p:nvPr>
        </p:nvSpPr>
        <p:spPr/>
        <p:txBody>
          <a:bodyPr/>
          <a:lstStyle/>
          <a:p>
            <a:fld id="{BD16D80D-8E06-47F4-BCB8-857169840EB3}" type="datetimeFigureOut">
              <a:rPr lang="en-US" smtClean="0"/>
              <a:t>3/9/2023</a:t>
            </a:fld>
            <a:endParaRPr lang="en-US"/>
          </a:p>
        </p:txBody>
      </p:sp>
      <p:sp>
        <p:nvSpPr>
          <p:cNvPr id="8" name="Footer Placeholder 7">
            <a:extLst>
              <a:ext uri="{FF2B5EF4-FFF2-40B4-BE49-F238E27FC236}">
                <a16:creationId xmlns:a16="http://schemas.microsoft.com/office/drawing/2014/main" id="{84843D50-FD48-4BEB-96EB-3EE28B6475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277E44-40DF-47C2-9B54-131C6CA2B96A}"/>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678377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E5FA8-906C-4619-8705-0516F13633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73D299-B406-4D6F-ACFC-C38240BE9DF7}"/>
              </a:ext>
            </a:extLst>
          </p:cNvPr>
          <p:cNvSpPr>
            <a:spLocks noGrp="1"/>
          </p:cNvSpPr>
          <p:nvPr>
            <p:ph type="dt" sz="half" idx="10"/>
          </p:nvPr>
        </p:nvSpPr>
        <p:spPr/>
        <p:txBody>
          <a:bodyPr/>
          <a:lstStyle/>
          <a:p>
            <a:fld id="{BD16D80D-8E06-47F4-BCB8-857169840EB3}" type="datetimeFigureOut">
              <a:rPr lang="en-US" smtClean="0"/>
              <a:t>3/9/2023</a:t>
            </a:fld>
            <a:endParaRPr lang="en-US"/>
          </a:p>
        </p:txBody>
      </p:sp>
      <p:sp>
        <p:nvSpPr>
          <p:cNvPr id="4" name="Footer Placeholder 3">
            <a:extLst>
              <a:ext uri="{FF2B5EF4-FFF2-40B4-BE49-F238E27FC236}">
                <a16:creationId xmlns:a16="http://schemas.microsoft.com/office/drawing/2014/main" id="{5856F76D-63BF-441C-9A49-42EFC564FB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324232-3B1C-43A1-9F8B-E14D97CD35B0}"/>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659721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A87DF8-C8B3-41FE-B479-6EAFB7D3D069}"/>
              </a:ext>
            </a:extLst>
          </p:cNvPr>
          <p:cNvSpPr>
            <a:spLocks noGrp="1"/>
          </p:cNvSpPr>
          <p:nvPr>
            <p:ph type="dt" sz="half" idx="10"/>
          </p:nvPr>
        </p:nvSpPr>
        <p:spPr/>
        <p:txBody>
          <a:bodyPr/>
          <a:lstStyle/>
          <a:p>
            <a:fld id="{BD16D80D-8E06-47F4-BCB8-857169840EB3}" type="datetimeFigureOut">
              <a:rPr lang="en-US" smtClean="0"/>
              <a:t>3/9/2023</a:t>
            </a:fld>
            <a:endParaRPr lang="en-US"/>
          </a:p>
        </p:txBody>
      </p:sp>
      <p:sp>
        <p:nvSpPr>
          <p:cNvPr id="3" name="Footer Placeholder 2">
            <a:extLst>
              <a:ext uri="{FF2B5EF4-FFF2-40B4-BE49-F238E27FC236}">
                <a16:creationId xmlns:a16="http://schemas.microsoft.com/office/drawing/2014/main" id="{0598A6F6-8AFB-41CA-81D0-B47E69A94D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B100C-7683-41E0-920C-333770388A24}"/>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1414636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A87DF8-C8B3-41FE-B479-6EAFB7D3D069}"/>
              </a:ext>
            </a:extLst>
          </p:cNvPr>
          <p:cNvSpPr>
            <a:spLocks noGrp="1"/>
          </p:cNvSpPr>
          <p:nvPr>
            <p:ph type="dt" sz="half" idx="10"/>
          </p:nvPr>
        </p:nvSpPr>
        <p:spPr/>
        <p:txBody>
          <a:bodyPr/>
          <a:lstStyle/>
          <a:p>
            <a:fld id="{BD16D80D-8E06-47F4-BCB8-857169840EB3}" type="datetimeFigureOut">
              <a:rPr lang="en-US" smtClean="0"/>
              <a:t>3/9/2023</a:t>
            </a:fld>
            <a:endParaRPr lang="en-US"/>
          </a:p>
        </p:txBody>
      </p:sp>
      <p:sp>
        <p:nvSpPr>
          <p:cNvPr id="3" name="Footer Placeholder 2">
            <a:extLst>
              <a:ext uri="{FF2B5EF4-FFF2-40B4-BE49-F238E27FC236}">
                <a16:creationId xmlns:a16="http://schemas.microsoft.com/office/drawing/2014/main" id="{0598A6F6-8AFB-41CA-81D0-B47E69A94D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B100C-7683-41E0-920C-333770388A24}"/>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3056377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A87DF8-C8B3-41FE-B479-6EAFB7D3D069}"/>
              </a:ext>
            </a:extLst>
          </p:cNvPr>
          <p:cNvSpPr>
            <a:spLocks noGrp="1"/>
          </p:cNvSpPr>
          <p:nvPr>
            <p:ph type="dt" sz="half" idx="10"/>
          </p:nvPr>
        </p:nvSpPr>
        <p:spPr/>
        <p:txBody>
          <a:bodyPr/>
          <a:lstStyle/>
          <a:p>
            <a:fld id="{BD16D80D-8E06-47F4-BCB8-857169840EB3}" type="datetimeFigureOut">
              <a:rPr lang="en-US" smtClean="0"/>
              <a:t>3/9/2023</a:t>
            </a:fld>
            <a:endParaRPr lang="en-US"/>
          </a:p>
        </p:txBody>
      </p:sp>
      <p:sp>
        <p:nvSpPr>
          <p:cNvPr id="3" name="Footer Placeholder 2">
            <a:extLst>
              <a:ext uri="{FF2B5EF4-FFF2-40B4-BE49-F238E27FC236}">
                <a16:creationId xmlns:a16="http://schemas.microsoft.com/office/drawing/2014/main" id="{0598A6F6-8AFB-41CA-81D0-B47E69A94D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B100C-7683-41E0-920C-333770388A24}"/>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1463568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9DCE1-22C8-415E-9A12-0B4BED80AF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1D57B6-7C7F-4C3C-8976-F111241A78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F9E09A-8D3A-460F-8864-815FB41FC1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16D80D-8E06-47F4-BCB8-857169840EB3}" type="datetimeFigureOut">
              <a:rPr lang="en-US" smtClean="0"/>
              <a:t>3/9/2023</a:t>
            </a:fld>
            <a:endParaRPr lang="en-US"/>
          </a:p>
        </p:txBody>
      </p:sp>
      <p:sp>
        <p:nvSpPr>
          <p:cNvPr id="5" name="Footer Placeholder 4">
            <a:extLst>
              <a:ext uri="{FF2B5EF4-FFF2-40B4-BE49-F238E27FC236}">
                <a16:creationId xmlns:a16="http://schemas.microsoft.com/office/drawing/2014/main" id="{EE27DB8F-84E1-4B77-9DBF-2F4B7B2D19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6A92C3-18EC-4B03-B38B-53E2A42598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2F8D06-648B-4FEF-B19F-BD8A9C349520}" type="slidenum">
              <a:rPr lang="en-US" smtClean="0"/>
              <a:t>‹#›</a:t>
            </a:fld>
            <a:endParaRPr lang="en-US"/>
          </a:p>
        </p:txBody>
      </p:sp>
    </p:spTree>
    <p:extLst>
      <p:ext uri="{BB962C8B-B14F-4D97-AF65-F5344CB8AC3E}">
        <p14:creationId xmlns:p14="http://schemas.microsoft.com/office/powerpoint/2010/main" val="3490317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8" r:id="rId8"/>
    <p:sldLayoutId id="2147483663" r:id="rId9"/>
    <p:sldLayoutId id="2147483662" r:id="rId10"/>
    <p:sldLayoutId id="2147483661" r:id="rId11"/>
    <p:sldLayoutId id="2147483660" r:id="rId12"/>
    <p:sldLayoutId id="2147483656" r:id="rId13"/>
    <p:sldLayoutId id="2147483657" r:id="rId14"/>
    <p:sldLayoutId id="2147483658" r:id="rId15"/>
    <p:sldLayoutId id="2147483659" r:id="rId16"/>
    <p:sldLayoutId id="2147483664" r:id="rId17"/>
    <p:sldLayoutId id="2147483667" r:id="rId18"/>
    <p:sldLayoutId id="2147483666" r:id="rId19"/>
    <p:sldLayoutId id="214748366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t>3/9/2023</a:t>
            </a:fld>
            <a:endParaRPr lang="en-US"/>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t>‹#›</a:t>
            </a:fld>
            <a:endParaRPr lang="en-US"/>
          </a:p>
        </p:txBody>
      </p:sp>
    </p:spTree>
    <p:extLst>
      <p:ext uri="{BB962C8B-B14F-4D97-AF65-F5344CB8AC3E}">
        <p14:creationId xmlns:p14="http://schemas.microsoft.com/office/powerpoint/2010/main" val="182125384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21.xml"/><Relationship Id="rId5" Type="http://schemas.openxmlformats.org/officeDocument/2006/relationships/image" Target="../media/image5.gif"/><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5.gif"/><Relationship Id="rId2" Type="http://schemas.openxmlformats.org/officeDocument/2006/relationships/audio" Target="../media/audio2.wav"/><Relationship Id="rId1" Type="http://schemas.openxmlformats.org/officeDocument/2006/relationships/slideLayout" Target="../slideLayouts/slideLayout22.xml"/><Relationship Id="rId6" Type="http://schemas.openxmlformats.org/officeDocument/2006/relationships/image" Target="../media/image4.gif"/><Relationship Id="rId5" Type="http://schemas.openxmlformats.org/officeDocument/2006/relationships/image" Target="../media/image7.gif"/><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gif"/><Relationship Id="rId2" Type="http://schemas.openxmlformats.org/officeDocument/2006/relationships/audio" Target="../media/audio3.wav"/><Relationship Id="rId1" Type="http://schemas.openxmlformats.org/officeDocument/2006/relationships/slideLayout" Target="../slideLayouts/slideLayout22.xml"/><Relationship Id="rId6" Type="http://schemas.openxmlformats.org/officeDocument/2006/relationships/image" Target="../media/image4.gif"/><Relationship Id="rId5" Type="http://schemas.openxmlformats.org/officeDocument/2006/relationships/image" Target="../media/image7.gif"/><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gif"/><Relationship Id="rId2" Type="http://schemas.openxmlformats.org/officeDocument/2006/relationships/audio" Target="../media/audio3.wav"/><Relationship Id="rId1" Type="http://schemas.openxmlformats.org/officeDocument/2006/relationships/slideLayout" Target="../slideLayouts/slideLayout22.xml"/><Relationship Id="rId6" Type="http://schemas.openxmlformats.org/officeDocument/2006/relationships/image" Target="../media/image4.gif"/><Relationship Id="rId5" Type="http://schemas.openxmlformats.org/officeDocument/2006/relationships/image" Target="../media/image7.gif"/><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7.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7960" cy="81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B420826-F15B-987F-30D0-49A867416834}"/>
              </a:ext>
            </a:extLst>
          </p:cNvPr>
          <p:cNvSpPr txBox="1"/>
          <p:nvPr/>
        </p:nvSpPr>
        <p:spPr>
          <a:xfrm>
            <a:off x="3015862" y="230845"/>
            <a:ext cx="6461522" cy="646331"/>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36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id="{B618510B-F213-4B03-AB01-7D7FBDF140DA}"/>
              </a:ext>
            </a:extLst>
          </p:cNvPr>
          <p:cNvSpPr txBox="1"/>
          <p:nvPr/>
        </p:nvSpPr>
        <p:spPr>
          <a:xfrm>
            <a:off x="4192616" y="1557396"/>
            <a:ext cx="3498056" cy="715581"/>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rPr>
              <a:t>TUẦN 26</a:t>
            </a:r>
          </a:p>
        </p:txBody>
      </p:sp>
      <p:sp>
        <p:nvSpPr>
          <p:cNvPr id="41990" name="TextBox 7">
            <a:extLst>
              <a:ext uri="{FF2B5EF4-FFF2-40B4-BE49-F238E27FC236}">
                <a16:creationId xmlns:a16="http://schemas.microsoft.com/office/drawing/2014/main" id="{2478F3B8-589F-0718-9DB0-032D57A29532}"/>
              </a:ext>
            </a:extLst>
          </p:cNvPr>
          <p:cNvSpPr txBox="1">
            <a:spLocks noChangeArrowheads="1"/>
          </p:cNvSpPr>
          <p:nvPr/>
        </p:nvSpPr>
        <p:spPr bwMode="auto">
          <a:xfrm>
            <a:off x="1574134" y="2272977"/>
            <a:ext cx="873502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lang="vi-VN" altLang="en-AI" sz="4050" b="1" dirty="0">
                <a:solidFill>
                  <a:srgbClr val="FF0000"/>
                </a:solidFill>
                <a:latin typeface="Times New Roman" panose="02020603050405020304" pitchFamily="18" charset="0"/>
                <a:ea typeface="Zilla Slab"/>
                <a:cs typeface="Times New Roman" panose="02020603050405020304" pitchFamily="18" charset="0"/>
              </a:rPr>
              <a:t>Toán</a:t>
            </a: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en-AI" sz="4050" b="1" kern="1200" dirty="0" err="1">
                <a:solidFill>
                  <a:srgbClr val="FF0000"/>
                </a:solidFill>
                <a:latin typeface="Times New Roman" panose="02020603050405020304" pitchFamily="18" charset="0"/>
                <a:ea typeface="Zilla Slab"/>
                <a:cs typeface="Times New Roman" panose="02020603050405020304" pitchFamily="18" charset="0"/>
              </a:rPr>
              <a:t>Các</a:t>
            </a:r>
            <a:r>
              <a:rPr lang="en-US" altLang="en-AI" sz="4050" b="1" kern="1200" dirty="0">
                <a:solidFill>
                  <a:srgbClr val="FF0000"/>
                </a:solidFill>
                <a:latin typeface="Times New Roman" panose="02020603050405020304" pitchFamily="18" charset="0"/>
                <a:ea typeface="Zilla Slab"/>
                <a:cs typeface="Times New Roman" panose="02020603050405020304" pitchFamily="18" charset="0"/>
              </a:rPr>
              <a:t> </a:t>
            </a:r>
            <a:r>
              <a:rPr lang="en-US" altLang="en-AI" sz="4050" b="1" kern="1200" dirty="0" err="1">
                <a:solidFill>
                  <a:srgbClr val="FF0000"/>
                </a:solidFill>
                <a:latin typeface="Times New Roman" panose="02020603050405020304" pitchFamily="18" charset="0"/>
                <a:ea typeface="Zilla Slab"/>
                <a:cs typeface="Times New Roman" panose="02020603050405020304" pitchFamily="18" charset="0"/>
              </a:rPr>
              <a:t>số</a:t>
            </a:r>
            <a:r>
              <a:rPr lang="en-US" altLang="en-AI" sz="4050" b="1" kern="1200" dirty="0">
                <a:solidFill>
                  <a:srgbClr val="FF0000"/>
                </a:solidFill>
                <a:latin typeface="Times New Roman" panose="02020603050405020304" pitchFamily="18" charset="0"/>
                <a:ea typeface="Zilla Slab"/>
                <a:cs typeface="Times New Roman" panose="02020603050405020304" pitchFamily="18" charset="0"/>
              </a:rPr>
              <a:t> </a:t>
            </a:r>
            <a:r>
              <a:rPr lang="en-US" altLang="en-AI" sz="4050" b="1" kern="1200" dirty="0" err="1">
                <a:solidFill>
                  <a:srgbClr val="FF0000"/>
                </a:solidFill>
                <a:latin typeface="Times New Roman" panose="02020603050405020304" pitchFamily="18" charset="0"/>
                <a:ea typeface="Zilla Slab"/>
                <a:cs typeface="Times New Roman" panose="02020603050405020304" pitchFamily="18" charset="0"/>
              </a:rPr>
              <a:t>có</a:t>
            </a:r>
            <a:r>
              <a:rPr lang="en-US" altLang="en-AI" sz="4050" b="1" kern="1200" dirty="0">
                <a:solidFill>
                  <a:srgbClr val="FF0000"/>
                </a:solidFill>
                <a:latin typeface="Times New Roman" panose="02020603050405020304" pitchFamily="18" charset="0"/>
                <a:ea typeface="Zilla Slab"/>
                <a:cs typeface="Times New Roman" panose="02020603050405020304" pitchFamily="18" charset="0"/>
              </a:rPr>
              <a:t> </a:t>
            </a:r>
            <a:r>
              <a:rPr lang="en-US" altLang="en-AI" sz="4050" b="1" kern="1200" dirty="0" err="1">
                <a:solidFill>
                  <a:srgbClr val="FF0000"/>
                </a:solidFill>
                <a:latin typeface="Times New Roman" panose="02020603050405020304" pitchFamily="18" charset="0"/>
                <a:ea typeface="Zilla Slab"/>
                <a:cs typeface="Times New Roman" panose="02020603050405020304" pitchFamily="18" charset="0"/>
              </a:rPr>
              <a:t>năm</a:t>
            </a:r>
            <a:r>
              <a:rPr lang="en-US" altLang="en-AI" sz="4050" b="1" kern="1200" dirty="0">
                <a:solidFill>
                  <a:srgbClr val="FF0000"/>
                </a:solidFill>
                <a:latin typeface="Times New Roman" panose="02020603050405020304" pitchFamily="18" charset="0"/>
                <a:ea typeface="Zilla Slab"/>
                <a:cs typeface="Times New Roman" panose="02020603050405020304" pitchFamily="18" charset="0"/>
              </a:rPr>
              <a:t> </a:t>
            </a:r>
            <a:r>
              <a:rPr lang="en-US" altLang="en-AI" sz="4050" b="1" kern="1200" dirty="0" err="1">
                <a:solidFill>
                  <a:srgbClr val="FF0000"/>
                </a:solidFill>
                <a:latin typeface="Times New Roman" panose="02020603050405020304" pitchFamily="18" charset="0"/>
                <a:ea typeface="Zilla Slab"/>
                <a:cs typeface="Times New Roman" panose="02020603050405020304" pitchFamily="18" charset="0"/>
              </a:rPr>
              <a:t>chữ</a:t>
            </a:r>
            <a:r>
              <a:rPr lang="en-US" altLang="en-AI" sz="4050" b="1" kern="1200" dirty="0">
                <a:solidFill>
                  <a:srgbClr val="FF0000"/>
                </a:solidFill>
                <a:latin typeface="Times New Roman" panose="02020603050405020304" pitchFamily="18" charset="0"/>
                <a:ea typeface="Zilla Slab"/>
                <a:cs typeface="Times New Roman" panose="02020603050405020304" pitchFamily="18" charset="0"/>
              </a:rPr>
              <a:t> </a:t>
            </a:r>
            <a:r>
              <a:rPr lang="en-US" altLang="en-AI" sz="4050" b="1" kern="1200" dirty="0" err="1">
                <a:solidFill>
                  <a:srgbClr val="FF0000"/>
                </a:solidFill>
                <a:latin typeface="Times New Roman" panose="02020603050405020304" pitchFamily="18" charset="0"/>
                <a:ea typeface="Zilla Slab"/>
                <a:cs typeface="Times New Roman" panose="02020603050405020304" pitchFamily="18" charset="0"/>
              </a:rPr>
              <a:t>số</a:t>
            </a:r>
            <a:r>
              <a:rPr lang="en-US" altLang="en-AI" sz="4050" b="1" kern="1200" dirty="0">
                <a:solidFill>
                  <a:srgbClr val="FF0000"/>
                </a:solidFill>
                <a:latin typeface="Times New Roman" panose="02020603050405020304" pitchFamily="18" charset="0"/>
                <a:ea typeface="Zilla Slab"/>
                <a:cs typeface="Times New Roman" panose="02020603050405020304" pitchFamily="18" charset="0"/>
              </a:rPr>
              <a:t>. </a:t>
            </a:r>
            <a:r>
              <a:rPr lang="en-US" altLang="en-AI" sz="4050" b="1" kern="1200" dirty="0" err="1">
                <a:solidFill>
                  <a:srgbClr val="FF0000"/>
                </a:solidFill>
                <a:latin typeface="Times New Roman" panose="02020603050405020304" pitchFamily="18" charset="0"/>
                <a:ea typeface="Zilla Slab"/>
                <a:cs typeface="Times New Roman" panose="02020603050405020304" pitchFamily="18" charset="0"/>
              </a:rPr>
              <a:t>Số</a:t>
            </a:r>
            <a:r>
              <a:rPr lang="en-US" altLang="en-AI" sz="4050" b="1" kern="1200" dirty="0">
                <a:solidFill>
                  <a:srgbClr val="FF0000"/>
                </a:solidFill>
                <a:latin typeface="Times New Roman" panose="02020603050405020304" pitchFamily="18" charset="0"/>
                <a:ea typeface="Zilla Slab"/>
                <a:cs typeface="Times New Roman" panose="02020603050405020304" pitchFamily="18" charset="0"/>
              </a:rPr>
              <a:t> 100 000 (T3)</a:t>
            </a:r>
            <a:endPar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AI" sz="405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en-AI" sz="4050" b="1" dirty="0">
              <a:solidFill>
                <a:srgbClr val="1F4E79"/>
              </a:solidFill>
              <a:latin typeface="Arial" panose="020B0604020202020204" pitchFamily="34" charset="0"/>
              <a:ea typeface="Zilla Slab"/>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805CD3-35D5-4C96-92A3-97357BAF5379}"/>
              </a:ext>
            </a:extLst>
          </p:cNvPr>
          <p:cNvSpPr/>
          <p:nvPr/>
        </p:nvSpPr>
        <p:spPr>
          <a:xfrm>
            <a:off x="375920" y="467360"/>
            <a:ext cx="599440" cy="599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3</a:t>
            </a:r>
          </a:p>
        </p:txBody>
      </p:sp>
      <p:sp>
        <p:nvSpPr>
          <p:cNvPr id="3" name="TextBox 2">
            <a:extLst>
              <a:ext uri="{FF2B5EF4-FFF2-40B4-BE49-F238E27FC236}">
                <a16:creationId xmlns:a16="http://schemas.microsoft.com/office/drawing/2014/main" id="{EEC0DC3A-FC1B-4862-BADC-A9A18D2A8B1C}"/>
              </a:ext>
            </a:extLst>
          </p:cNvPr>
          <p:cNvSpPr txBox="1"/>
          <p:nvPr/>
        </p:nvSpPr>
        <p:spPr>
          <a:xfrm>
            <a:off x="1056640" y="543580"/>
            <a:ext cx="7284720"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Đ, S?</a:t>
            </a:r>
          </a:p>
        </p:txBody>
      </p:sp>
      <p:sp>
        <p:nvSpPr>
          <p:cNvPr id="4" name="TextBox 3">
            <a:extLst>
              <a:ext uri="{FF2B5EF4-FFF2-40B4-BE49-F238E27FC236}">
                <a16:creationId xmlns:a16="http://schemas.microsoft.com/office/drawing/2014/main" id="{4ED458FA-DB59-405D-BDEB-0AED00C878D2}"/>
              </a:ext>
            </a:extLst>
          </p:cNvPr>
          <p:cNvSpPr txBox="1"/>
          <p:nvPr/>
        </p:nvSpPr>
        <p:spPr>
          <a:xfrm>
            <a:off x="1056640" y="1293792"/>
            <a:ext cx="10840720" cy="1951368"/>
          </a:xfrm>
          <a:prstGeom prst="rect">
            <a:avLst/>
          </a:prstGeom>
          <a:noFill/>
        </p:spPr>
        <p:txBody>
          <a:bodyPr wrap="square" rtlCol="0">
            <a:spAutoFit/>
          </a:bodyPr>
          <a:lstStyle/>
          <a:p>
            <a:pPr algn="just">
              <a:lnSpc>
                <a:spcPct val="150000"/>
              </a:lnSpc>
            </a:pPr>
            <a:r>
              <a:rPr lang="en-US" sz="2800">
                <a:solidFill>
                  <a:srgbClr val="002060"/>
                </a:solidFill>
                <a:latin typeface="Cambria" panose="02040503050406030204" pitchFamily="18" charset="0"/>
                <a:ea typeface="Cambria" panose="02040503050406030204" pitchFamily="18" charset="0"/>
              </a:rPr>
              <a:t>Trong hội chợ Tết, bác Đức, bác Trí và chú Dũng bốc thăm mã số trúng thưởng. Trong thùng còn lại năm số từ 13 820 đến 13 824. Bác Đức bốc được số 13 824.</a:t>
            </a:r>
          </a:p>
        </p:txBody>
      </p:sp>
      <p:sp>
        <p:nvSpPr>
          <p:cNvPr id="5" name="TextBox 4">
            <a:extLst>
              <a:ext uri="{FF2B5EF4-FFF2-40B4-BE49-F238E27FC236}">
                <a16:creationId xmlns:a16="http://schemas.microsoft.com/office/drawing/2014/main" id="{02D2BF2C-88E6-4C88-A17B-C8C43E69274E}"/>
              </a:ext>
            </a:extLst>
          </p:cNvPr>
          <p:cNvSpPr txBox="1"/>
          <p:nvPr/>
        </p:nvSpPr>
        <p:spPr>
          <a:xfrm>
            <a:off x="1056640" y="3429000"/>
            <a:ext cx="8869680" cy="2597699"/>
          </a:xfrm>
          <a:prstGeom prst="rect">
            <a:avLst/>
          </a:prstGeom>
          <a:noFill/>
        </p:spPr>
        <p:txBody>
          <a:bodyPr wrap="square" rtlCol="0">
            <a:spAutoFit/>
          </a:bodyPr>
          <a:lstStyle/>
          <a:p>
            <a:pPr>
              <a:lnSpc>
                <a:spcPct val="150000"/>
              </a:lnSpc>
            </a:pPr>
            <a:r>
              <a:rPr lang="en-US" sz="2800">
                <a:solidFill>
                  <a:srgbClr val="002060"/>
                </a:solidFill>
                <a:latin typeface="Cambria" panose="02040503050406030204" pitchFamily="18" charset="0"/>
                <a:ea typeface="Cambria" panose="02040503050406030204" pitchFamily="18" charset="0"/>
              </a:rPr>
              <a:t>Như vậy:</a:t>
            </a:r>
          </a:p>
          <a:p>
            <a:pPr marL="514350" indent="-514350">
              <a:lnSpc>
                <a:spcPct val="150000"/>
              </a:lnSpc>
              <a:buAutoNum type="alphaLcParenR"/>
            </a:pPr>
            <a:r>
              <a:rPr lang="en-US" sz="2800">
                <a:solidFill>
                  <a:srgbClr val="002060"/>
                </a:solidFill>
                <a:latin typeface="Cambria" panose="02040503050406030204" pitchFamily="18" charset="0"/>
                <a:ea typeface="Cambria" panose="02040503050406030204" pitchFamily="18" charset="0"/>
              </a:rPr>
              <a:t>Bác Trí không thể bốc được số 13 819.</a:t>
            </a:r>
          </a:p>
          <a:p>
            <a:pPr marL="514350" indent="-514350">
              <a:lnSpc>
                <a:spcPct val="150000"/>
              </a:lnSpc>
              <a:buAutoNum type="alphaLcParenR"/>
            </a:pPr>
            <a:r>
              <a:rPr lang="en-US" sz="2800">
                <a:solidFill>
                  <a:srgbClr val="002060"/>
                </a:solidFill>
                <a:latin typeface="Cambria" panose="02040503050406030204" pitchFamily="18" charset="0"/>
                <a:ea typeface="Cambria" panose="02040503050406030204" pitchFamily="18" charset="0"/>
              </a:rPr>
              <a:t>Chú Dũng chắc chắn bốc được số 13 824.</a:t>
            </a:r>
          </a:p>
          <a:p>
            <a:pPr marL="514350" indent="-514350">
              <a:lnSpc>
                <a:spcPct val="150000"/>
              </a:lnSpc>
              <a:buAutoNum type="alphaLcParenR"/>
            </a:pPr>
            <a:r>
              <a:rPr lang="en-US" sz="2800">
                <a:solidFill>
                  <a:srgbClr val="002060"/>
                </a:solidFill>
                <a:latin typeface="Cambria" panose="02040503050406030204" pitchFamily="18" charset="0"/>
                <a:ea typeface="Cambria" panose="02040503050406030204" pitchFamily="18" charset="0"/>
              </a:rPr>
              <a:t>Chú Dũng có thể bốc được số 13 822.</a:t>
            </a:r>
          </a:p>
        </p:txBody>
      </p:sp>
      <p:sp>
        <p:nvSpPr>
          <p:cNvPr id="12" name="TextBox 11">
            <a:extLst>
              <a:ext uri="{FF2B5EF4-FFF2-40B4-BE49-F238E27FC236}">
                <a16:creationId xmlns:a16="http://schemas.microsoft.com/office/drawing/2014/main" id="{E74C28D8-A347-459A-BDE4-36F7E05E8E50}"/>
              </a:ext>
            </a:extLst>
          </p:cNvPr>
          <p:cNvSpPr txBox="1"/>
          <p:nvPr/>
        </p:nvSpPr>
        <p:spPr>
          <a:xfrm>
            <a:off x="8244840" y="3993996"/>
            <a:ext cx="579120" cy="584775"/>
          </a:xfrm>
          <a:prstGeom prst="rect">
            <a:avLst/>
          </a:prstGeom>
          <a:noFill/>
          <a:ln>
            <a:solidFill>
              <a:schemeClr val="tx1"/>
            </a:solidFill>
          </a:ln>
        </p:spPr>
        <p:txBody>
          <a:bodyPr wrap="square" rtlCol="0">
            <a:spAutoFit/>
          </a:bodyPr>
          <a:lstStyle/>
          <a:p>
            <a:pPr algn="ctr"/>
            <a:r>
              <a:rPr lang="en-US" sz="3200" b="1">
                <a:solidFill>
                  <a:srgbClr val="002060"/>
                </a:solidFill>
                <a:latin typeface="Cambria" panose="02040503050406030204" pitchFamily="18" charset="0"/>
                <a:ea typeface="Cambria" panose="02040503050406030204" pitchFamily="18" charset="0"/>
              </a:rPr>
              <a:t>?</a:t>
            </a:r>
          </a:p>
        </p:txBody>
      </p:sp>
      <p:sp>
        <p:nvSpPr>
          <p:cNvPr id="13" name="TextBox 12">
            <a:extLst>
              <a:ext uri="{FF2B5EF4-FFF2-40B4-BE49-F238E27FC236}">
                <a16:creationId xmlns:a16="http://schemas.microsoft.com/office/drawing/2014/main" id="{3B98041A-9FAF-4621-B5C3-5FBA45CE0971}"/>
              </a:ext>
            </a:extLst>
          </p:cNvPr>
          <p:cNvSpPr txBox="1"/>
          <p:nvPr/>
        </p:nvSpPr>
        <p:spPr>
          <a:xfrm>
            <a:off x="8244840" y="4727413"/>
            <a:ext cx="579120" cy="584775"/>
          </a:xfrm>
          <a:prstGeom prst="rect">
            <a:avLst/>
          </a:prstGeom>
          <a:noFill/>
          <a:ln>
            <a:solidFill>
              <a:schemeClr val="tx1"/>
            </a:solidFill>
          </a:ln>
        </p:spPr>
        <p:txBody>
          <a:bodyPr wrap="square" rtlCol="0">
            <a:spAutoFit/>
          </a:bodyPr>
          <a:lstStyle/>
          <a:p>
            <a:pPr algn="ctr"/>
            <a:r>
              <a:rPr lang="en-US" sz="3200" b="1">
                <a:solidFill>
                  <a:srgbClr val="002060"/>
                </a:solidFill>
                <a:latin typeface="Cambria" panose="02040503050406030204" pitchFamily="18" charset="0"/>
                <a:ea typeface="Cambria" panose="02040503050406030204" pitchFamily="18" charset="0"/>
              </a:rPr>
              <a:t>?</a:t>
            </a:r>
          </a:p>
        </p:txBody>
      </p:sp>
      <p:sp>
        <p:nvSpPr>
          <p:cNvPr id="14" name="TextBox 13">
            <a:extLst>
              <a:ext uri="{FF2B5EF4-FFF2-40B4-BE49-F238E27FC236}">
                <a16:creationId xmlns:a16="http://schemas.microsoft.com/office/drawing/2014/main" id="{870D55AF-7302-48A0-AEA5-885ADC703369}"/>
              </a:ext>
            </a:extLst>
          </p:cNvPr>
          <p:cNvSpPr txBox="1"/>
          <p:nvPr/>
        </p:nvSpPr>
        <p:spPr>
          <a:xfrm>
            <a:off x="8244840" y="5441923"/>
            <a:ext cx="579120" cy="584775"/>
          </a:xfrm>
          <a:prstGeom prst="rect">
            <a:avLst/>
          </a:prstGeom>
          <a:noFill/>
          <a:ln>
            <a:solidFill>
              <a:schemeClr val="tx1"/>
            </a:solidFill>
          </a:ln>
        </p:spPr>
        <p:txBody>
          <a:bodyPr wrap="square" rtlCol="0">
            <a:spAutoFit/>
          </a:bodyPr>
          <a:lstStyle/>
          <a:p>
            <a:pPr algn="ctr"/>
            <a:r>
              <a:rPr lang="en-US" sz="3200" b="1">
                <a:solidFill>
                  <a:srgbClr val="002060"/>
                </a:solidFill>
                <a:latin typeface="Cambria" panose="02040503050406030204" pitchFamily="18" charset="0"/>
                <a:ea typeface="Cambria" panose="02040503050406030204" pitchFamily="18" charset="0"/>
              </a:rPr>
              <a:t>?</a:t>
            </a:r>
          </a:p>
        </p:txBody>
      </p:sp>
      <p:sp>
        <p:nvSpPr>
          <p:cNvPr id="15" name="TextBox 14">
            <a:extLst>
              <a:ext uri="{FF2B5EF4-FFF2-40B4-BE49-F238E27FC236}">
                <a16:creationId xmlns:a16="http://schemas.microsoft.com/office/drawing/2014/main" id="{93893AFC-C9C6-476E-B320-7602AC4CB9A7}"/>
              </a:ext>
            </a:extLst>
          </p:cNvPr>
          <p:cNvSpPr txBox="1"/>
          <p:nvPr/>
        </p:nvSpPr>
        <p:spPr>
          <a:xfrm>
            <a:off x="8244840" y="4002743"/>
            <a:ext cx="579120" cy="584775"/>
          </a:xfrm>
          <a:prstGeom prst="rect">
            <a:avLst/>
          </a:prstGeom>
          <a:noFill/>
          <a:ln>
            <a:solidFill>
              <a:schemeClr val="tx1"/>
            </a:solidFill>
          </a:ln>
        </p:spPr>
        <p:txBody>
          <a:bodyPr wrap="square" rtlCol="0">
            <a:spAutoFit/>
          </a:bodyPr>
          <a:lstStyle/>
          <a:p>
            <a:pPr algn="ctr"/>
            <a:r>
              <a:rPr lang="en-US" sz="3200" b="1">
                <a:solidFill>
                  <a:srgbClr val="C00000"/>
                </a:solidFill>
                <a:latin typeface="Cambria" panose="02040503050406030204" pitchFamily="18" charset="0"/>
                <a:ea typeface="Cambria" panose="02040503050406030204" pitchFamily="18" charset="0"/>
              </a:rPr>
              <a:t>S</a:t>
            </a:r>
          </a:p>
        </p:txBody>
      </p:sp>
      <p:sp>
        <p:nvSpPr>
          <p:cNvPr id="16" name="TextBox 15">
            <a:extLst>
              <a:ext uri="{FF2B5EF4-FFF2-40B4-BE49-F238E27FC236}">
                <a16:creationId xmlns:a16="http://schemas.microsoft.com/office/drawing/2014/main" id="{80BAB80B-6708-422F-81A7-A320E63DB4CE}"/>
              </a:ext>
            </a:extLst>
          </p:cNvPr>
          <p:cNvSpPr txBox="1"/>
          <p:nvPr/>
        </p:nvSpPr>
        <p:spPr>
          <a:xfrm>
            <a:off x="8244840" y="4727412"/>
            <a:ext cx="579120" cy="584775"/>
          </a:xfrm>
          <a:prstGeom prst="rect">
            <a:avLst/>
          </a:prstGeom>
          <a:noFill/>
          <a:ln>
            <a:solidFill>
              <a:schemeClr val="tx1"/>
            </a:solidFill>
          </a:ln>
        </p:spPr>
        <p:txBody>
          <a:bodyPr wrap="square" rtlCol="0">
            <a:spAutoFit/>
          </a:bodyPr>
          <a:lstStyle/>
          <a:p>
            <a:pPr algn="ctr"/>
            <a:r>
              <a:rPr lang="en-US" sz="3200" b="1">
                <a:solidFill>
                  <a:srgbClr val="C00000"/>
                </a:solidFill>
                <a:latin typeface="Cambria" panose="02040503050406030204" pitchFamily="18" charset="0"/>
                <a:ea typeface="Cambria" panose="02040503050406030204" pitchFamily="18" charset="0"/>
              </a:rPr>
              <a:t>S</a:t>
            </a:r>
          </a:p>
        </p:txBody>
      </p:sp>
      <p:sp>
        <p:nvSpPr>
          <p:cNvPr id="17" name="TextBox 16">
            <a:extLst>
              <a:ext uri="{FF2B5EF4-FFF2-40B4-BE49-F238E27FC236}">
                <a16:creationId xmlns:a16="http://schemas.microsoft.com/office/drawing/2014/main" id="{DDA5F5A5-C0FB-42D4-B7FD-F96CDFF1F462}"/>
              </a:ext>
            </a:extLst>
          </p:cNvPr>
          <p:cNvSpPr txBox="1"/>
          <p:nvPr/>
        </p:nvSpPr>
        <p:spPr>
          <a:xfrm>
            <a:off x="8244840" y="5441922"/>
            <a:ext cx="579120" cy="584775"/>
          </a:xfrm>
          <a:prstGeom prst="rect">
            <a:avLst/>
          </a:prstGeom>
          <a:noFill/>
          <a:ln>
            <a:solidFill>
              <a:schemeClr val="tx1"/>
            </a:solidFill>
          </a:ln>
        </p:spPr>
        <p:txBody>
          <a:bodyPr wrap="square" rtlCol="0">
            <a:spAutoFit/>
          </a:bodyPr>
          <a:lstStyle/>
          <a:p>
            <a:pPr algn="ctr"/>
            <a:r>
              <a:rPr lang="en-US" sz="3200" b="1">
                <a:solidFill>
                  <a:srgbClr val="C00000"/>
                </a:solidFill>
                <a:latin typeface="Cambria" panose="02040503050406030204" pitchFamily="18" charset="0"/>
                <a:ea typeface="Cambria" panose="02040503050406030204" pitchFamily="18" charset="0"/>
              </a:rPr>
              <a:t>Đ</a:t>
            </a:r>
          </a:p>
        </p:txBody>
      </p:sp>
      <p:cxnSp>
        <p:nvCxnSpPr>
          <p:cNvPr id="18" name="Straight Connector 17">
            <a:extLst>
              <a:ext uri="{FF2B5EF4-FFF2-40B4-BE49-F238E27FC236}">
                <a16:creationId xmlns:a16="http://schemas.microsoft.com/office/drawing/2014/main" id="{EA343A8C-1A2D-41E6-AB5E-EE25B021BC83}"/>
              </a:ext>
            </a:extLst>
          </p:cNvPr>
          <p:cNvCxnSpPr>
            <a:cxnSpLocks/>
          </p:cNvCxnSpPr>
          <p:nvPr/>
        </p:nvCxnSpPr>
        <p:spPr>
          <a:xfrm>
            <a:off x="1146765" y="1046002"/>
            <a:ext cx="645459"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11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Effect transition="in" filter="fade">
                                      <p:cBhvr>
                                        <p:cTn id="32" dur="500"/>
                                        <p:tgtEl>
                                          <p:spTgt spid="1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fade">
                                      <p:cBhvr>
                                        <p:cTn id="3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EBA3446-D6A6-419B-B278-5D02E98936DD}"/>
              </a:ext>
            </a:extLst>
          </p:cNvPr>
          <p:cNvSpPr/>
          <p:nvPr/>
        </p:nvSpPr>
        <p:spPr>
          <a:xfrm>
            <a:off x="375920" y="467360"/>
            <a:ext cx="599440" cy="599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4</a:t>
            </a:r>
          </a:p>
        </p:txBody>
      </p:sp>
      <p:sp>
        <p:nvSpPr>
          <p:cNvPr id="3" name="TextBox 2">
            <a:extLst>
              <a:ext uri="{FF2B5EF4-FFF2-40B4-BE49-F238E27FC236}">
                <a16:creationId xmlns:a16="http://schemas.microsoft.com/office/drawing/2014/main" id="{AC9C4CA3-F6A3-4A51-80CF-63A9F27DF739}"/>
              </a:ext>
            </a:extLst>
          </p:cNvPr>
          <p:cNvSpPr txBox="1"/>
          <p:nvPr/>
        </p:nvSpPr>
        <p:spPr>
          <a:xfrm>
            <a:off x="1097280" y="314960"/>
            <a:ext cx="10850880" cy="1951368"/>
          </a:xfrm>
          <a:prstGeom prst="rect">
            <a:avLst/>
          </a:prstGeom>
          <a:noFill/>
        </p:spPr>
        <p:txBody>
          <a:bodyPr wrap="square" rtlCol="0">
            <a:spAutoFit/>
          </a:bodyPr>
          <a:lstStyle/>
          <a:p>
            <a:pPr algn="just">
              <a:lnSpc>
                <a:spcPct val="150000"/>
              </a:lnSpc>
            </a:pPr>
            <a:r>
              <a:rPr lang="en-US" sz="2800" dirty="0" err="1">
                <a:solidFill>
                  <a:srgbClr val="002060"/>
                </a:solidFill>
                <a:latin typeface="Cambria" panose="02040503050406030204" pitchFamily="18" charset="0"/>
                <a:ea typeface="Cambria" panose="02040503050406030204" pitchFamily="18" charset="0"/>
              </a:rPr>
              <a:t>Người</a:t>
            </a:r>
            <a:r>
              <a:rPr lang="en-US" sz="2800" dirty="0">
                <a:solidFill>
                  <a:srgbClr val="002060"/>
                </a:solidFill>
                <a:latin typeface="Cambria" panose="02040503050406030204" pitchFamily="18" charset="0"/>
                <a:ea typeface="Cambria" panose="02040503050406030204" pitchFamily="18" charset="0"/>
              </a:rPr>
              <a:t> ta </a:t>
            </a:r>
            <a:r>
              <a:rPr lang="en-US" sz="2800" dirty="0" err="1">
                <a:solidFill>
                  <a:srgbClr val="002060"/>
                </a:solidFill>
                <a:latin typeface="Cambria" panose="02040503050406030204" pitchFamily="18" charset="0"/>
                <a:ea typeface="Cambria" panose="02040503050406030204" pitchFamily="18" charset="0"/>
              </a:rPr>
              <a:t>đóng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khung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xe</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khung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xe</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được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đóng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1 </a:t>
            </a:r>
            <a:r>
              <a:rPr lang="en-US" sz="2800" dirty="0" err="1">
                <a:solidFill>
                  <a:srgbClr val="002060"/>
                </a:solidFill>
                <a:latin typeface="Cambria" panose="02040503050406030204" pitchFamily="18" charset="0"/>
                <a:ea typeface="Cambria" panose="02040503050406030204" pitchFamily="18" charset="0"/>
              </a:rPr>
              <a:t>đến</a:t>
            </a:r>
            <a:r>
              <a:rPr lang="en-US" sz="2800" dirty="0">
                <a:solidFill>
                  <a:srgbClr val="002060"/>
                </a:solidFill>
                <a:latin typeface="Cambria" panose="02040503050406030204" pitchFamily="18" charset="0"/>
                <a:ea typeface="Cambria" panose="02040503050406030204" pitchFamily="18" charset="0"/>
              </a:rPr>
              <a:t> 99 997. </a:t>
            </a:r>
            <a:r>
              <a:rPr lang="en-US" sz="2800" dirty="0" err="1">
                <a:solidFill>
                  <a:srgbClr val="002060"/>
                </a:solidFill>
                <a:latin typeface="Cambria" panose="02040503050406030204" pitchFamily="18" charset="0"/>
                <a:ea typeface="Cambria" panose="02040503050406030204" pitchFamily="18" charset="0"/>
              </a:rPr>
              <a:t>Hỏi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khung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xe</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tiếp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theo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sẽ</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được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đóng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nào</a:t>
            </a:r>
            <a:r>
              <a:rPr lang="en-US" sz="2800" dirty="0">
                <a:solidFill>
                  <a:srgbClr val="00206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9479247D-A33A-4CBB-B9B9-9D466B43FE21}"/>
              </a:ext>
            </a:extLst>
          </p:cNvPr>
          <p:cNvSpPr txBox="1"/>
          <p:nvPr/>
        </p:nvSpPr>
        <p:spPr>
          <a:xfrm>
            <a:off x="975360" y="2640305"/>
            <a:ext cx="11348720" cy="1305037"/>
          </a:xfrm>
          <a:prstGeom prst="rect">
            <a:avLst/>
          </a:prstGeom>
          <a:noFill/>
        </p:spPr>
        <p:txBody>
          <a:bodyPr wrap="square" rtlCol="0">
            <a:spAutoFit/>
          </a:bodyPr>
          <a:lstStyle/>
          <a:p>
            <a:pPr algn="just">
              <a:lnSpc>
                <a:spcPct val="150000"/>
              </a:lnSpc>
            </a:pPr>
            <a:r>
              <a:rPr lang="en-US" sz="2800" b="1">
                <a:solidFill>
                  <a:srgbClr val="C00000"/>
                </a:solidFill>
                <a:latin typeface="Cambria" panose="02040503050406030204" pitchFamily="18" charset="0"/>
                <a:ea typeface="Cambria" panose="02040503050406030204" pitchFamily="18" charset="0"/>
              </a:rPr>
              <a:t>Trả lời:</a:t>
            </a:r>
          </a:p>
          <a:p>
            <a:pPr algn="just">
              <a:lnSpc>
                <a:spcPct val="150000"/>
              </a:lnSpc>
            </a:pPr>
            <a:r>
              <a:rPr lang="en-US" sz="2800" b="1">
                <a:solidFill>
                  <a:srgbClr val="C00000"/>
                </a:solidFill>
                <a:latin typeface="Cambria" panose="02040503050406030204" pitchFamily="18" charset="0"/>
                <a:ea typeface="Cambria" panose="02040503050406030204" pitchFamily="18" charset="0"/>
              </a:rPr>
              <a:t>Ba khung xe tiếp theo sẽ được đóng số 99 998, 99 999 và 100 000.</a:t>
            </a:r>
          </a:p>
        </p:txBody>
      </p:sp>
      <p:cxnSp>
        <p:nvCxnSpPr>
          <p:cNvPr id="5" name="Straight Connector 4">
            <a:extLst>
              <a:ext uri="{FF2B5EF4-FFF2-40B4-BE49-F238E27FC236}">
                <a16:creationId xmlns:a16="http://schemas.microsoft.com/office/drawing/2014/main" id="{36B08A4E-CE7C-496E-9D8B-C8EF2280C320}"/>
              </a:ext>
            </a:extLst>
          </p:cNvPr>
          <p:cNvCxnSpPr/>
          <p:nvPr/>
        </p:nvCxnSpPr>
        <p:spPr>
          <a:xfrm>
            <a:off x="7962093" y="1009426"/>
            <a:ext cx="323805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0A8564F-5A7F-4FF0-BEAF-F2B8243AA9E5}"/>
              </a:ext>
            </a:extLst>
          </p:cNvPr>
          <p:cNvCxnSpPr/>
          <p:nvPr/>
        </p:nvCxnSpPr>
        <p:spPr>
          <a:xfrm>
            <a:off x="1805133" y="1545874"/>
            <a:ext cx="323805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CA9AF49-1BC9-4BDD-ABC0-B719CD089959}"/>
              </a:ext>
            </a:extLst>
          </p:cNvPr>
          <p:cNvCxnSpPr>
            <a:cxnSpLocks/>
          </p:cNvCxnSpPr>
          <p:nvPr/>
        </p:nvCxnSpPr>
        <p:spPr>
          <a:xfrm>
            <a:off x="5852877" y="1558066"/>
            <a:ext cx="53472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469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Ong</a:t>
            </a:r>
            <a:endParaRPr kumimoji="0" lang="en-US" sz="6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xagon 8">
            <a:extLst>
              <a:ext uri="{FF2B5EF4-FFF2-40B4-BE49-F238E27FC236}">
                <a16:creationId xmlns:a16="http://schemas.microsoft.com/office/drawing/2014/main" id="{ECB32C92-7DDE-4979-AB3A-808B65CBF3F1}"/>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non</a:t>
            </a:r>
            <a:endParaRPr kumimoji="0" lang="en-US" sz="6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học</a:t>
            </a:r>
            <a:endParaRPr kumimoji="0" lang="en-US" sz="6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bao nhiêu số tròn chục nghìn từ 10 000 đ</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 10 số</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B. 9 số</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 8 số</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 7 số</a:t>
            </a:r>
          </a:p>
        </p:txBody>
      </p:sp>
    </p:spTree>
    <p:extLst>
      <p:ext uri="{BB962C8B-B14F-4D97-AF65-F5344CB8AC3E}">
        <p14:creationId xmlns:p14="http://schemas.microsoft.com/office/powerpoint/2010/main" val="300591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Số</a:t>
            </a:r>
            <a:r>
              <a:rPr kumimoji="0" lang="en-US" sz="3200" b="1"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99 999 là số liền trước của số nào?</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 99 998</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B. 100 000</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 10 000</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 99 100</a:t>
            </a:r>
          </a:p>
        </p:txBody>
      </p:sp>
    </p:spTree>
    <p:extLst>
      <p:ext uri="{BB962C8B-B14F-4D97-AF65-F5344CB8AC3E}">
        <p14:creationId xmlns:p14="http://schemas.microsoft.com/office/powerpoint/2010/main" val="13824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Số</a:t>
            </a:r>
            <a:r>
              <a:rPr kumimoji="0" lang="en-US" sz="3200" b="1"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liền trước của số 90 000 là số nào?</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 8 999</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B. 80 999</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 89 999</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 99 999</a:t>
            </a:r>
          </a:p>
        </p:txBody>
      </p:sp>
    </p:spTree>
    <p:extLst>
      <p:ext uri="{BB962C8B-B14F-4D97-AF65-F5344CB8AC3E}">
        <p14:creationId xmlns:p14="http://schemas.microsoft.com/office/powerpoint/2010/main" val="379522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00B0F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4171"/>
            <a:ext cx="12192000" cy="6902172"/>
          </a:xfrm>
          <a:prstGeom prst="rect">
            <a:avLst/>
          </a:prstGeom>
        </p:spPr>
      </p:pic>
      <p:pic>
        <p:nvPicPr>
          <p:cNvPr id="4" name="图片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197718">
            <a:off x="-1047625" y="-106047"/>
            <a:ext cx="14287248" cy="7143624"/>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3182191"/>
            <a:ext cx="12192000" cy="3655880"/>
          </a:xfrm>
          <a:prstGeom prst="rect">
            <a:avLst/>
          </a:prstGeom>
        </p:spPr>
      </p:pic>
      <p:pic>
        <p:nvPicPr>
          <p:cNvPr id="5" name="图片 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95802" y="644691"/>
            <a:ext cx="1743460" cy="801863"/>
          </a:xfrm>
          <a:prstGeom prst="rect">
            <a:avLst/>
          </a:prstGeom>
        </p:spPr>
      </p:pic>
      <p:pic>
        <p:nvPicPr>
          <p:cNvPr id="11" name="图片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549" y="59025"/>
            <a:ext cx="2534828" cy="1049481"/>
          </a:xfrm>
          <a:prstGeom prst="rect">
            <a:avLst/>
          </a:prstGeom>
        </p:spPr>
      </p:pic>
      <p:sp>
        <p:nvSpPr>
          <p:cNvPr id="37" name="TextBox 71"/>
          <p:cNvSpPr txBox="1"/>
          <p:nvPr/>
        </p:nvSpPr>
        <p:spPr>
          <a:xfrm>
            <a:off x="3329994" y="2799019"/>
            <a:ext cx="6492486" cy="1200329"/>
          </a:xfrm>
          <a:prstGeom prst="rect">
            <a:avLst/>
          </a:prstGeom>
          <a:noFill/>
        </p:spPr>
        <p:txBody>
          <a:bodyPr wrap="square" rtlCol="0">
            <a:spAutoFit/>
          </a:bodyPr>
          <a:lstStyle/>
          <a:p>
            <a:r>
              <a:rPr lang="en-US" altLang="zh-CN" sz="3600" b="1">
                <a:solidFill>
                  <a:srgbClr val="002060"/>
                </a:solidFill>
                <a:latin typeface="Times New Roman" panose="02020603050405020304" pitchFamily="18" charset="0"/>
                <a:ea typeface="inpin heiti" charset="-122"/>
                <a:cs typeface="Times New Roman" panose="02020603050405020304" pitchFamily="18" charset="0"/>
              </a:rPr>
              <a:t>BÀI 59: </a:t>
            </a:r>
            <a:r>
              <a:rPr lang="en-US" altLang="zh-CN" sz="3600" b="1" dirty="0" err="1">
                <a:solidFill>
                  <a:srgbClr val="002060"/>
                </a:solidFill>
                <a:latin typeface="Times New Roman" panose="02020603050405020304" pitchFamily="18" charset="0"/>
                <a:ea typeface="inpin heiti" charset="-122"/>
                <a:cs typeface="Times New Roman" panose="02020603050405020304" pitchFamily="18" charset="0"/>
              </a:rPr>
              <a:t>Các</a:t>
            </a:r>
            <a:r>
              <a:rPr lang="en-US" altLang="zh-CN" sz="3600" b="1" dirty="0">
                <a:solidFill>
                  <a:srgbClr val="002060"/>
                </a:solidFill>
                <a:latin typeface="Times New Roman" panose="02020603050405020304" pitchFamily="18" charset="0"/>
                <a:ea typeface="inpin heiti" charset="-122"/>
                <a:cs typeface="Times New Roman" panose="02020603050405020304" pitchFamily="18" charset="0"/>
              </a:rPr>
              <a:t> </a:t>
            </a:r>
            <a:r>
              <a:rPr lang="en-US" altLang="zh-CN" sz="3600" b="1" dirty="0" err="1">
                <a:solidFill>
                  <a:srgbClr val="002060"/>
                </a:solidFill>
                <a:latin typeface="Times New Roman" panose="02020603050405020304" pitchFamily="18" charset="0"/>
                <a:ea typeface="inpin heiti" charset="-122"/>
                <a:cs typeface="Times New Roman" panose="02020603050405020304" pitchFamily="18" charset="0"/>
              </a:rPr>
              <a:t>số</a:t>
            </a:r>
            <a:r>
              <a:rPr lang="en-US" altLang="zh-CN" sz="3600" b="1" dirty="0">
                <a:solidFill>
                  <a:srgbClr val="002060"/>
                </a:solidFill>
                <a:latin typeface="Times New Roman" panose="02020603050405020304" pitchFamily="18" charset="0"/>
                <a:ea typeface="inpin heiti" charset="-122"/>
                <a:cs typeface="Times New Roman" panose="02020603050405020304" pitchFamily="18" charset="0"/>
              </a:rPr>
              <a:t> </a:t>
            </a:r>
            <a:r>
              <a:rPr lang="en-US" altLang="zh-CN" sz="3600" b="1" err="1">
                <a:solidFill>
                  <a:srgbClr val="002060"/>
                </a:solidFill>
                <a:latin typeface="Times New Roman" panose="02020603050405020304" pitchFamily="18" charset="0"/>
                <a:ea typeface="inpin heiti" charset="-122"/>
                <a:cs typeface="Times New Roman" panose="02020603050405020304" pitchFamily="18" charset="0"/>
              </a:rPr>
              <a:t>có</a:t>
            </a:r>
            <a:r>
              <a:rPr lang="en-US" altLang="zh-CN" sz="3600" b="1">
                <a:solidFill>
                  <a:srgbClr val="002060"/>
                </a:solidFill>
                <a:latin typeface="Times New Roman" panose="02020603050405020304" pitchFamily="18" charset="0"/>
                <a:ea typeface="inpin heiti" charset="-122"/>
                <a:cs typeface="Times New Roman" panose="02020603050405020304" pitchFamily="18" charset="0"/>
              </a:rPr>
              <a:t> năm </a:t>
            </a:r>
            <a:r>
              <a:rPr lang="en-US" altLang="zh-CN" sz="3600" b="1" dirty="0" err="1">
                <a:solidFill>
                  <a:srgbClr val="002060"/>
                </a:solidFill>
                <a:latin typeface="Times New Roman" panose="02020603050405020304" pitchFamily="18" charset="0"/>
                <a:ea typeface="inpin heiti" charset="-122"/>
                <a:cs typeface="Times New Roman" panose="02020603050405020304" pitchFamily="18" charset="0"/>
              </a:rPr>
              <a:t>chữ</a:t>
            </a:r>
            <a:r>
              <a:rPr lang="en-US" altLang="zh-CN" sz="3600" b="1" dirty="0">
                <a:solidFill>
                  <a:srgbClr val="002060"/>
                </a:solidFill>
                <a:latin typeface="Times New Roman" panose="02020603050405020304" pitchFamily="18" charset="0"/>
                <a:ea typeface="inpin heiti" charset="-122"/>
                <a:cs typeface="Times New Roman" panose="02020603050405020304" pitchFamily="18" charset="0"/>
              </a:rPr>
              <a:t> </a:t>
            </a:r>
            <a:r>
              <a:rPr lang="en-US" altLang="zh-CN" sz="3600" b="1" dirty="0" err="1">
                <a:solidFill>
                  <a:srgbClr val="002060"/>
                </a:solidFill>
                <a:latin typeface="Times New Roman" panose="02020603050405020304" pitchFamily="18" charset="0"/>
                <a:ea typeface="inpin heiti" charset="-122"/>
                <a:cs typeface="Times New Roman" panose="02020603050405020304" pitchFamily="18" charset="0"/>
              </a:rPr>
              <a:t>số</a:t>
            </a:r>
            <a:r>
              <a:rPr lang="en-US" altLang="zh-CN" sz="3600" b="1" dirty="0">
                <a:solidFill>
                  <a:srgbClr val="002060"/>
                </a:solidFill>
                <a:latin typeface="Times New Roman" panose="02020603050405020304" pitchFamily="18" charset="0"/>
                <a:ea typeface="inpin heiti" charset="-122"/>
                <a:cs typeface="Times New Roman" panose="02020603050405020304" pitchFamily="18" charset="0"/>
              </a:rPr>
              <a:t>. </a:t>
            </a:r>
          </a:p>
          <a:p>
            <a:r>
              <a:rPr lang="en-US" altLang="zh-CN" sz="3600" b="1" dirty="0">
                <a:solidFill>
                  <a:srgbClr val="002060"/>
                </a:solidFill>
                <a:latin typeface="Times New Roman" panose="02020603050405020304" pitchFamily="18" charset="0"/>
                <a:ea typeface="inpin heiti" charset="-122"/>
                <a:cs typeface="Times New Roman" panose="02020603050405020304" pitchFamily="18" charset="0"/>
              </a:rPr>
              <a:t>	</a:t>
            </a:r>
            <a:r>
              <a:rPr lang="en-US" altLang="zh-CN" sz="3600" b="1" err="1">
                <a:solidFill>
                  <a:srgbClr val="002060"/>
                </a:solidFill>
                <a:latin typeface="Times New Roman" panose="02020603050405020304" pitchFamily="18" charset="0"/>
                <a:ea typeface="inpin heiti" charset="-122"/>
                <a:cs typeface="Times New Roman" panose="02020603050405020304" pitchFamily="18" charset="0"/>
              </a:rPr>
              <a:t>Số</a:t>
            </a:r>
            <a:r>
              <a:rPr lang="en-US" altLang="zh-CN" sz="3600" b="1">
                <a:solidFill>
                  <a:srgbClr val="002060"/>
                </a:solidFill>
                <a:latin typeface="Times New Roman" panose="02020603050405020304" pitchFamily="18" charset="0"/>
                <a:ea typeface="inpin heiti" charset="-122"/>
                <a:cs typeface="Times New Roman" panose="02020603050405020304" pitchFamily="18" charset="0"/>
              </a:rPr>
              <a:t> 100 </a:t>
            </a:r>
            <a:r>
              <a:rPr lang="en-US" altLang="zh-CN" sz="3600" b="1" dirty="0">
                <a:solidFill>
                  <a:srgbClr val="002060"/>
                </a:solidFill>
                <a:latin typeface="Times New Roman" panose="02020603050405020304" pitchFamily="18" charset="0"/>
                <a:ea typeface="inpin heiti" charset="-122"/>
                <a:cs typeface="Times New Roman" panose="02020603050405020304" pitchFamily="18" charset="0"/>
              </a:rPr>
              <a:t>000 (</a:t>
            </a:r>
            <a:r>
              <a:rPr lang="en-US" altLang="zh-CN" sz="3600" b="1" err="1">
                <a:solidFill>
                  <a:srgbClr val="002060"/>
                </a:solidFill>
                <a:latin typeface="Times New Roman" panose="02020603050405020304" pitchFamily="18" charset="0"/>
                <a:ea typeface="inpin heiti" charset="-122"/>
                <a:cs typeface="Times New Roman" panose="02020603050405020304" pitchFamily="18" charset="0"/>
              </a:rPr>
              <a:t>Tiết</a:t>
            </a:r>
            <a:r>
              <a:rPr lang="en-US" altLang="zh-CN" sz="3600" b="1">
                <a:solidFill>
                  <a:srgbClr val="002060"/>
                </a:solidFill>
                <a:latin typeface="Times New Roman" panose="02020603050405020304" pitchFamily="18" charset="0"/>
                <a:ea typeface="inpin heiti" charset="-122"/>
                <a:cs typeface="Times New Roman" panose="02020603050405020304" pitchFamily="18" charset="0"/>
              </a:rPr>
              <a:t> 3)</a:t>
            </a:r>
            <a:endParaRPr lang="zh-CN" altLang="en-US" sz="3600" b="1" dirty="0">
              <a:solidFill>
                <a:srgbClr val="002060"/>
              </a:solidFill>
              <a:latin typeface="Times New Roman" panose="02020603050405020304" pitchFamily="18" charset="0"/>
              <a:ea typeface="inpin heiti" charset="-122"/>
              <a:cs typeface="Times New Roman" panose="02020603050405020304" pitchFamily="18" charset="0"/>
            </a:endParaRPr>
          </a:p>
        </p:txBody>
      </p:sp>
      <p:pic>
        <p:nvPicPr>
          <p:cNvPr id="8" name="图片 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228207" y="3814845"/>
            <a:ext cx="3053120" cy="3053120"/>
          </a:xfrm>
          <a:prstGeom prst="rect">
            <a:avLst/>
          </a:prstGeom>
        </p:spPr>
      </p:pic>
      <p:pic>
        <p:nvPicPr>
          <p:cNvPr id="9" name="图片 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371831">
            <a:off x="766825" y="1920595"/>
            <a:ext cx="4517251" cy="6389725"/>
          </a:xfrm>
          <a:prstGeom prst="rect">
            <a:avLst/>
          </a:prstGeom>
        </p:spPr>
      </p:pic>
      <p:pic>
        <p:nvPicPr>
          <p:cNvPr id="2"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15788" y="-2145806"/>
            <a:ext cx="1083733" cy="1083733"/>
          </a:xfrm>
          <a:prstGeom prst="rect">
            <a:avLst/>
          </a:prstGeom>
        </p:spPr>
      </p:pic>
      <p:sp>
        <p:nvSpPr>
          <p:cNvPr id="21" name="TextBox 71">
            <a:extLst>
              <a:ext uri="{FF2B5EF4-FFF2-40B4-BE49-F238E27FC236}">
                <a16:creationId xmlns:a16="http://schemas.microsoft.com/office/drawing/2014/main" id="{D7F3F48F-B75A-4422-B87E-3A9A98B94B81}"/>
              </a:ext>
            </a:extLst>
          </p:cNvPr>
          <p:cNvSpPr txBox="1"/>
          <p:nvPr/>
        </p:nvSpPr>
        <p:spPr>
          <a:xfrm>
            <a:off x="2354367" y="2035961"/>
            <a:ext cx="7974208" cy="707886"/>
          </a:xfrm>
          <a:prstGeom prst="rect">
            <a:avLst/>
          </a:prstGeom>
          <a:noFill/>
        </p:spPr>
        <p:txBody>
          <a:bodyPr wrap="square" rtlCol="0">
            <a:spAutoFit/>
          </a:bodyPr>
          <a:lstStyle/>
          <a:p>
            <a:pPr algn="ctr"/>
            <a:r>
              <a:rPr lang="en-US" altLang="zh-CN" sz="4000" b="1">
                <a:solidFill>
                  <a:srgbClr val="C00000"/>
                </a:solidFill>
                <a:latin typeface="Cambria" panose="02040503050406030204" pitchFamily="18" charset="0"/>
                <a:ea typeface="Cambria" panose="02040503050406030204" pitchFamily="18" charset="0"/>
                <a:cs typeface="Times New Roman" panose="02020603050405020304" pitchFamily="18" charset="0"/>
              </a:rPr>
              <a:t>CHỦ ĐỀ 11: CÁC SỐ ĐẾN 100 000</a:t>
            </a:r>
            <a:endParaRPr lang="zh-CN" altLang="en-US" sz="4000" b="1" dirty="0">
              <a:solidFill>
                <a:srgbClr val="C00000"/>
              </a:solidFill>
              <a:latin typeface="Cambria" panose="02040503050406030204" pitchFamily="18" charset="0"/>
              <a:ea typeface="inpin heiti" charset="-122"/>
              <a:cs typeface="Times New Roman" panose="02020603050405020304" pitchFamily="18" charset="0"/>
            </a:endParaRPr>
          </a:p>
        </p:txBody>
      </p:sp>
    </p:spTree>
    <p:extLst>
      <p:ext uri="{BB962C8B-B14F-4D97-AF65-F5344CB8AC3E}">
        <p14:creationId xmlns:p14="http://schemas.microsoft.com/office/powerpoint/2010/main" val="10575313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6" repeatCount="indefinite" fill="hold" display="0">
                  <p:stCondLst>
                    <p:cond delay="indefinite"/>
                  </p:stCondLst>
                  <p:endCondLst>
                    <p:cond evt="onStopAudio" delay="0">
                      <p:tgtEl>
                        <p:sldTgt/>
                      </p:tgtEl>
                    </p:cond>
                  </p:endCondLst>
                </p:cTn>
                <p:tgtEl>
                  <p:spTgt spid="2"/>
                </p:tgtEl>
              </p:cMediaNode>
            </p:audio>
          </p:childTnLst>
        </p:cTn>
      </p:par>
    </p:tnLst>
    <p:bldLst>
      <p:bldP spid="37"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7A07F-8437-4299-BF65-460CDBB57071}"/>
              </a:ext>
            </a:extLst>
          </p:cNvPr>
          <p:cNvSpPr txBox="1">
            <a:spLocks/>
          </p:cNvSpPr>
          <p:nvPr/>
        </p:nvSpPr>
        <p:spPr>
          <a:xfrm>
            <a:off x="3087444" y="300579"/>
            <a:ext cx="5781339" cy="91503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b="1" dirty="0">
                <a:solidFill>
                  <a:srgbClr val="FF0000"/>
                </a:solidFill>
              </a:rPr>
              <a:t>YÊU CẦU CẦN ĐẠT</a:t>
            </a:r>
            <a:endParaRPr lang="en-US" b="1" dirty="0">
              <a:solidFill>
                <a:srgbClr val="FF0000"/>
              </a:solidFill>
            </a:endParaRPr>
          </a:p>
        </p:txBody>
      </p:sp>
      <p:sp>
        <p:nvSpPr>
          <p:cNvPr id="4" name="TextBox 3">
            <a:extLst>
              <a:ext uri="{FF2B5EF4-FFF2-40B4-BE49-F238E27FC236}">
                <a16:creationId xmlns:a16="http://schemas.microsoft.com/office/drawing/2014/main" id="{FF104536-5C07-4B28-8ADC-C06E44EEFFE8}"/>
              </a:ext>
            </a:extLst>
          </p:cNvPr>
          <p:cNvSpPr txBox="1"/>
          <p:nvPr/>
        </p:nvSpPr>
        <p:spPr>
          <a:xfrm>
            <a:off x="572844" y="1618568"/>
            <a:ext cx="11425517" cy="3620863"/>
          </a:xfrm>
          <a:prstGeom prst="rect">
            <a:avLst/>
          </a:prstGeom>
          <a:noFill/>
        </p:spPr>
        <p:txBody>
          <a:bodyPr wrap="square">
            <a:spAutoFit/>
          </a:bodyPr>
          <a:lstStyle/>
          <a:p>
            <a:pPr algn="just">
              <a:lnSpc>
                <a:spcPct val="107000"/>
              </a:lnSpc>
              <a:spcAft>
                <a:spcPts val="0"/>
              </a:spcAft>
            </a:pPr>
            <a:r>
              <a:rPr lang="nl-NL" sz="4000" dirty="0">
                <a:effectLst/>
                <a:latin typeface="Times New Roman" panose="02020603050405020304" pitchFamily="18" charset="0"/>
                <a:ea typeface="Calibri" panose="020F0502020204030204" pitchFamily="34" charset="0"/>
                <a:cs typeface="Times New Roman" panose="02020603050405020304" pitchFamily="18" charset="0"/>
              </a:rPr>
              <a:t>- Biết cách đọc, viết các số có năm chữ số; số 100 000.</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nl-NL" sz="4000" dirty="0">
                <a:effectLst/>
                <a:latin typeface="Times New Roman" panose="02020603050405020304" pitchFamily="18" charset="0"/>
                <a:ea typeface="Calibri" panose="020F0502020204030204" pitchFamily="34" charset="0"/>
                <a:cs typeface="Times New Roman" panose="02020603050405020304" pitchFamily="18" charset="0"/>
              </a:rPr>
              <a:t>- Biết phân tích cấu tạo số, đọc và viết được các số có năm chữ số; số 10 000.</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suất</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xảy</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ra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2097688"/>
      </p:ext>
    </p:extLst>
  </p:cSld>
  <p:clrMapOvr>
    <a:masterClrMapping/>
  </p:clrMapOvr>
  <p:transition spd="slow" advTm="500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EC6BCE5-CD20-4CAE-A325-E45ED139BA7B}"/>
              </a:ext>
            </a:extLst>
          </p:cNvPr>
          <p:cNvSpPr/>
          <p:nvPr/>
        </p:nvSpPr>
        <p:spPr>
          <a:xfrm>
            <a:off x="375920" y="467360"/>
            <a:ext cx="599440" cy="599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1</a:t>
            </a:r>
          </a:p>
        </p:txBody>
      </p:sp>
      <p:sp>
        <p:nvSpPr>
          <p:cNvPr id="3" name="TextBox 2">
            <a:extLst>
              <a:ext uri="{FF2B5EF4-FFF2-40B4-BE49-F238E27FC236}">
                <a16:creationId xmlns:a16="http://schemas.microsoft.com/office/drawing/2014/main" id="{723307B3-720D-47F9-A1CE-563FC2B3E4E1}"/>
              </a:ext>
            </a:extLst>
          </p:cNvPr>
          <p:cNvSpPr txBox="1"/>
          <p:nvPr/>
        </p:nvSpPr>
        <p:spPr>
          <a:xfrm>
            <a:off x="1056640" y="543580"/>
            <a:ext cx="7284720"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Chọn câu trả lời đúng.</a:t>
            </a:r>
          </a:p>
        </p:txBody>
      </p:sp>
      <p:sp>
        <p:nvSpPr>
          <p:cNvPr id="33" name="TextBox 32">
            <a:extLst>
              <a:ext uri="{FF2B5EF4-FFF2-40B4-BE49-F238E27FC236}">
                <a16:creationId xmlns:a16="http://schemas.microsoft.com/office/drawing/2014/main" id="{461571AB-BCCD-470A-844D-82DACDB12CC5}"/>
              </a:ext>
            </a:extLst>
          </p:cNvPr>
          <p:cNvSpPr txBox="1"/>
          <p:nvPr/>
        </p:nvSpPr>
        <p:spPr>
          <a:xfrm>
            <a:off x="1056640" y="1285260"/>
            <a:ext cx="7985760"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Số nào dưới đây có chữ số hàng chục nghìn là 1?</a:t>
            </a:r>
          </a:p>
        </p:txBody>
      </p:sp>
      <p:sp>
        <p:nvSpPr>
          <p:cNvPr id="34" name="TextBox 33">
            <a:extLst>
              <a:ext uri="{FF2B5EF4-FFF2-40B4-BE49-F238E27FC236}">
                <a16:creationId xmlns:a16="http://schemas.microsoft.com/office/drawing/2014/main" id="{B9DBFCC2-CEFB-412C-A3B6-5E66D102B24C}"/>
              </a:ext>
            </a:extLst>
          </p:cNvPr>
          <p:cNvSpPr txBox="1"/>
          <p:nvPr/>
        </p:nvSpPr>
        <p:spPr>
          <a:xfrm>
            <a:off x="1056640" y="2026940"/>
            <a:ext cx="10576560"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A. 1 000                  B. 100 000                     C. 100                      D. 10 000</a:t>
            </a:r>
          </a:p>
        </p:txBody>
      </p:sp>
      <p:sp>
        <p:nvSpPr>
          <p:cNvPr id="35" name="Oval 34">
            <a:extLst>
              <a:ext uri="{FF2B5EF4-FFF2-40B4-BE49-F238E27FC236}">
                <a16:creationId xmlns:a16="http://schemas.microsoft.com/office/drawing/2014/main" id="{523468D6-42C1-4F70-B727-D499F3327891}"/>
              </a:ext>
            </a:extLst>
          </p:cNvPr>
          <p:cNvSpPr/>
          <p:nvPr/>
        </p:nvSpPr>
        <p:spPr>
          <a:xfrm>
            <a:off x="9438640" y="2026940"/>
            <a:ext cx="609600" cy="6248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C9FBFF01-D750-431F-982A-07B02F3E8168}"/>
              </a:ext>
            </a:extLst>
          </p:cNvPr>
          <p:cNvCxnSpPr>
            <a:cxnSpLocks/>
          </p:cNvCxnSpPr>
          <p:nvPr/>
        </p:nvCxnSpPr>
        <p:spPr>
          <a:xfrm>
            <a:off x="1312433" y="978946"/>
            <a:ext cx="2850777"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087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1BA8EA3-4A4F-42A9-A959-2DBDA97B322C}"/>
              </a:ext>
            </a:extLst>
          </p:cNvPr>
          <p:cNvSpPr/>
          <p:nvPr/>
        </p:nvSpPr>
        <p:spPr>
          <a:xfrm>
            <a:off x="375920" y="467360"/>
            <a:ext cx="599440" cy="599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2</a:t>
            </a:r>
          </a:p>
        </p:txBody>
      </p:sp>
      <p:sp>
        <p:nvSpPr>
          <p:cNvPr id="3" name="TextBox 2">
            <a:extLst>
              <a:ext uri="{FF2B5EF4-FFF2-40B4-BE49-F238E27FC236}">
                <a16:creationId xmlns:a16="http://schemas.microsoft.com/office/drawing/2014/main" id="{3472E326-7AE5-41B4-9736-E3686E2CBC02}"/>
              </a:ext>
            </a:extLst>
          </p:cNvPr>
          <p:cNvSpPr txBox="1"/>
          <p:nvPr/>
        </p:nvSpPr>
        <p:spPr>
          <a:xfrm>
            <a:off x="1056640" y="543580"/>
            <a:ext cx="7284720"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Số?</a:t>
            </a:r>
          </a:p>
        </p:txBody>
      </p:sp>
      <p:sp>
        <p:nvSpPr>
          <p:cNvPr id="15" name="TextBox 14">
            <a:extLst>
              <a:ext uri="{FF2B5EF4-FFF2-40B4-BE49-F238E27FC236}">
                <a16:creationId xmlns:a16="http://schemas.microsoft.com/office/drawing/2014/main" id="{6EEBE3B3-1EE3-4F49-9858-F2C3568A757E}"/>
              </a:ext>
            </a:extLst>
          </p:cNvPr>
          <p:cNvSpPr txBox="1"/>
          <p:nvPr/>
        </p:nvSpPr>
        <p:spPr>
          <a:xfrm>
            <a:off x="1056640" y="1290321"/>
            <a:ext cx="7904480"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a) 54 766 = 50 000 +                   + 700 + 60 + 6 </a:t>
            </a:r>
          </a:p>
        </p:txBody>
      </p:sp>
      <p:sp>
        <p:nvSpPr>
          <p:cNvPr id="24" name="TextBox 23">
            <a:extLst>
              <a:ext uri="{FF2B5EF4-FFF2-40B4-BE49-F238E27FC236}">
                <a16:creationId xmlns:a16="http://schemas.microsoft.com/office/drawing/2014/main" id="{5D588C74-D078-4198-8227-751F006B8F55}"/>
              </a:ext>
            </a:extLst>
          </p:cNvPr>
          <p:cNvSpPr txBox="1"/>
          <p:nvPr/>
        </p:nvSpPr>
        <p:spPr>
          <a:xfrm>
            <a:off x="4439921" y="1290321"/>
            <a:ext cx="1676398" cy="523220"/>
          </a:xfrm>
          <a:prstGeom prst="rect">
            <a:avLst/>
          </a:prstGeom>
          <a:noFill/>
        </p:spPr>
        <p:txBody>
          <a:bodyPr wrap="square" rtlCol="0">
            <a:spAutoFit/>
          </a:bodyPr>
          <a:lstStyle/>
          <a:p>
            <a:r>
              <a:rPr lang="en-US" sz="2800" b="1">
                <a:solidFill>
                  <a:srgbClr val="C00000"/>
                </a:solidFill>
                <a:latin typeface="Cambria" panose="02040503050406030204" pitchFamily="18" charset="0"/>
                <a:ea typeface="Cambria" panose="02040503050406030204" pitchFamily="18" charset="0"/>
              </a:rPr>
              <a:t>4 000</a:t>
            </a:r>
          </a:p>
        </p:txBody>
      </p:sp>
      <p:sp>
        <p:nvSpPr>
          <p:cNvPr id="25" name="TextBox 24">
            <a:extLst>
              <a:ext uri="{FF2B5EF4-FFF2-40B4-BE49-F238E27FC236}">
                <a16:creationId xmlns:a16="http://schemas.microsoft.com/office/drawing/2014/main" id="{951FA2EA-F02D-4E4A-966F-1F985F86AC94}"/>
              </a:ext>
            </a:extLst>
          </p:cNvPr>
          <p:cNvSpPr txBox="1"/>
          <p:nvPr/>
        </p:nvSpPr>
        <p:spPr>
          <a:xfrm>
            <a:off x="4699000" y="1259543"/>
            <a:ext cx="579120" cy="584775"/>
          </a:xfrm>
          <a:prstGeom prst="rect">
            <a:avLst/>
          </a:prstGeom>
          <a:noFill/>
          <a:ln>
            <a:solidFill>
              <a:schemeClr val="tx1"/>
            </a:solidFill>
          </a:ln>
        </p:spPr>
        <p:txBody>
          <a:bodyPr wrap="square" rtlCol="0">
            <a:spAutoFit/>
          </a:bodyPr>
          <a:lstStyle/>
          <a:p>
            <a:pPr algn="ctr"/>
            <a:r>
              <a:rPr lang="en-US" sz="3200" b="1">
                <a:solidFill>
                  <a:srgbClr val="002060"/>
                </a:solidFill>
                <a:latin typeface="Cambria" panose="02040503050406030204" pitchFamily="18" charset="0"/>
                <a:ea typeface="Cambria" panose="02040503050406030204" pitchFamily="18" charset="0"/>
              </a:rPr>
              <a:t>?</a:t>
            </a:r>
          </a:p>
        </p:txBody>
      </p:sp>
      <p:sp>
        <p:nvSpPr>
          <p:cNvPr id="26" name="TextBox 25">
            <a:extLst>
              <a:ext uri="{FF2B5EF4-FFF2-40B4-BE49-F238E27FC236}">
                <a16:creationId xmlns:a16="http://schemas.microsoft.com/office/drawing/2014/main" id="{819B10FB-C7C0-4326-9480-C39FE91FFD63}"/>
              </a:ext>
            </a:extLst>
          </p:cNvPr>
          <p:cNvSpPr txBox="1"/>
          <p:nvPr/>
        </p:nvSpPr>
        <p:spPr>
          <a:xfrm>
            <a:off x="1056640" y="2133860"/>
            <a:ext cx="7904480"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b) 15 000 =                + 5 000</a:t>
            </a:r>
          </a:p>
        </p:txBody>
      </p:sp>
      <p:sp>
        <p:nvSpPr>
          <p:cNvPr id="27" name="TextBox 26">
            <a:extLst>
              <a:ext uri="{FF2B5EF4-FFF2-40B4-BE49-F238E27FC236}">
                <a16:creationId xmlns:a16="http://schemas.microsoft.com/office/drawing/2014/main" id="{F4D58F23-4908-4B27-B8F9-A327FD48E5AD}"/>
              </a:ext>
            </a:extLst>
          </p:cNvPr>
          <p:cNvSpPr txBox="1"/>
          <p:nvPr/>
        </p:nvSpPr>
        <p:spPr>
          <a:xfrm>
            <a:off x="1056640" y="2977399"/>
            <a:ext cx="7904480"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c) 37 059 = 30 000 + 7 000 +             + 9</a:t>
            </a:r>
          </a:p>
        </p:txBody>
      </p:sp>
      <p:sp>
        <p:nvSpPr>
          <p:cNvPr id="28" name="TextBox 27">
            <a:extLst>
              <a:ext uri="{FF2B5EF4-FFF2-40B4-BE49-F238E27FC236}">
                <a16:creationId xmlns:a16="http://schemas.microsoft.com/office/drawing/2014/main" id="{52A5EF1A-D918-404D-8461-36C4D8EF2864}"/>
              </a:ext>
            </a:extLst>
          </p:cNvPr>
          <p:cNvSpPr txBox="1"/>
          <p:nvPr/>
        </p:nvSpPr>
        <p:spPr>
          <a:xfrm>
            <a:off x="1056640" y="3820938"/>
            <a:ext cx="7904480"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d) 76 205 = 70 000 + 6 000 + 200 + </a:t>
            </a:r>
          </a:p>
        </p:txBody>
      </p:sp>
      <p:sp>
        <p:nvSpPr>
          <p:cNvPr id="29" name="TextBox 28">
            <a:extLst>
              <a:ext uri="{FF2B5EF4-FFF2-40B4-BE49-F238E27FC236}">
                <a16:creationId xmlns:a16="http://schemas.microsoft.com/office/drawing/2014/main" id="{6A71CC33-AFDF-46DF-AACE-633286545692}"/>
              </a:ext>
            </a:extLst>
          </p:cNvPr>
          <p:cNvSpPr txBox="1"/>
          <p:nvPr/>
        </p:nvSpPr>
        <p:spPr>
          <a:xfrm>
            <a:off x="3175000" y="2133860"/>
            <a:ext cx="579120" cy="584775"/>
          </a:xfrm>
          <a:prstGeom prst="rect">
            <a:avLst/>
          </a:prstGeom>
          <a:noFill/>
          <a:ln>
            <a:solidFill>
              <a:schemeClr val="tx1"/>
            </a:solidFill>
          </a:ln>
        </p:spPr>
        <p:txBody>
          <a:bodyPr wrap="square" rtlCol="0">
            <a:spAutoFit/>
          </a:bodyPr>
          <a:lstStyle/>
          <a:p>
            <a:pPr algn="ctr"/>
            <a:r>
              <a:rPr lang="en-US" sz="3200" b="1">
                <a:solidFill>
                  <a:srgbClr val="002060"/>
                </a:solidFill>
                <a:latin typeface="Cambria" panose="02040503050406030204" pitchFamily="18" charset="0"/>
                <a:ea typeface="Cambria" panose="02040503050406030204" pitchFamily="18" charset="0"/>
              </a:rPr>
              <a:t>?</a:t>
            </a:r>
          </a:p>
        </p:txBody>
      </p:sp>
      <p:sp>
        <p:nvSpPr>
          <p:cNvPr id="30" name="TextBox 29">
            <a:extLst>
              <a:ext uri="{FF2B5EF4-FFF2-40B4-BE49-F238E27FC236}">
                <a16:creationId xmlns:a16="http://schemas.microsoft.com/office/drawing/2014/main" id="{A467C27D-3156-4D60-9585-4DEEEDF060DC}"/>
              </a:ext>
            </a:extLst>
          </p:cNvPr>
          <p:cNvSpPr txBox="1"/>
          <p:nvPr/>
        </p:nvSpPr>
        <p:spPr>
          <a:xfrm>
            <a:off x="5704840" y="2977399"/>
            <a:ext cx="579120" cy="584775"/>
          </a:xfrm>
          <a:prstGeom prst="rect">
            <a:avLst/>
          </a:prstGeom>
          <a:noFill/>
          <a:ln>
            <a:solidFill>
              <a:schemeClr val="tx1"/>
            </a:solidFill>
          </a:ln>
        </p:spPr>
        <p:txBody>
          <a:bodyPr wrap="square" rtlCol="0">
            <a:spAutoFit/>
          </a:bodyPr>
          <a:lstStyle/>
          <a:p>
            <a:pPr algn="ctr"/>
            <a:r>
              <a:rPr lang="en-US" sz="3200" b="1">
                <a:solidFill>
                  <a:srgbClr val="002060"/>
                </a:solidFill>
                <a:latin typeface="Cambria" panose="02040503050406030204" pitchFamily="18" charset="0"/>
                <a:ea typeface="Cambria" panose="02040503050406030204" pitchFamily="18" charset="0"/>
              </a:rPr>
              <a:t>?</a:t>
            </a:r>
          </a:p>
        </p:txBody>
      </p:sp>
      <p:sp>
        <p:nvSpPr>
          <p:cNvPr id="31" name="TextBox 30">
            <a:extLst>
              <a:ext uri="{FF2B5EF4-FFF2-40B4-BE49-F238E27FC236}">
                <a16:creationId xmlns:a16="http://schemas.microsoft.com/office/drawing/2014/main" id="{D18CFE67-106C-4F06-A245-54058ACC6D58}"/>
              </a:ext>
            </a:extLst>
          </p:cNvPr>
          <p:cNvSpPr txBox="1"/>
          <p:nvPr/>
        </p:nvSpPr>
        <p:spPr>
          <a:xfrm>
            <a:off x="6619240" y="3820938"/>
            <a:ext cx="579120" cy="584775"/>
          </a:xfrm>
          <a:prstGeom prst="rect">
            <a:avLst/>
          </a:prstGeom>
          <a:noFill/>
          <a:ln>
            <a:solidFill>
              <a:schemeClr val="tx1"/>
            </a:solidFill>
          </a:ln>
        </p:spPr>
        <p:txBody>
          <a:bodyPr wrap="square" rtlCol="0">
            <a:spAutoFit/>
          </a:bodyPr>
          <a:lstStyle/>
          <a:p>
            <a:pPr algn="ctr"/>
            <a:r>
              <a:rPr lang="en-US" sz="3200" b="1">
                <a:solidFill>
                  <a:srgbClr val="002060"/>
                </a:solidFill>
                <a:latin typeface="Cambria" panose="02040503050406030204" pitchFamily="18" charset="0"/>
                <a:ea typeface="Cambria" panose="02040503050406030204" pitchFamily="18" charset="0"/>
              </a:rPr>
              <a:t>?</a:t>
            </a:r>
          </a:p>
        </p:txBody>
      </p:sp>
      <p:sp>
        <p:nvSpPr>
          <p:cNvPr id="32" name="TextBox 31">
            <a:extLst>
              <a:ext uri="{FF2B5EF4-FFF2-40B4-BE49-F238E27FC236}">
                <a16:creationId xmlns:a16="http://schemas.microsoft.com/office/drawing/2014/main" id="{9D9B48EA-1E88-404E-A200-50E72E9E006C}"/>
              </a:ext>
            </a:extLst>
          </p:cNvPr>
          <p:cNvSpPr txBox="1"/>
          <p:nvPr/>
        </p:nvSpPr>
        <p:spPr>
          <a:xfrm>
            <a:off x="2860166" y="2146751"/>
            <a:ext cx="1676398" cy="523220"/>
          </a:xfrm>
          <a:prstGeom prst="rect">
            <a:avLst/>
          </a:prstGeom>
          <a:noFill/>
        </p:spPr>
        <p:txBody>
          <a:bodyPr wrap="square" rtlCol="0">
            <a:spAutoFit/>
          </a:bodyPr>
          <a:lstStyle/>
          <a:p>
            <a:r>
              <a:rPr lang="en-US" sz="2800" b="1">
                <a:solidFill>
                  <a:srgbClr val="C00000"/>
                </a:solidFill>
                <a:latin typeface="Cambria" panose="02040503050406030204" pitchFamily="18" charset="0"/>
                <a:ea typeface="Cambria" panose="02040503050406030204" pitchFamily="18" charset="0"/>
              </a:rPr>
              <a:t>10 000</a:t>
            </a:r>
          </a:p>
        </p:txBody>
      </p:sp>
      <p:sp>
        <p:nvSpPr>
          <p:cNvPr id="33" name="TextBox 32">
            <a:extLst>
              <a:ext uri="{FF2B5EF4-FFF2-40B4-BE49-F238E27FC236}">
                <a16:creationId xmlns:a16="http://schemas.microsoft.com/office/drawing/2014/main" id="{61CF60B3-82F7-4D7C-9E4D-32DB3B34FF97}"/>
              </a:ext>
            </a:extLst>
          </p:cNvPr>
          <p:cNvSpPr txBox="1"/>
          <p:nvPr/>
        </p:nvSpPr>
        <p:spPr>
          <a:xfrm>
            <a:off x="5669280" y="3008176"/>
            <a:ext cx="650239" cy="523220"/>
          </a:xfrm>
          <a:prstGeom prst="rect">
            <a:avLst/>
          </a:prstGeom>
          <a:noFill/>
        </p:spPr>
        <p:txBody>
          <a:bodyPr wrap="square" rtlCol="0">
            <a:spAutoFit/>
          </a:bodyPr>
          <a:lstStyle/>
          <a:p>
            <a:r>
              <a:rPr lang="en-US" sz="2800" b="1">
                <a:solidFill>
                  <a:srgbClr val="C00000"/>
                </a:solidFill>
                <a:latin typeface="Cambria" panose="02040503050406030204" pitchFamily="18" charset="0"/>
                <a:ea typeface="Cambria" panose="02040503050406030204" pitchFamily="18" charset="0"/>
              </a:rPr>
              <a:t>50</a:t>
            </a:r>
          </a:p>
        </p:txBody>
      </p:sp>
      <p:sp>
        <p:nvSpPr>
          <p:cNvPr id="34" name="TextBox 33">
            <a:extLst>
              <a:ext uri="{FF2B5EF4-FFF2-40B4-BE49-F238E27FC236}">
                <a16:creationId xmlns:a16="http://schemas.microsoft.com/office/drawing/2014/main" id="{0B32D4AF-9318-4B6D-BA74-7EB1A050A94B}"/>
              </a:ext>
            </a:extLst>
          </p:cNvPr>
          <p:cNvSpPr txBox="1"/>
          <p:nvPr/>
        </p:nvSpPr>
        <p:spPr>
          <a:xfrm>
            <a:off x="6648233" y="3851715"/>
            <a:ext cx="650239" cy="523220"/>
          </a:xfrm>
          <a:prstGeom prst="rect">
            <a:avLst/>
          </a:prstGeom>
          <a:noFill/>
        </p:spPr>
        <p:txBody>
          <a:bodyPr wrap="square" rtlCol="0">
            <a:spAutoFit/>
          </a:bodyPr>
          <a:lstStyle/>
          <a:p>
            <a:r>
              <a:rPr lang="en-US" sz="2800" b="1">
                <a:solidFill>
                  <a:srgbClr val="C00000"/>
                </a:solidFill>
                <a:latin typeface="Cambria" panose="02040503050406030204" pitchFamily="18" charset="0"/>
                <a:ea typeface="Cambria" panose="02040503050406030204" pitchFamily="18" charset="0"/>
              </a:rPr>
              <a:t>5</a:t>
            </a:r>
          </a:p>
        </p:txBody>
      </p:sp>
      <p:cxnSp>
        <p:nvCxnSpPr>
          <p:cNvPr id="16" name="Straight Connector 15">
            <a:extLst>
              <a:ext uri="{FF2B5EF4-FFF2-40B4-BE49-F238E27FC236}">
                <a16:creationId xmlns:a16="http://schemas.microsoft.com/office/drawing/2014/main" id="{14938F24-7FA8-46DF-B750-7ACAE5E03885}"/>
              </a:ext>
            </a:extLst>
          </p:cNvPr>
          <p:cNvCxnSpPr>
            <a:cxnSpLocks/>
          </p:cNvCxnSpPr>
          <p:nvPr/>
        </p:nvCxnSpPr>
        <p:spPr>
          <a:xfrm>
            <a:off x="1158957" y="978946"/>
            <a:ext cx="389427"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904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0"/>
                                        </p:tgtEl>
                                      </p:cBhvr>
                                    </p:animEffect>
                                    <p:set>
                                      <p:cBhvr>
                                        <p:cTn id="32" dur="1" fill="hold">
                                          <p:stCondLst>
                                            <p:cond delay="499"/>
                                          </p:stCondLst>
                                        </p:cTn>
                                        <p:tgtEl>
                                          <p:spTgt spid="3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31"/>
                                        </p:tgtEl>
                                      </p:cBhvr>
                                    </p:animEffect>
                                    <p:set>
                                      <p:cBhvr>
                                        <p:cTn id="42" dur="1" fill="hold">
                                          <p:stCondLst>
                                            <p:cond delay="499"/>
                                          </p:stCondLst>
                                        </p:cTn>
                                        <p:tgtEl>
                                          <p:spTgt spid="3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29" grpId="0" animBg="1"/>
      <p:bldP spid="30" grpId="0" animBg="1"/>
      <p:bldP spid="31" grpId="0" animBg="1"/>
      <p:bldP spid="32" grpId="0"/>
      <p:bldP spid="33" grpId="0"/>
      <p:bldP spid="34"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8377909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438</Words>
  <Application>Microsoft Office PowerPoint</Application>
  <PresentationFormat>Widescreen</PresentationFormat>
  <Paragraphs>67</Paragraphs>
  <Slides>11</Slides>
  <Notes>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Arial</vt:lpstr>
      <vt:lpstr>Calibri</vt:lpstr>
      <vt:lpstr>Calibri Light</vt:lpstr>
      <vt:lpstr>Cambria</vt:lpstr>
      <vt:lpstr>Coiny</vt:lpstr>
      <vt:lpstr>Times New Roman</vt:lpstr>
      <vt:lpstr>UVN Van Chuong Nang</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Phuong Bui</dc:creator>
  <cp:lastModifiedBy>Lê Thị Khánh Ly (420000327)</cp:lastModifiedBy>
  <cp:revision>11</cp:revision>
  <dcterms:created xsi:type="dcterms:W3CDTF">2023-01-15T15:22:17Z</dcterms:created>
  <dcterms:modified xsi:type="dcterms:W3CDTF">2023-03-09T08:31:33Z</dcterms:modified>
</cp:coreProperties>
</file>